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Novosibirsk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Novosibir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5190" y="54470"/>
                </a:moveTo>
                <a:lnTo>
                  <a:pt x="35180" y="54450"/>
                </a:lnTo>
                <a:lnTo>
                  <a:pt x="35180" y="54070"/>
                </a:lnTo>
                <a:lnTo>
                  <a:pt x="35180" y="54020"/>
                </a:lnTo>
                <a:lnTo>
                  <a:pt x="35180" y="54010"/>
                </a:lnTo>
                <a:lnTo>
                  <a:pt x="35190" y="54000"/>
                </a:lnTo>
                <a:lnTo>
                  <a:pt x="35250" y="53990"/>
                </a:lnTo>
                <a:lnTo>
                  <a:pt x="35260" y="53980"/>
                </a:lnTo>
                <a:lnTo>
                  <a:pt x="35270" y="53950"/>
                </a:lnTo>
                <a:lnTo>
                  <a:pt x="35270" y="53940"/>
                </a:lnTo>
                <a:lnTo>
                  <a:pt x="35270" y="53930"/>
                </a:lnTo>
                <a:lnTo>
                  <a:pt x="35260" y="53900"/>
                </a:lnTo>
                <a:lnTo>
                  <a:pt x="35250" y="53880"/>
                </a:lnTo>
                <a:lnTo>
                  <a:pt x="35250" y="53870"/>
                </a:lnTo>
                <a:lnTo>
                  <a:pt x="35250" y="53860"/>
                </a:lnTo>
                <a:lnTo>
                  <a:pt x="35250" y="53850"/>
                </a:lnTo>
                <a:lnTo>
                  <a:pt x="35250" y="53840"/>
                </a:lnTo>
                <a:lnTo>
                  <a:pt x="35250" y="53830"/>
                </a:lnTo>
                <a:lnTo>
                  <a:pt x="35240" y="53830"/>
                </a:lnTo>
                <a:lnTo>
                  <a:pt x="35230" y="53830"/>
                </a:lnTo>
                <a:lnTo>
                  <a:pt x="35210" y="53850"/>
                </a:lnTo>
                <a:lnTo>
                  <a:pt x="35200" y="53850"/>
                </a:lnTo>
                <a:lnTo>
                  <a:pt x="35190" y="53840"/>
                </a:lnTo>
                <a:lnTo>
                  <a:pt x="35180" y="53820"/>
                </a:lnTo>
                <a:lnTo>
                  <a:pt x="35180" y="53780"/>
                </a:lnTo>
                <a:lnTo>
                  <a:pt x="35180" y="53770"/>
                </a:lnTo>
                <a:lnTo>
                  <a:pt x="35180" y="53760"/>
                </a:lnTo>
                <a:lnTo>
                  <a:pt x="35170" y="53740"/>
                </a:lnTo>
                <a:lnTo>
                  <a:pt x="35160" y="53720"/>
                </a:lnTo>
                <a:lnTo>
                  <a:pt x="35150" y="53710"/>
                </a:lnTo>
                <a:lnTo>
                  <a:pt x="35110" y="53710"/>
                </a:lnTo>
                <a:lnTo>
                  <a:pt x="35100" y="53710"/>
                </a:lnTo>
                <a:lnTo>
                  <a:pt x="35090" y="53710"/>
                </a:lnTo>
                <a:lnTo>
                  <a:pt x="35080" y="53700"/>
                </a:lnTo>
                <a:lnTo>
                  <a:pt x="35060" y="53690"/>
                </a:lnTo>
                <a:lnTo>
                  <a:pt x="35060" y="53680"/>
                </a:lnTo>
                <a:lnTo>
                  <a:pt x="35060" y="53670"/>
                </a:lnTo>
                <a:lnTo>
                  <a:pt x="35060" y="53660"/>
                </a:lnTo>
                <a:lnTo>
                  <a:pt x="35060" y="53650"/>
                </a:lnTo>
                <a:lnTo>
                  <a:pt x="35080" y="53630"/>
                </a:lnTo>
                <a:lnTo>
                  <a:pt x="35090" y="53620"/>
                </a:lnTo>
                <a:lnTo>
                  <a:pt x="35080" y="53610"/>
                </a:lnTo>
                <a:lnTo>
                  <a:pt x="35050" y="53600"/>
                </a:lnTo>
                <a:lnTo>
                  <a:pt x="35040" y="53600"/>
                </a:lnTo>
                <a:lnTo>
                  <a:pt x="35030" y="53610"/>
                </a:lnTo>
                <a:lnTo>
                  <a:pt x="34980" y="53610"/>
                </a:lnTo>
                <a:lnTo>
                  <a:pt x="34970" y="53600"/>
                </a:lnTo>
                <a:lnTo>
                  <a:pt x="34960" y="53600"/>
                </a:lnTo>
                <a:lnTo>
                  <a:pt x="34960" y="53590"/>
                </a:lnTo>
                <a:lnTo>
                  <a:pt x="34960" y="53580"/>
                </a:lnTo>
                <a:lnTo>
                  <a:pt x="34960" y="53570"/>
                </a:lnTo>
                <a:lnTo>
                  <a:pt x="34990" y="53510"/>
                </a:lnTo>
                <a:lnTo>
                  <a:pt x="35000" y="53480"/>
                </a:lnTo>
                <a:lnTo>
                  <a:pt x="35000" y="53470"/>
                </a:lnTo>
                <a:lnTo>
                  <a:pt x="34990" y="53440"/>
                </a:lnTo>
                <a:lnTo>
                  <a:pt x="34990" y="53430"/>
                </a:lnTo>
                <a:lnTo>
                  <a:pt x="34980" y="53430"/>
                </a:lnTo>
                <a:lnTo>
                  <a:pt x="34970" y="53430"/>
                </a:lnTo>
                <a:lnTo>
                  <a:pt x="34950" y="53430"/>
                </a:lnTo>
                <a:lnTo>
                  <a:pt x="34950" y="53420"/>
                </a:lnTo>
                <a:lnTo>
                  <a:pt x="34940" y="53420"/>
                </a:lnTo>
                <a:lnTo>
                  <a:pt x="34940" y="53410"/>
                </a:lnTo>
                <a:lnTo>
                  <a:pt x="34940" y="53400"/>
                </a:lnTo>
                <a:lnTo>
                  <a:pt x="34940" y="53390"/>
                </a:lnTo>
                <a:lnTo>
                  <a:pt x="34940" y="53380"/>
                </a:lnTo>
                <a:lnTo>
                  <a:pt x="34920" y="53360"/>
                </a:lnTo>
                <a:lnTo>
                  <a:pt x="34910" y="53360"/>
                </a:lnTo>
                <a:lnTo>
                  <a:pt x="34910" y="53350"/>
                </a:lnTo>
                <a:lnTo>
                  <a:pt x="34910" y="53340"/>
                </a:lnTo>
                <a:lnTo>
                  <a:pt x="34920" y="53320"/>
                </a:lnTo>
                <a:lnTo>
                  <a:pt x="34920" y="53300"/>
                </a:lnTo>
                <a:lnTo>
                  <a:pt x="34920" y="53290"/>
                </a:lnTo>
                <a:lnTo>
                  <a:pt x="34920" y="53270"/>
                </a:lnTo>
                <a:lnTo>
                  <a:pt x="34920" y="53230"/>
                </a:lnTo>
                <a:lnTo>
                  <a:pt x="34920" y="53220"/>
                </a:lnTo>
                <a:lnTo>
                  <a:pt x="34910" y="53220"/>
                </a:lnTo>
                <a:lnTo>
                  <a:pt x="34910" y="53210"/>
                </a:lnTo>
                <a:lnTo>
                  <a:pt x="34900" y="53200"/>
                </a:lnTo>
                <a:lnTo>
                  <a:pt x="34890" y="53200"/>
                </a:lnTo>
                <a:lnTo>
                  <a:pt x="34880" y="53190"/>
                </a:lnTo>
                <a:lnTo>
                  <a:pt x="34880" y="53170"/>
                </a:lnTo>
                <a:lnTo>
                  <a:pt x="34870" y="53170"/>
                </a:lnTo>
                <a:lnTo>
                  <a:pt x="34860" y="53160"/>
                </a:lnTo>
                <a:lnTo>
                  <a:pt x="34860" y="53150"/>
                </a:lnTo>
                <a:lnTo>
                  <a:pt x="34860" y="53140"/>
                </a:lnTo>
                <a:lnTo>
                  <a:pt x="34850" y="53130"/>
                </a:lnTo>
                <a:lnTo>
                  <a:pt x="34850" y="53120"/>
                </a:lnTo>
                <a:lnTo>
                  <a:pt x="34810" y="53090"/>
                </a:lnTo>
                <a:lnTo>
                  <a:pt x="34810" y="53080"/>
                </a:lnTo>
                <a:lnTo>
                  <a:pt x="34850" y="53050"/>
                </a:lnTo>
                <a:lnTo>
                  <a:pt x="34860" y="53040"/>
                </a:lnTo>
                <a:lnTo>
                  <a:pt x="34860" y="53030"/>
                </a:lnTo>
                <a:lnTo>
                  <a:pt x="34860" y="53020"/>
                </a:lnTo>
                <a:lnTo>
                  <a:pt x="34860" y="53010"/>
                </a:lnTo>
                <a:lnTo>
                  <a:pt x="34870" y="53000"/>
                </a:lnTo>
                <a:lnTo>
                  <a:pt x="34950" y="52960"/>
                </a:lnTo>
                <a:lnTo>
                  <a:pt x="34950" y="52950"/>
                </a:lnTo>
                <a:lnTo>
                  <a:pt x="34950" y="52930"/>
                </a:lnTo>
                <a:lnTo>
                  <a:pt x="34950" y="52920"/>
                </a:lnTo>
                <a:lnTo>
                  <a:pt x="34950" y="52910"/>
                </a:lnTo>
                <a:lnTo>
                  <a:pt x="34950" y="52890"/>
                </a:lnTo>
                <a:lnTo>
                  <a:pt x="34940" y="52880"/>
                </a:lnTo>
                <a:lnTo>
                  <a:pt x="34930" y="52880"/>
                </a:lnTo>
                <a:lnTo>
                  <a:pt x="34880" y="52890"/>
                </a:lnTo>
                <a:lnTo>
                  <a:pt x="34870" y="52880"/>
                </a:lnTo>
                <a:lnTo>
                  <a:pt x="34860" y="52880"/>
                </a:lnTo>
                <a:lnTo>
                  <a:pt x="34840" y="52850"/>
                </a:lnTo>
                <a:lnTo>
                  <a:pt x="34830" y="52840"/>
                </a:lnTo>
                <a:lnTo>
                  <a:pt x="34840" y="52840"/>
                </a:lnTo>
                <a:lnTo>
                  <a:pt x="34890" y="52790"/>
                </a:lnTo>
                <a:lnTo>
                  <a:pt x="34900" y="52780"/>
                </a:lnTo>
                <a:lnTo>
                  <a:pt x="34890" y="52770"/>
                </a:lnTo>
                <a:lnTo>
                  <a:pt x="34840" y="52740"/>
                </a:lnTo>
                <a:lnTo>
                  <a:pt x="34840" y="52730"/>
                </a:lnTo>
                <a:lnTo>
                  <a:pt x="34840" y="52720"/>
                </a:lnTo>
                <a:lnTo>
                  <a:pt x="34840" y="52710"/>
                </a:lnTo>
                <a:lnTo>
                  <a:pt x="34830" y="52710"/>
                </a:lnTo>
                <a:lnTo>
                  <a:pt x="34820" y="52690"/>
                </a:lnTo>
                <a:lnTo>
                  <a:pt x="34810" y="52680"/>
                </a:lnTo>
                <a:lnTo>
                  <a:pt x="34810" y="52670"/>
                </a:lnTo>
                <a:lnTo>
                  <a:pt x="34810" y="52660"/>
                </a:lnTo>
                <a:lnTo>
                  <a:pt x="34820" y="52660"/>
                </a:lnTo>
                <a:lnTo>
                  <a:pt x="34830" y="52660"/>
                </a:lnTo>
                <a:lnTo>
                  <a:pt x="34880" y="52690"/>
                </a:lnTo>
                <a:lnTo>
                  <a:pt x="34890" y="52690"/>
                </a:lnTo>
                <a:lnTo>
                  <a:pt x="34970" y="52660"/>
                </a:lnTo>
                <a:lnTo>
                  <a:pt x="34980" y="52650"/>
                </a:lnTo>
                <a:lnTo>
                  <a:pt x="34980" y="52630"/>
                </a:lnTo>
                <a:lnTo>
                  <a:pt x="34990" y="52620"/>
                </a:lnTo>
                <a:lnTo>
                  <a:pt x="34990" y="52610"/>
                </a:lnTo>
                <a:lnTo>
                  <a:pt x="34980" y="52610"/>
                </a:lnTo>
                <a:lnTo>
                  <a:pt x="34980" y="52600"/>
                </a:lnTo>
                <a:lnTo>
                  <a:pt x="34950" y="52590"/>
                </a:lnTo>
                <a:lnTo>
                  <a:pt x="34940" y="52580"/>
                </a:lnTo>
                <a:lnTo>
                  <a:pt x="34940" y="52570"/>
                </a:lnTo>
                <a:lnTo>
                  <a:pt x="34940" y="52550"/>
                </a:lnTo>
                <a:lnTo>
                  <a:pt x="34940" y="52540"/>
                </a:lnTo>
                <a:lnTo>
                  <a:pt x="34950" y="52520"/>
                </a:lnTo>
                <a:lnTo>
                  <a:pt x="35070" y="52400"/>
                </a:lnTo>
                <a:lnTo>
                  <a:pt x="35080" y="52390"/>
                </a:lnTo>
                <a:lnTo>
                  <a:pt x="35090" y="52360"/>
                </a:lnTo>
                <a:lnTo>
                  <a:pt x="35090" y="52350"/>
                </a:lnTo>
                <a:lnTo>
                  <a:pt x="35100" y="52350"/>
                </a:lnTo>
                <a:lnTo>
                  <a:pt x="35100" y="52340"/>
                </a:lnTo>
                <a:lnTo>
                  <a:pt x="35110" y="52340"/>
                </a:lnTo>
                <a:lnTo>
                  <a:pt x="35190" y="52320"/>
                </a:lnTo>
                <a:lnTo>
                  <a:pt x="35190" y="52310"/>
                </a:lnTo>
                <a:lnTo>
                  <a:pt x="35200" y="52290"/>
                </a:lnTo>
                <a:lnTo>
                  <a:pt x="35200" y="52280"/>
                </a:lnTo>
                <a:lnTo>
                  <a:pt x="35210" y="52270"/>
                </a:lnTo>
                <a:lnTo>
                  <a:pt x="35220" y="52250"/>
                </a:lnTo>
                <a:lnTo>
                  <a:pt x="35230" y="52240"/>
                </a:lnTo>
                <a:lnTo>
                  <a:pt x="35240" y="52240"/>
                </a:lnTo>
                <a:lnTo>
                  <a:pt x="35340" y="52250"/>
                </a:lnTo>
                <a:lnTo>
                  <a:pt x="35350" y="52250"/>
                </a:lnTo>
                <a:lnTo>
                  <a:pt x="35360" y="52250"/>
                </a:lnTo>
                <a:lnTo>
                  <a:pt x="35360" y="52240"/>
                </a:lnTo>
                <a:lnTo>
                  <a:pt x="35370" y="52220"/>
                </a:lnTo>
                <a:lnTo>
                  <a:pt x="35370" y="52210"/>
                </a:lnTo>
                <a:lnTo>
                  <a:pt x="35370" y="52200"/>
                </a:lnTo>
                <a:lnTo>
                  <a:pt x="35380" y="52200"/>
                </a:lnTo>
                <a:lnTo>
                  <a:pt x="35430" y="52210"/>
                </a:lnTo>
                <a:lnTo>
                  <a:pt x="35450" y="52210"/>
                </a:lnTo>
                <a:lnTo>
                  <a:pt x="35460" y="52200"/>
                </a:lnTo>
                <a:lnTo>
                  <a:pt x="35470" y="52200"/>
                </a:lnTo>
                <a:lnTo>
                  <a:pt x="35480" y="52210"/>
                </a:lnTo>
                <a:lnTo>
                  <a:pt x="35480" y="52220"/>
                </a:lnTo>
                <a:lnTo>
                  <a:pt x="35480" y="52230"/>
                </a:lnTo>
                <a:lnTo>
                  <a:pt x="35490" y="52230"/>
                </a:lnTo>
                <a:lnTo>
                  <a:pt x="35520" y="52200"/>
                </a:lnTo>
                <a:lnTo>
                  <a:pt x="35530" y="52200"/>
                </a:lnTo>
                <a:lnTo>
                  <a:pt x="35540" y="52190"/>
                </a:lnTo>
                <a:lnTo>
                  <a:pt x="35570" y="52190"/>
                </a:lnTo>
                <a:lnTo>
                  <a:pt x="35580" y="52190"/>
                </a:lnTo>
                <a:lnTo>
                  <a:pt x="35580" y="52180"/>
                </a:lnTo>
                <a:lnTo>
                  <a:pt x="35570" y="52150"/>
                </a:lnTo>
                <a:lnTo>
                  <a:pt x="35570" y="52140"/>
                </a:lnTo>
                <a:lnTo>
                  <a:pt x="35570" y="52130"/>
                </a:lnTo>
                <a:lnTo>
                  <a:pt x="35550" y="52120"/>
                </a:lnTo>
                <a:lnTo>
                  <a:pt x="35520" y="52110"/>
                </a:lnTo>
                <a:lnTo>
                  <a:pt x="35510" y="52090"/>
                </a:lnTo>
                <a:lnTo>
                  <a:pt x="35500" y="52080"/>
                </a:lnTo>
                <a:lnTo>
                  <a:pt x="35500" y="52070"/>
                </a:lnTo>
                <a:lnTo>
                  <a:pt x="35490" y="52060"/>
                </a:lnTo>
                <a:lnTo>
                  <a:pt x="35460" y="52050"/>
                </a:lnTo>
                <a:lnTo>
                  <a:pt x="35450" y="52040"/>
                </a:lnTo>
                <a:lnTo>
                  <a:pt x="35450" y="52030"/>
                </a:lnTo>
                <a:lnTo>
                  <a:pt x="35430" y="51970"/>
                </a:lnTo>
                <a:lnTo>
                  <a:pt x="35430" y="51940"/>
                </a:lnTo>
                <a:lnTo>
                  <a:pt x="35430" y="51930"/>
                </a:lnTo>
                <a:lnTo>
                  <a:pt x="35440" y="51930"/>
                </a:lnTo>
                <a:lnTo>
                  <a:pt x="35460" y="51920"/>
                </a:lnTo>
                <a:lnTo>
                  <a:pt x="35470" y="51910"/>
                </a:lnTo>
                <a:lnTo>
                  <a:pt x="35470" y="51890"/>
                </a:lnTo>
                <a:lnTo>
                  <a:pt x="35460" y="51890"/>
                </a:lnTo>
                <a:lnTo>
                  <a:pt x="35440" y="51880"/>
                </a:lnTo>
                <a:lnTo>
                  <a:pt x="35420" y="51860"/>
                </a:lnTo>
                <a:lnTo>
                  <a:pt x="35410" y="51860"/>
                </a:lnTo>
                <a:lnTo>
                  <a:pt x="35390" y="51880"/>
                </a:lnTo>
                <a:lnTo>
                  <a:pt x="35380" y="51880"/>
                </a:lnTo>
                <a:lnTo>
                  <a:pt x="35360" y="51860"/>
                </a:lnTo>
                <a:lnTo>
                  <a:pt x="35340" y="51860"/>
                </a:lnTo>
                <a:lnTo>
                  <a:pt x="35330" y="51860"/>
                </a:lnTo>
                <a:lnTo>
                  <a:pt x="35330" y="51870"/>
                </a:lnTo>
                <a:lnTo>
                  <a:pt x="35320" y="51890"/>
                </a:lnTo>
                <a:lnTo>
                  <a:pt x="35310" y="51900"/>
                </a:lnTo>
                <a:lnTo>
                  <a:pt x="35300" y="51900"/>
                </a:lnTo>
                <a:lnTo>
                  <a:pt x="35290" y="51890"/>
                </a:lnTo>
                <a:lnTo>
                  <a:pt x="35280" y="51890"/>
                </a:lnTo>
                <a:lnTo>
                  <a:pt x="35280" y="51880"/>
                </a:lnTo>
                <a:lnTo>
                  <a:pt x="35290" y="51850"/>
                </a:lnTo>
                <a:lnTo>
                  <a:pt x="35290" y="51840"/>
                </a:lnTo>
                <a:lnTo>
                  <a:pt x="35300" y="51830"/>
                </a:lnTo>
                <a:lnTo>
                  <a:pt x="35320" y="51820"/>
                </a:lnTo>
                <a:lnTo>
                  <a:pt x="35370" y="51790"/>
                </a:lnTo>
                <a:lnTo>
                  <a:pt x="35380" y="51780"/>
                </a:lnTo>
                <a:lnTo>
                  <a:pt x="35390" y="51780"/>
                </a:lnTo>
                <a:lnTo>
                  <a:pt x="35390" y="51770"/>
                </a:lnTo>
                <a:lnTo>
                  <a:pt x="35400" y="51740"/>
                </a:lnTo>
                <a:lnTo>
                  <a:pt x="35400" y="51730"/>
                </a:lnTo>
                <a:lnTo>
                  <a:pt x="35400" y="51720"/>
                </a:lnTo>
                <a:lnTo>
                  <a:pt x="35400" y="51710"/>
                </a:lnTo>
                <a:lnTo>
                  <a:pt x="35410" y="51700"/>
                </a:lnTo>
                <a:lnTo>
                  <a:pt x="35410" y="51690"/>
                </a:lnTo>
                <a:lnTo>
                  <a:pt x="35420" y="51690"/>
                </a:lnTo>
                <a:lnTo>
                  <a:pt x="35440" y="51690"/>
                </a:lnTo>
                <a:lnTo>
                  <a:pt x="35470" y="51690"/>
                </a:lnTo>
                <a:lnTo>
                  <a:pt x="35470" y="51680"/>
                </a:lnTo>
                <a:lnTo>
                  <a:pt x="35480" y="51650"/>
                </a:lnTo>
                <a:lnTo>
                  <a:pt x="35490" y="51650"/>
                </a:lnTo>
                <a:lnTo>
                  <a:pt x="35490" y="51640"/>
                </a:lnTo>
                <a:lnTo>
                  <a:pt x="35520" y="51620"/>
                </a:lnTo>
                <a:lnTo>
                  <a:pt x="35540" y="51590"/>
                </a:lnTo>
                <a:lnTo>
                  <a:pt x="35560" y="51580"/>
                </a:lnTo>
                <a:lnTo>
                  <a:pt x="35560" y="51560"/>
                </a:lnTo>
                <a:lnTo>
                  <a:pt x="35550" y="51540"/>
                </a:lnTo>
                <a:lnTo>
                  <a:pt x="35540" y="51440"/>
                </a:lnTo>
                <a:lnTo>
                  <a:pt x="35530" y="51410"/>
                </a:lnTo>
                <a:lnTo>
                  <a:pt x="35530" y="51400"/>
                </a:lnTo>
                <a:lnTo>
                  <a:pt x="35530" y="51390"/>
                </a:lnTo>
                <a:lnTo>
                  <a:pt x="35530" y="51360"/>
                </a:lnTo>
                <a:lnTo>
                  <a:pt x="35530" y="51350"/>
                </a:lnTo>
                <a:lnTo>
                  <a:pt x="35510" y="51320"/>
                </a:lnTo>
                <a:lnTo>
                  <a:pt x="35510" y="51310"/>
                </a:lnTo>
                <a:lnTo>
                  <a:pt x="35500" y="51300"/>
                </a:lnTo>
                <a:lnTo>
                  <a:pt x="35500" y="51290"/>
                </a:lnTo>
                <a:lnTo>
                  <a:pt x="35500" y="51240"/>
                </a:lnTo>
                <a:lnTo>
                  <a:pt x="35490" y="51210"/>
                </a:lnTo>
                <a:lnTo>
                  <a:pt x="35450" y="51020"/>
                </a:lnTo>
                <a:lnTo>
                  <a:pt x="35450" y="51010"/>
                </a:lnTo>
                <a:lnTo>
                  <a:pt x="35450" y="50970"/>
                </a:lnTo>
                <a:lnTo>
                  <a:pt x="35880" y="51020"/>
                </a:lnTo>
                <a:lnTo>
                  <a:pt x="35910" y="51030"/>
                </a:lnTo>
                <a:lnTo>
                  <a:pt x="35960" y="51050"/>
                </a:lnTo>
                <a:lnTo>
                  <a:pt x="36910" y="51080"/>
                </a:lnTo>
                <a:lnTo>
                  <a:pt x="36910" y="51120"/>
                </a:lnTo>
                <a:lnTo>
                  <a:pt x="37630" y="51340"/>
                </a:lnTo>
                <a:lnTo>
                  <a:pt x="38040" y="51890"/>
                </a:lnTo>
                <a:lnTo>
                  <a:pt x="38080" y="51900"/>
                </a:lnTo>
                <a:lnTo>
                  <a:pt x="38180" y="51890"/>
                </a:lnTo>
                <a:lnTo>
                  <a:pt x="38590" y="51800"/>
                </a:lnTo>
                <a:lnTo>
                  <a:pt x="38620" y="51810"/>
                </a:lnTo>
                <a:lnTo>
                  <a:pt x="38650" y="51830"/>
                </a:lnTo>
                <a:lnTo>
                  <a:pt x="38780" y="51980"/>
                </a:lnTo>
                <a:lnTo>
                  <a:pt x="38850" y="52110"/>
                </a:lnTo>
                <a:lnTo>
                  <a:pt x="38870" y="52110"/>
                </a:lnTo>
                <a:lnTo>
                  <a:pt x="39110" y="52020"/>
                </a:lnTo>
                <a:lnTo>
                  <a:pt x="39160" y="52010"/>
                </a:lnTo>
                <a:lnTo>
                  <a:pt x="39180" y="52010"/>
                </a:lnTo>
                <a:lnTo>
                  <a:pt x="39230" y="52020"/>
                </a:lnTo>
                <a:lnTo>
                  <a:pt x="39330" y="52000"/>
                </a:lnTo>
                <a:lnTo>
                  <a:pt x="39360" y="52000"/>
                </a:lnTo>
                <a:lnTo>
                  <a:pt x="39370" y="52000"/>
                </a:lnTo>
                <a:lnTo>
                  <a:pt x="39370" y="51990"/>
                </a:lnTo>
                <a:lnTo>
                  <a:pt x="39390" y="51980"/>
                </a:lnTo>
                <a:lnTo>
                  <a:pt x="39410" y="51960"/>
                </a:lnTo>
                <a:lnTo>
                  <a:pt x="39410" y="51950"/>
                </a:lnTo>
                <a:lnTo>
                  <a:pt x="39420" y="51950"/>
                </a:lnTo>
                <a:lnTo>
                  <a:pt x="39430" y="51950"/>
                </a:lnTo>
                <a:lnTo>
                  <a:pt x="39460" y="51940"/>
                </a:lnTo>
                <a:lnTo>
                  <a:pt x="39490" y="51950"/>
                </a:lnTo>
                <a:lnTo>
                  <a:pt x="39560" y="51920"/>
                </a:lnTo>
                <a:lnTo>
                  <a:pt x="39580" y="51920"/>
                </a:lnTo>
                <a:lnTo>
                  <a:pt x="39590" y="51920"/>
                </a:lnTo>
                <a:lnTo>
                  <a:pt x="39610" y="51930"/>
                </a:lnTo>
                <a:lnTo>
                  <a:pt x="39620" y="51940"/>
                </a:lnTo>
                <a:lnTo>
                  <a:pt x="39630" y="51930"/>
                </a:lnTo>
                <a:lnTo>
                  <a:pt x="39650" y="51920"/>
                </a:lnTo>
                <a:lnTo>
                  <a:pt x="39660" y="51900"/>
                </a:lnTo>
                <a:lnTo>
                  <a:pt x="39670" y="51890"/>
                </a:lnTo>
                <a:lnTo>
                  <a:pt x="39660" y="51880"/>
                </a:lnTo>
                <a:lnTo>
                  <a:pt x="39660" y="51870"/>
                </a:lnTo>
                <a:lnTo>
                  <a:pt x="39650" y="51870"/>
                </a:lnTo>
                <a:lnTo>
                  <a:pt x="39650" y="51860"/>
                </a:lnTo>
                <a:lnTo>
                  <a:pt x="39650" y="51830"/>
                </a:lnTo>
                <a:lnTo>
                  <a:pt x="39650" y="51820"/>
                </a:lnTo>
                <a:lnTo>
                  <a:pt x="39650" y="51810"/>
                </a:lnTo>
                <a:lnTo>
                  <a:pt x="39670" y="51800"/>
                </a:lnTo>
                <a:lnTo>
                  <a:pt x="39680" y="51800"/>
                </a:lnTo>
                <a:lnTo>
                  <a:pt x="39710" y="51800"/>
                </a:lnTo>
                <a:lnTo>
                  <a:pt x="39720" y="51800"/>
                </a:lnTo>
                <a:lnTo>
                  <a:pt x="39730" y="51800"/>
                </a:lnTo>
                <a:lnTo>
                  <a:pt x="39750" y="51820"/>
                </a:lnTo>
                <a:lnTo>
                  <a:pt x="39760" y="51830"/>
                </a:lnTo>
                <a:lnTo>
                  <a:pt x="39770" y="51830"/>
                </a:lnTo>
                <a:lnTo>
                  <a:pt x="39780" y="51820"/>
                </a:lnTo>
                <a:lnTo>
                  <a:pt x="39800" y="51810"/>
                </a:lnTo>
                <a:lnTo>
                  <a:pt x="39820" y="51770"/>
                </a:lnTo>
                <a:lnTo>
                  <a:pt x="39830" y="51780"/>
                </a:lnTo>
                <a:lnTo>
                  <a:pt x="39930" y="51890"/>
                </a:lnTo>
                <a:lnTo>
                  <a:pt x="39930" y="51900"/>
                </a:lnTo>
                <a:lnTo>
                  <a:pt x="39930" y="51910"/>
                </a:lnTo>
                <a:lnTo>
                  <a:pt x="39930" y="51920"/>
                </a:lnTo>
                <a:lnTo>
                  <a:pt x="39920" y="51930"/>
                </a:lnTo>
                <a:lnTo>
                  <a:pt x="39900" y="51940"/>
                </a:lnTo>
                <a:lnTo>
                  <a:pt x="39870" y="51970"/>
                </a:lnTo>
                <a:lnTo>
                  <a:pt x="39860" y="51970"/>
                </a:lnTo>
                <a:lnTo>
                  <a:pt x="39860" y="51980"/>
                </a:lnTo>
                <a:lnTo>
                  <a:pt x="39870" y="51990"/>
                </a:lnTo>
                <a:lnTo>
                  <a:pt x="39870" y="52000"/>
                </a:lnTo>
                <a:lnTo>
                  <a:pt x="39880" y="52000"/>
                </a:lnTo>
                <a:lnTo>
                  <a:pt x="39890" y="52000"/>
                </a:lnTo>
                <a:lnTo>
                  <a:pt x="39900" y="52010"/>
                </a:lnTo>
                <a:lnTo>
                  <a:pt x="39900" y="52020"/>
                </a:lnTo>
                <a:lnTo>
                  <a:pt x="39890" y="52020"/>
                </a:lnTo>
                <a:lnTo>
                  <a:pt x="39890" y="52030"/>
                </a:lnTo>
                <a:lnTo>
                  <a:pt x="39860" y="52060"/>
                </a:lnTo>
                <a:lnTo>
                  <a:pt x="39860" y="52070"/>
                </a:lnTo>
                <a:lnTo>
                  <a:pt x="39860" y="52080"/>
                </a:lnTo>
                <a:lnTo>
                  <a:pt x="39860" y="52090"/>
                </a:lnTo>
                <a:lnTo>
                  <a:pt x="39820" y="52130"/>
                </a:lnTo>
                <a:lnTo>
                  <a:pt x="39810" y="52140"/>
                </a:lnTo>
                <a:lnTo>
                  <a:pt x="39820" y="52140"/>
                </a:lnTo>
                <a:lnTo>
                  <a:pt x="39820" y="52150"/>
                </a:lnTo>
                <a:lnTo>
                  <a:pt x="39830" y="52160"/>
                </a:lnTo>
                <a:lnTo>
                  <a:pt x="39840" y="52160"/>
                </a:lnTo>
                <a:lnTo>
                  <a:pt x="39850" y="52160"/>
                </a:lnTo>
                <a:lnTo>
                  <a:pt x="39860" y="52140"/>
                </a:lnTo>
                <a:lnTo>
                  <a:pt x="39870" y="52130"/>
                </a:lnTo>
                <a:lnTo>
                  <a:pt x="39880" y="52130"/>
                </a:lnTo>
                <a:lnTo>
                  <a:pt x="39880" y="52140"/>
                </a:lnTo>
                <a:lnTo>
                  <a:pt x="39890" y="52140"/>
                </a:lnTo>
                <a:lnTo>
                  <a:pt x="39910" y="52160"/>
                </a:lnTo>
                <a:lnTo>
                  <a:pt x="39910" y="52170"/>
                </a:lnTo>
                <a:lnTo>
                  <a:pt x="39900" y="52170"/>
                </a:lnTo>
                <a:lnTo>
                  <a:pt x="39900" y="52180"/>
                </a:lnTo>
                <a:lnTo>
                  <a:pt x="39890" y="52180"/>
                </a:lnTo>
                <a:lnTo>
                  <a:pt x="39880" y="52180"/>
                </a:lnTo>
                <a:lnTo>
                  <a:pt x="39880" y="52170"/>
                </a:lnTo>
                <a:lnTo>
                  <a:pt x="39870" y="52170"/>
                </a:lnTo>
                <a:lnTo>
                  <a:pt x="39870" y="52180"/>
                </a:lnTo>
                <a:lnTo>
                  <a:pt x="39860" y="52180"/>
                </a:lnTo>
                <a:lnTo>
                  <a:pt x="39860" y="52190"/>
                </a:lnTo>
                <a:lnTo>
                  <a:pt x="39860" y="52200"/>
                </a:lnTo>
                <a:lnTo>
                  <a:pt x="39860" y="52210"/>
                </a:lnTo>
                <a:lnTo>
                  <a:pt x="39860" y="52220"/>
                </a:lnTo>
                <a:lnTo>
                  <a:pt x="39850" y="52240"/>
                </a:lnTo>
                <a:lnTo>
                  <a:pt x="39840" y="52240"/>
                </a:lnTo>
                <a:lnTo>
                  <a:pt x="39840" y="52250"/>
                </a:lnTo>
                <a:lnTo>
                  <a:pt x="39850" y="52250"/>
                </a:lnTo>
                <a:lnTo>
                  <a:pt x="39900" y="52280"/>
                </a:lnTo>
                <a:lnTo>
                  <a:pt x="39910" y="52280"/>
                </a:lnTo>
                <a:lnTo>
                  <a:pt x="39930" y="52270"/>
                </a:lnTo>
                <a:lnTo>
                  <a:pt x="39940" y="52270"/>
                </a:lnTo>
                <a:lnTo>
                  <a:pt x="39950" y="52280"/>
                </a:lnTo>
                <a:lnTo>
                  <a:pt x="39950" y="52290"/>
                </a:lnTo>
                <a:lnTo>
                  <a:pt x="39950" y="52300"/>
                </a:lnTo>
                <a:lnTo>
                  <a:pt x="39920" y="52340"/>
                </a:lnTo>
                <a:lnTo>
                  <a:pt x="39910" y="52340"/>
                </a:lnTo>
                <a:lnTo>
                  <a:pt x="39920" y="52350"/>
                </a:lnTo>
                <a:lnTo>
                  <a:pt x="39920" y="52370"/>
                </a:lnTo>
                <a:lnTo>
                  <a:pt x="39970" y="52420"/>
                </a:lnTo>
                <a:lnTo>
                  <a:pt x="39990" y="52430"/>
                </a:lnTo>
                <a:lnTo>
                  <a:pt x="39990" y="52440"/>
                </a:lnTo>
                <a:lnTo>
                  <a:pt x="39990" y="52450"/>
                </a:lnTo>
                <a:lnTo>
                  <a:pt x="39990" y="52460"/>
                </a:lnTo>
                <a:lnTo>
                  <a:pt x="40020" y="52500"/>
                </a:lnTo>
                <a:lnTo>
                  <a:pt x="40030" y="52510"/>
                </a:lnTo>
                <a:lnTo>
                  <a:pt x="40030" y="52520"/>
                </a:lnTo>
                <a:lnTo>
                  <a:pt x="40020" y="52520"/>
                </a:lnTo>
                <a:lnTo>
                  <a:pt x="40020" y="52530"/>
                </a:lnTo>
                <a:lnTo>
                  <a:pt x="40000" y="52530"/>
                </a:lnTo>
                <a:lnTo>
                  <a:pt x="39990" y="52540"/>
                </a:lnTo>
                <a:lnTo>
                  <a:pt x="39990" y="52550"/>
                </a:lnTo>
                <a:lnTo>
                  <a:pt x="40000" y="52560"/>
                </a:lnTo>
                <a:lnTo>
                  <a:pt x="40000" y="52570"/>
                </a:lnTo>
                <a:lnTo>
                  <a:pt x="39990" y="52570"/>
                </a:lnTo>
                <a:lnTo>
                  <a:pt x="39950" y="52570"/>
                </a:lnTo>
                <a:lnTo>
                  <a:pt x="39940" y="52620"/>
                </a:lnTo>
                <a:lnTo>
                  <a:pt x="39940" y="52630"/>
                </a:lnTo>
                <a:lnTo>
                  <a:pt x="39940" y="52640"/>
                </a:lnTo>
                <a:lnTo>
                  <a:pt x="39940" y="52650"/>
                </a:lnTo>
                <a:lnTo>
                  <a:pt x="39920" y="52670"/>
                </a:lnTo>
                <a:lnTo>
                  <a:pt x="39910" y="52680"/>
                </a:lnTo>
                <a:lnTo>
                  <a:pt x="39910" y="52690"/>
                </a:lnTo>
                <a:lnTo>
                  <a:pt x="39910" y="52700"/>
                </a:lnTo>
                <a:lnTo>
                  <a:pt x="39920" y="52710"/>
                </a:lnTo>
                <a:lnTo>
                  <a:pt x="39940" y="52720"/>
                </a:lnTo>
                <a:lnTo>
                  <a:pt x="39950" y="52730"/>
                </a:lnTo>
                <a:lnTo>
                  <a:pt x="39960" y="52740"/>
                </a:lnTo>
                <a:lnTo>
                  <a:pt x="39950" y="52740"/>
                </a:lnTo>
                <a:lnTo>
                  <a:pt x="39950" y="52750"/>
                </a:lnTo>
                <a:lnTo>
                  <a:pt x="39960" y="52750"/>
                </a:lnTo>
                <a:lnTo>
                  <a:pt x="39970" y="52750"/>
                </a:lnTo>
                <a:lnTo>
                  <a:pt x="39970" y="52740"/>
                </a:lnTo>
                <a:lnTo>
                  <a:pt x="39970" y="52730"/>
                </a:lnTo>
                <a:lnTo>
                  <a:pt x="39980" y="52720"/>
                </a:lnTo>
                <a:lnTo>
                  <a:pt x="40020" y="52700"/>
                </a:lnTo>
                <a:lnTo>
                  <a:pt x="40030" y="52700"/>
                </a:lnTo>
                <a:lnTo>
                  <a:pt x="40040" y="52700"/>
                </a:lnTo>
                <a:lnTo>
                  <a:pt x="40040" y="52710"/>
                </a:lnTo>
                <a:lnTo>
                  <a:pt x="40040" y="52720"/>
                </a:lnTo>
                <a:lnTo>
                  <a:pt x="40030" y="52740"/>
                </a:lnTo>
                <a:lnTo>
                  <a:pt x="40020" y="52750"/>
                </a:lnTo>
                <a:lnTo>
                  <a:pt x="40030" y="52750"/>
                </a:lnTo>
                <a:lnTo>
                  <a:pt x="40040" y="52760"/>
                </a:lnTo>
                <a:lnTo>
                  <a:pt x="40040" y="52750"/>
                </a:lnTo>
                <a:lnTo>
                  <a:pt x="40050" y="52750"/>
                </a:lnTo>
                <a:lnTo>
                  <a:pt x="40070" y="52730"/>
                </a:lnTo>
                <a:lnTo>
                  <a:pt x="40080" y="52720"/>
                </a:lnTo>
                <a:lnTo>
                  <a:pt x="40130" y="52740"/>
                </a:lnTo>
                <a:lnTo>
                  <a:pt x="40160" y="52740"/>
                </a:lnTo>
                <a:lnTo>
                  <a:pt x="40170" y="52740"/>
                </a:lnTo>
                <a:lnTo>
                  <a:pt x="40180" y="52730"/>
                </a:lnTo>
                <a:lnTo>
                  <a:pt x="40180" y="52720"/>
                </a:lnTo>
                <a:lnTo>
                  <a:pt x="40190" y="52710"/>
                </a:lnTo>
                <a:lnTo>
                  <a:pt x="40190" y="52700"/>
                </a:lnTo>
                <a:lnTo>
                  <a:pt x="40190" y="52690"/>
                </a:lnTo>
                <a:lnTo>
                  <a:pt x="40190" y="52680"/>
                </a:lnTo>
                <a:lnTo>
                  <a:pt x="40190" y="52670"/>
                </a:lnTo>
                <a:lnTo>
                  <a:pt x="40190" y="52660"/>
                </a:lnTo>
                <a:lnTo>
                  <a:pt x="40200" y="52660"/>
                </a:lnTo>
                <a:lnTo>
                  <a:pt x="40210" y="52640"/>
                </a:lnTo>
                <a:lnTo>
                  <a:pt x="40210" y="52630"/>
                </a:lnTo>
                <a:lnTo>
                  <a:pt x="40220" y="52630"/>
                </a:lnTo>
                <a:lnTo>
                  <a:pt x="40220" y="52600"/>
                </a:lnTo>
                <a:lnTo>
                  <a:pt x="40220" y="52590"/>
                </a:lnTo>
                <a:lnTo>
                  <a:pt x="40240" y="52580"/>
                </a:lnTo>
                <a:lnTo>
                  <a:pt x="40240" y="52570"/>
                </a:lnTo>
                <a:lnTo>
                  <a:pt x="40250" y="52560"/>
                </a:lnTo>
                <a:lnTo>
                  <a:pt x="40250" y="52550"/>
                </a:lnTo>
                <a:lnTo>
                  <a:pt x="40250" y="52540"/>
                </a:lnTo>
                <a:lnTo>
                  <a:pt x="40260" y="52540"/>
                </a:lnTo>
                <a:lnTo>
                  <a:pt x="40260" y="52530"/>
                </a:lnTo>
                <a:lnTo>
                  <a:pt x="40290" y="52530"/>
                </a:lnTo>
                <a:lnTo>
                  <a:pt x="40300" y="52520"/>
                </a:lnTo>
                <a:lnTo>
                  <a:pt x="40310" y="52510"/>
                </a:lnTo>
                <a:lnTo>
                  <a:pt x="40320" y="52510"/>
                </a:lnTo>
                <a:lnTo>
                  <a:pt x="40340" y="52500"/>
                </a:lnTo>
                <a:lnTo>
                  <a:pt x="40340" y="52490"/>
                </a:lnTo>
                <a:lnTo>
                  <a:pt x="40350" y="52480"/>
                </a:lnTo>
                <a:lnTo>
                  <a:pt x="40350" y="52470"/>
                </a:lnTo>
                <a:lnTo>
                  <a:pt x="40350" y="52450"/>
                </a:lnTo>
                <a:lnTo>
                  <a:pt x="40350" y="52440"/>
                </a:lnTo>
                <a:lnTo>
                  <a:pt x="40350" y="52430"/>
                </a:lnTo>
                <a:lnTo>
                  <a:pt x="40370" y="52390"/>
                </a:lnTo>
                <a:lnTo>
                  <a:pt x="40380" y="52380"/>
                </a:lnTo>
                <a:lnTo>
                  <a:pt x="40400" y="52370"/>
                </a:lnTo>
                <a:lnTo>
                  <a:pt x="40460" y="52360"/>
                </a:lnTo>
                <a:lnTo>
                  <a:pt x="40520" y="52340"/>
                </a:lnTo>
                <a:lnTo>
                  <a:pt x="40530" y="52340"/>
                </a:lnTo>
                <a:lnTo>
                  <a:pt x="40560" y="52350"/>
                </a:lnTo>
                <a:lnTo>
                  <a:pt x="40580" y="52370"/>
                </a:lnTo>
                <a:lnTo>
                  <a:pt x="40590" y="52380"/>
                </a:lnTo>
                <a:lnTo>
                  <a:pt x="40600" y="52400"/>
                </a:lnTo>
                <a:lnTo>
                  <a:pt x="40600" y="52410"/>
                </a:lnTo>
                <a:lnTo>
                  <a:pt x="40610" y="52420"/>
                </a:lnTo>
                <a:lnTo>
                  <a:pt x="40620" y="52420"/>
                </a:lnTo>
                <a:lnTo>
                  <a:pt x="40630" y="52410"/>
                </a:lnTo>
                <a:lnTo>
                  <a:pt x="40660" y="52350"/>
                </a:lnTo>
                <a:lnTo>
                  <a:pt x="40730" y="52350"/>
                </a:lnTo>
                <a:lnTo>
                  <a:pt x="40730" y="52360"/>
                </a:lnTo>
                <a:lnTo>
                  <a:pt x="40740" y="52360"/>
                </a:lnTo>
                <a:lnTo>
                  <a:pt x="40740" y="52370"/>
                </a:lnTo>
                <a:lnTo>
                  <a:pt x="40740" y="52380"/>
                </a:lnTo>
                <a:lnTo>
                  <a:pt x="40740" y="52390"/>
                </a:lnTo>
                <a:lnTo>
                  <a:pt x="40730" y="52400"/>
                </a:lnTo>
                <a:lnTo>
                  <a:pt x="40730" y="52410"/>
                </a:lnTo>
                <a:lnTo>
                  <a:pt x="40740" y="52410"/>
                </a:lnTo>
                <a:lnTo>
                  <a:pt x="40740" y="52420"/>
                </a:lnTo>
                <a:lnTo>
                  <a:pt x="40760" y="52440"/>
                </a:lnTo>
                <a:lnTo>
                  <a:pt x="40750" y="52440"/>
                </a:lnTo>
                <a:lnTo>
                  <a:pt x="40720" y="52450"/>
                </a:lnTo>
                <a:lnTo>
                  <a:pt x="40710" y="52450"/>
                </a:lnTo>
                <a:lnTo>
                  <a:pt x="40710" y="52460"/>
                </a:lnTo>
                <a:lnTo>
                  <a:pt x="40720" y="52470"/>
                </a:lnTo>
                <a:lnTo>
                  <a:pt x="40730" y="52470"/>
                </a:lnTo>
                <a:lnTo>
                  <a:pt x="40730" y="52480"/>
                </a:lnTo>
                <a:lnTo>
                  <a:pt x="40730" y="52490"/>
                </a:lnTo>
                <a:lnTo>
                  <a:pt x="40720" y="52500"/>
                </a:lnTo>
                <a:lnTo>
                  <a:pt x="40720" y="52510"/>
                </a:lnTo>
                <a:lnTo>
                  <a:pt x="40720" y="52520"/>
                </a:lnTo>
                <a:lnTo>
                  <a:pt x="40720" y="52540"/>
                </a:lnTo>
                <a:lnTo>
                  <a:pt x="40720" y="52550"/>
                </a:lnTo>
                <a:lnTo>
                  <a:pt x="40730" y="52550"/>
                </a:lnTo>
                <a:lnTo>
                  <a:pt x="40740" y="52550"/>
                </a:lnTo>
                <a:lnTo>
                  <a:pt x="40740" y="52560"/>
                </a:lnTo>
                <a:lnTo>
                  <a:pt x="40750" y="52570"/>
                </a:lnTo>
                <a:lnTo>
                  <a:pt x="40760" y="52570"/>
                </a:lnTo>
                <a:lnTo>
                  <a:pt x="40760" y="52580"/>
                </a:lnTo>
                <a:lnTo>
                  <a:pt x="40770" y="52580"/>
                </a:lnTo>
                <a:lnTo>
                  <a:pt x="40780" y="52580"/>
                </a:lnTo>
                <a:lnTo>
                  <a:pt x="40780" y="52590"/>
                </a:lnTo>
                <a:lnTo>
                  <a:pt x="40780" y="52600"/>
                </a:lnTo>
                <a:lnTo>
                  <a:pt x="40780" y="52610"/>
                </a:lnTo>
                <a:lnTo>
                  <a:pt x="40770" y="52610"/>
                </a:lnTo>
                <a:lnTo>
                  <a:pt x="40760" y="52620"/>
                </a:lnTo>
                <a:lnTo>
                  <a:pt x="40770" y="52620"/>
                </a:lnTo>
                <a:lnTo>
                  <a:pt x="40770" y="52630"/>
                </a:lnTo>
                <a:lnTo>
                  <a:pt x="40790" y="52640"/>
                </a:lnTo>
                <a:lnTo>
                  <a:pt x="40790" y="52650"/>
                </a:lnTo>
                <a:lnTo>
                  <a:pt x="40790" y="52660"/>
                </a:lnTo>
                <a:lnTo>
                  <a:pt x="40790" y="52670"/>
                </a:lnTo>
                <a:lnTo>
                  <a:pt x="40780" y="52680"/>
                </a:lnTo>
                <a:lnTo>
                  <a:pt x="40750" y="52690"/>
                </a:lnTo>
                <a:lnTo>
                  <a:pt x="40740" y="52690"/>
                </a:lnTo>
                <a:lnTo>
                  <a:pt x="40740" y="52700"/>
                </a:lnTo>
                <a:lnTo>
                  <a:pt x="40740" y="52710"/>
                </a:lnTo>
                <a:lnTo>
                  <a:pt x="40750" y="52720"/>
                </a:lnTo>
                <a:lnTo>
                  <a:pt x="40760" y="52730"/>
                </a:lnTo>
                <a:lnTo>
                  <a:pt x="40770" y="52740"/>
                </a:lnTo>
                <a:lnTo>
                  <a:pt x="40780" y="52740"/>
                </a:lnTo>
                <a:lnTo>
                  <a:pt x="40780" y="52750"/>
                </a:lnTo>
                <a:lnTo>
                  <a:pt x="40800" y="52760"/>
                </a:lnTo>
                <a:lnTo>
                  <a:pt x="40810" y="52770"/>
                </a:lnTo>
                <a:lnTo>
                  <a:pt x="40820" y="52770"/>
                </a:lnTo>
                <a:lnTo>
                  <a:pt x="40830" y="52760"/>
                </a:lnTo>
                <a:lnTo>
                  <a:pt x="40840" y="52770"/>
                </a:lnTo>
                <a:lnTo>
                  <a:pt x="40840" y="52780"/>
                </a:lnTo>
                <a:lnTo>
                  <a:pt x="40860" y="52820"/>
                </a:lnTo>
                <a:lnTo>
                  <a:pt x="40860" y="52850"/>
                </a:lnTo>
                <a:lnTo>
                  <a:pt x="40870" y="52870"/>
                </a:lnTo>
                <a:lnTo>
                  <a:pt x="40870" y="52880"/>
                </a:lnTo>
                <a:lnTo>
                  <a:pt x="40880" y="52910"/>
                </a:lnTo>
                <a:lnTo>
                  <a:pt x="40880" y="52920"/>
                </a:lnTo>
                <a:lnTo>
                  <a:pt x="40880" y="52930"/>
                </a:lnTo>
                <a:lnTo>
                  <a:pt x="40880" y="52940"/>
                </a:lnTo>
                <a:lnTo>
                  <a:pt x="40870" y="52940"/>
                </a:lnTo>
                <a:lnTo>
                  <a:pt x="40850" y="52950"/>
                </a:lnTo>
                <a:lnTo>
                  <a:pt x="40850" y="52960"/>
                </a:lnTo>
                <a:lnTo>
                  <a:pt x="40850" y="52970"/>
                </a:lnTo>
                <a:lnTo>
                  <a:pt x="40860" y="52970"/>
                </a:lnTo>
                <a:lnTo>
                  <a:pt x="40860" y="52980"/>
                </a:lnTo>
                <a:lnTo>
                  <a:pt x="40870" y="52990"/>
                </a:lnTo>
                <a:lnTo>
                  <a:pt x="40880" y="52990"/>
                </a:lnTo>
                <a:lnTo>
                  <a:pt x="40880" y="53000"/>
                </a:lnTo>
                <a:lnTo>
                  <a:pt x="40880" y="53010"/>
                </a:lnTo>
                <a:lnTo>
                  <a:pt x="40860" y="53020"/>
                </a:lnTo>
                <a:lnTo>
                  <a:pt x="40800" y="53050"/>
                </a:lnTo>
                <a:lnTo>
                  <a:pt x="40800" y="53060"/>
                </a:lnTo>
                <a:lnTo>
                  <a:pt x="40810" y="53070"/>
                </a:lnTo>
                <a:lnTo>
                  <a:pt x="40850" y="53080"/>
                </a:lnTo>
                <a:lnTo>
                  <a:pt x="40860" y="53080"/>
                </a:lnTo>
                <a:lnTo>
                  <a:pt x="40860" y="53070"/>
                </a:lnTo>
                <a:lnTo>
                  <a:pt x="40870" y="53070"/>
                </a:lnTo>
                <a:lnTo>
                  <a:pt x="40880" y="53060"/>
                </a:lnTo>
                <a:lnTo>
                  <a:pt x="40890" y="53070"/>
                </a:lnTo>
                <a:lnTo>
                  <a:pt x="40900" y="53070"/>
                </a:lnTo>
                <a:lnTo>
                  <a:pt x="40910" y="53070"/>
                </a:lnTo>
                <a:lnTo>
                  <a:pt x="40920" y="53060"/>
                </a:lnTo>
                <a:lnTo>
                  <a:pt x="40930" y="53060"/>
                </a:lnTo>
                <a:lnTo>
                  <a:pt x="40950" y="53080"/>
                </a:lnTo>
                <a:lnTo>
                  <a:pt x="40940" y="53180"/>
                </a:lnTo>
                <a:lnTo>
                  <a:pt x="40940" y="53190"/>
                </a:lnTo>
                <a:lnTo>
                  <a:pt x="40940" y="53200"/>
                </a:lnTo>
                <a:lnTo>
                  <a:pt x="40930" y="53210"/>
                </a:lnTo>
                <a:lnTo>
                  <a:pt x="40910" y="53240"/>
                </a:lnTo>
                <a:lnTo>
                  <a:pt x="40920" y="53260"/>
                </a:lnTo>
                <a:lnTo>
                  <a:pt x="40960" y="53310"/>
                </a:lnTo>
                <a:lnTo>
                  <a:pt x="40970" y="53310"/>
                </a:lnTo>
                <a:lnTo>
                  <a:pt x="40970" y="53320"/>
                </a:lnTo>
                <a:lnTo>
                  <a:pt x="40970" y="53330"/>
                </a:lnTo>
                <a:lnTo>
                  <a:pt x="40970" y="53460"/>
                </a:lnTo>
                <a:lnTo>
                  <a:pt x="40960" y="53470"/>
                </a:lnTo>
                <a:lnTo>
                  <a:pt x="40960" y="53480"/>
                </a:lnTo>
                <a:lnTo>
                  <a:pt x="40960" y="53490"/>
                </a:lnTo>
                <a:lnTo>
                  <a:pt x="40960" y="53500"/>
                </a:lnTo>
                <a:lnTo>
                  <a:pt x="40950" y="53510"/>
                </a:lnTo>
                <a:lnTo>
                  <a:pt x="40950" y="53520"/>
                </a:lnTo>
                <a:lnTo>
                  <a:pt x="40950" y="53530"/>
                </a:lnTo>
                <a:lnTo>
                  <a:pt x="40960" y="53540"/>
                </a:lnTo>
                <a:lnTo>
                  <a:pt x="40960" y="53550"/>
                </a:lnTo>
                <a:lnTo>
                  <a:pt x="40970" y="53550"/>
                </a:lnTo>
                <a:lnTo>
                  <a:pt x="40980" y="53560"/>
                </a:lnTo>
                <a:lnTo>
                  <a:pt x="41000" y="53560"/>
                </a:lnTo>
                <a:lnTo>
                  <a:pt x="41010" y="53560"/>
                </a:lnTo>
                <a:lnTo>
                  <a:pt x="41010" y="53570"/>
                </a:lnTo>
                <a:lnTo>
                  <a:pt x="41020" y="53570"/>
                </a:lnTo>
                <a:lnTo>
                  <a:pt x="41030" y="53600"/>
                </a:lnTo>
                <a:lnTo>
                  <a:pt x="41030" y="53610"/>
                </a:lnTo>
                <a:lnTo>
                  <a:pt x="41040" y="53620"/>
                </a:lnTo>
                <a:lnTo>
                  <a:pt x="41040" y="53630"/>
                </a:lnTo>
                <a:lnTo>
                  <a:pt x="41050" y="53630"/>
                </a:lnTo>
                <a:lnTo>
                  <a:pt x="41050" y="53640"/>
                </a:lnTo>
                <a:lnTo>
                  <a:pt x="41060" y="53640"/>
                </a:lnTo>
                <a:lnTo>
                  <a:pt x="41070" y="53640"/>
                </a:lnTo>
                <a:lnTo>
                  <a:pt x="41070" y="53650"/>
                </a:lnTo>
                <a:lnTo>
                  <a:pt x="41070" y="53660"/>
                </a:lnTo>
                <a:lnTo>
                  <a:pt x="41070" y="53670"/>
                </a:lnTo>
                <a:lnTo>
                  <a:pt x="41070" y="53680"/>
                </a:lnTo>
                <a:lnTo>
                  <a:pt x="41070" y="53690"/>
                </a:lnTo>
                <a:lnTo>
                  <a:pt x="41060" y="53700"/>
                </a:lnTo>
                <a:lnTo>
                  <a:pt x="41050" y="53710"/>
                </a:lnTo>
                <a:lnTo>
                  <a:pt x="41050" y="53720"/>
                </a:lnTo>
                <a:lnTo>
                  <a:pt x="41040" y="53730"/>
                </a:lnTo>
                <a:lnTo>
                  <a:pt x="41040" y="53740"/>
                </a:lnTo>
                <a:lnTo>
                  <a:pt x="41040" y="53750"/>
                </a:lnTo>
                <a:lnTo>
                  <a:pt x="41030" y="53770"/>
                </a:lnTo>
                <a:lnTo>
                  <a:pt x="41020" y="53770"/>
                </a:lnTo>
                <a:lnTo>
                  <a:pt x="41010" y="53780"/>
                </a:lnTo>
                <a:lnTo>
                  <a:pt x="41000" y="53790"/>
                </a:lnTo>
                <a:lnTo>
                  <a:pt x="40990" y="53790"/>
                </a:lnTo>
                <a:lnTo>
                  <a:pt x="40990" y="53800"/>
                </a:lnTo>
                <a:lnTo>
                  <a:pt x="40990" y="53810"/>
                </a:lnTo>
                <a:lnTo>
                  <a:pt x="41000" y="53810"/>
                </a:lnTo>
                <a:lnTo>
                  <a:pt x="41020" y="53820"/>
                </a:lnTo>
                <a:lnTo>
                  <a:pt x="41030" y="53820"/>
                </a:lnTo>
                <a:lnTo>
                  <a:pt x="41030" y="53830"/>
                </a:lnTo>
                <a:lnTo>
                  <a:pt x="41050" y="53870"/>
                </a:lnTo>
                <a:lnTo>
                  <a:pt x="41050" y="53880"/>
                </a:lnTo>
                <a:lnTo>
                  <a:pt x="41040" y="53890"/>
                </a:lnTo>
                <a:lnTo>
                  <a:pt x="40990" y="53940"/>
                </a:lnTo>
                <a:lnTo>
                  <a:pt x="41080" y="54080"/>
                </a:lnTo>
                <a:lnTo>
                  <a:pt x="40830" y="54230"/>
                </a:lnTo>
                <a:lnTo>
                  <a:pt x="40810" y="54270"/>
                </a:lnTo>
                <a:lnTo>
                  <a:pt x="40770" y="54310"/>
                </a:lnTo>
                <a:lnTo>
                  <a:pt x="40760" y="54320"/>
                </a:lnTo>
                <a:lnTo>
                  <a:pt x="40760" y="54330"/>
                </a:lnTo>
                <a:lnTo>
                  <a:pt x="40760" y="54370"/>
                </a:lnTo>
                <a:lnTo>
                  <a:pt x="40750" y="54380"/>
                </a:lnTo>
                <a:lnTo>
                  <a:pt x="40740" y="54390"/>
                </a:lnTo>
                <a:lnTo>
                  <a:pt x="40730" y="54410"/>
                </a:lnTo>
                <a:lnTo>
                  <a:pt x="40690" y="54430"/>
                </a:lnTo>
                <a:lnTo>
                  <a:pt x="40690" y="54440"/>
                </a:lnTo>
                <a:lnTo>
                  <a:pt x="40680" y="54440"/>
                </a:lnTo>
                <a:lnTo>
                  <a:pt x="40670" y="54440"/>
                </a:lnTo>
                <a:lnTo>
                  <a:pt x="40670" y="54430"/>
                </a:lnTo>
                <a:lnTo>
                  <a:pt x="40670" y="54420"/>
                </a:lnTo>
                <a:lnTo>
                  <a:pt x="40670" y="54410"/>
                </a:lnTo>
                <a:lnTo>
                  <a:pt x="40670" y="54400"/>
                </a:lnTo>
                <a:lnTo>
                  <a:pt x="40660" y="54400"/>
                </a:lnTo>
                <a:lnTo>
                  <a:pt x="40640" y="54390"/>
                </a:lnTo>
                <a:lnTo>
                  <a:pt x="40630" y="54390"/>
                </a:lnTo>
                <a:lnTo>
                  <a:pt x="40620" y="54400"/>
                </a:lnTo>
                <a:lnTo>
                  <a:pt x="40600" y="54400"/>
                </a:lnTo>
                <a:lnTo>
                  <a:pt x="40580" y="54400"/>
                </a:lnTo>
                <a:lnTo>
                  <a:pt x="40580" y="54390"/>
                </a:lnTo>
                <a:lnTo>
                  <a:pt x="40580" y="54380"/>
                </a:lnTo>
                <a:lnTo>
                  <a:pt x="40580" y="54370"/>
                </a:lnTo>
                <a:lnTo>
                  <a:pt x="40580" y="54360"/>
                </a:lnTo>
                <a:lnTo>
                  <a:pt x="40570" y="54360"/>
                </a:lnTo>
                <a:lnTo>
                  <a:pt x="40560" y="54360"/>
                </a:lnTo>
                <a:lnTo>
                  <a:pt x="40540" y="54380"/>
                </a:lnTo>
                <a:lnTo>
                  <a:pt x="40530" y="54380"/>
                </a:lnTo>
                <a:lnTo>
                  <a:pt x="40510" y="54380"/>
                </a:lnTo>
                <a:lnTo>
                  <a:pt x="40500" y="54380"/>
                </a:lnTo>
                <a:lnTo>
                  <a:pt x="40430" y="54420"/>
                </a:lnTo>
                <a:lnTo>
                  <a:pt x="40420" y="54430"/>
                </a:lnTo>
                <a:lnTo>
                  <a:pt x="40400" y="54430"/>
                </a:lnTo>
                <a:lnTo>
                  <a:pt x="40380" y="54460"/>
                </a:lnTo>
                <a:lnTo>
                  <a:pt x="40350" y="54480"/>
                </a:lnTo>
                <a:lnTo>
                  <a:pt x="40340" y="54490"/>
                </a:lnTo>
                <a:lnTo>
                  <a:pt x="40330" y="54480"/>
                </a:lnTo>
                <a:lnTo>
                  <a:pt x="40340" y="54470"/>
                </a:lnTo>
                <a:lnTo>
                  <a:pt x="40340" y="54450"/>
                </a:lnTo>
                <a:lnTo>
                  <a:pt x="40350" y="54450"/>
                </a:lnTo>
                <a:lnTo>
                  <a:pt x="40350" y="54440"/>
                </a:lnTo>
                <a:lnTo>
                  <a:pt x="40340" y="54440"/>
                </a:lnTo>
                <a:lnTo>
                  <a:pt x="40320" y="54450"/>
                </a:lnTo>
                <a:lnTo>
                  <a:pt x="40310" y="54450"/>
                </a:lnTo>
                <a:lnTo>
                  <a:pt x="40300" y="54440"/>
                </a:lnTo>
                <a:lnTo>
                  <a:pt x="40290" y="54440"/>
                </a:lnTo>
                <a:lnTo>
                  <a:pt x="40280" y="54440"/>
                </a:lnTo>
                <a:lnTo>
                  <a:pt x="40260" y="54450"/>
                </a:lnTo>
                <a:lnTo>
                  <a:pt x="40250" y="54450"/>
                </a:lnTo>
                <a:lnTo>
                  <a:pt x="40250" y="54460"/>
                </a:lnTo>
                <a:lnTo>
                  <a:pt x="40200" y="54450"/>
                </a:lnTo>
                <a:lnTo>
                  <a:pt x="40140" y="54450"/>
                </a:lnTo>
                <a:lnTo>
                  <a:pt x="40130" y="54450"/>
                </a:lnTo>
                <a:lnTo>
                  <a:pt x="40120" y="54460"/>
                </a:lnTo>
                <a:lnTo>
                  <a:pt x="40080" y="54500"/>
                </a:lnTo>
                <a:lnTo>
                  <a:pt x="40080" y="54520"/>
                </a:lnTo>
                <a:lnTo>
                  <a:pt x="40080" y="54530"/>
                </a:lnTo>
                <a:lnTo>
                  <a:pt x="40080" y="54560"/>
                </a:lnTo>
                <a:lnTo>
                  <a:pt x="40080" y="54580"/>
                </a:lnTo>
                <a:lnTo>
                  <a:pt x="40090" y="54590"/>
                </a:lnTo>
                <a:lnTo>
                  <a:pt x="40080" y="54600"/>
                </a:lnTo>
                <a:lnTo>
                  <a:pt x="40070" y="54610"/>
                </a:lnTo>
                <a:lnTo>
                  <a:pt x="40070" y="54620"/>
                </a:lnTo>
                <a:lnTo>
                  <a:pt x="40070" y="54630"/>
                </a:lnTo>
                <a:lnTo>
                  <a:pt x="40060" y="54630"/>
                </a:lnTo>
                <a:lnTo>
                  <a:pt x="40060" y="54640"/>
                </a:lnTo>
                <a:lnTo>
                  <a:pt x="40050" y="54640"/>
                </a:lnTo>
                <a:lnTo>
                  <a:pt x="40030" y="54650"/>
                </a:lnTo>
                <a:lnTo>
                  <a:pt x="40020" y="54650"/>
                </a:lnTo>
                <a:lnTo>
                  <a:pt x="40010" y="54650"/>
                </a:lnTo>
                <a:lnTo>
                  <a:pt x="40010" y="54640"/>
                </a:lnTo>
                <a:lnTo>
                  <a:pt x="40000" y="54600"/>
                </a:lnTo>
                <a:lnTo>
                  <a:pt x="39990" y="54590"/>
                </a:lnTo>
                <a:lnTo>
                  <a:pt x="39990" y="54580"/>
                </a:lnTo>
                <a:lnTo>
                  <a:pt x="39970" y="54550"/>
                </a:lnTo>
                <a:lnTo>
                  <a:pt x="39960" y="54510"/>
                </a:lnTo>
                <a:lnTo>
                  <a:pt x="39960" y="54500"/>
                </a:lnTo>
                <a:lnTo>
                  <a:pt x="39950" y="54500"/>
                </a:lnTo>
                <a:lnTo>
                  <a:pt x="39940" y="54500"/>
                </a:lnTo>
                <a:lnTo>
                  <a:pt x="39940" y="54510"/>
                </a:lnTo>
                <a:lnTo>
                  <a:pt x="39940" y="54520"/>
                </a:lnTo>
                <a:lnTo>
                  <a:pt x="39940" y="54530"/>
                </a:lnTo>
                <a:lnTo>
                  <a:pt x="39930" y="54530"/>
                </a:lnTo>
                <a:lnTo>
                  <a:pt x="39920" y="54540"/>
                </a:lnTo>
                <a:lnTo>
                  <a:pt x="39910" y="54530"/>
                </a:lnTo>
                <a:lnTo>
                  <a:pt x="39900" y="54520"/>
                </a:lnTo>
                <a:lnTo>
                  <a:pt x="39890" y="54520"/>
                </a:lnTo>
                <a:lnTo>
                  <a:pt x="39820" y="54590"/>
                </a:lnTo>
                <a:lnTo>
                  <a:pt x="39780" y="54620"/>
                </a:lnTo>
                <a:lnTo>
                  <a:pt x="39600" y="54810"/>
                </a:lnTo>
                <a:lnTo>
                  <a:pt x="39600" y="54820"/>
                </a:lnTo>
                <a:lnTo>
                  <a:pt x="39620" y="54840"/>
                </a:lnTo>
                <a:lnTo>
                  <a:pt x="39620" y="54850"/>
                </a:lnTo>
                <a:lnTo>
                  <a:pt x="39560" y="54910"/>
                </a:lnTo>
                <a:lnTo>
                  <a:pt x="39550" y="54920"/>
                </a:lnTo>
                <a:lnTo>
                  <a:pt x="39550" y="54930"/>
                </a:lnTo>
                <a:lnTo>
                  <a:pt x="39550" y="54940"/>
                </a:lnTo>
                <a:lnTo>
                  <a:pt x="39550" y="54950"/>
                </a:lnTo>
                <a:lnTo>
                  <a:pt x="39550" y="54960"/>
                </a:lnTo>
                <a:lnTo>
                  <a:pt x="39540" y="54970"/>
                </a:lnTo>
                <a:lnTo>
                  <a:pt x="39540" y="54980"/>
                </a:lnTo>
                <a:lnTo>
                  <a:pt x="39490" y="55050"/>
                </a:lnTo>
                <a:lnTo>
                  <a:pt x="39480" y="55060"/>
                </a:lnTo>
                <a:lnTo>
                  <a:pt x="39480" y="55070"/>
                </a:lnTo>
                <a:lnTo>
                  <a:pt x="39510" y="55100"/>
                </a:lnTo>
                <a:lnTo>
                  <a:pt x="39520" y="55100"/>
                </a:lnTo>
                <a:lnTo>
                  <a:pt x="39520" y="55110"/>
                </a:lnTo>
                <a:lnTo>
                  <a:pt x="39500" y="55110"/>
                </a:lnTo>
                <a:lnTo>
                  <a:pt x="39490" y="55110"/>
                </a:lnTo>
                <a:lnTo>
                  <a:pt x="39480" y="55120"/>
                </a:lnTo>
                <a:lnTo>
                  <a:pt x="39470" y="55130"/>
                </a:lnTo>
                <a:lnTo>
                  <a:pt x="39460" y="55140"/>
                </a:lnTo>
                <a:lnTo>
                  <a:pt x="39450" y="55150"/>
                </a:lnTo>
                <a:lnTo>
                  <a:pt x="39440" y="55150"/>
                </a:lnTo>
                <a:lnTo>
                  <a:pt x="39430" y="55140"/>
                </a:lnTo>
                <a:lnTo>
                  <a:pt x="39420" y="55120"/>
                </a:lnTo>
                <a:lnTo>
                  <a:pt x="39420" y="55110"/>
                </a:lnTo>
                <a:lnTo>
                  <a:pt x="39410" y="55110"/>
                </a:lnTo>
                <a:lnTo>
                  <a:pt x="39410" y="55100"/>
                </a:lnTo>
                <a:lnTo>
                  <a:pt x="39390" y="55090"/>
                </a:lnTo>
                <a:lnTo>
                  <a:pt x="39370" y="55080"/>
                </a:lnTo>
                <a:lnTo>
                  <a:pt x="39340" y="55060"/>
                </a:lnTo>
                <a:lnTo>
                  <a:pt x="39300" y="55020"/>
                </a:lnTo>
                <a:lnTo>
                  <a:pt x="39290" y="55020"/>
                </a:lnTo>
                <a:lnTo>
                  <a:pt x="39280" y="55010"/>
                </a:lnTo>
                <a:lnTo>
                  <a:pt x="39260" y="55020"/>
                </a:lnTo>
                <a:lnTo>
                  <a:pt x="39260" y="55010"/>
                </a:lnTo>
                <a:lnTo>
                  <a:pt x="39250" y="55010"/>
                </a:lnTo>
                <a:lnTo>
                  <a:pt x="39250" y="55000"/>
                </a:lnTo>
                <a:lnTo>
                  <a:pt x="39250" y="54990"/>
                </a:lnTo>
                <a:lnTo>
                  <a:pt x="39270" y="54960"/>
                </a:lnTo>
                <a:lnTo>
                  <a:pt x="39280" y="54950"/>
                </a:lnTo>
                <a:lnTo>
                  <a:pt x="39280" y="54940"/>
                </a:lnTo>
                <a:lnTo>
                  <a:pt x="39280" y="54920"/>
                </a:lnTo>
                <a:lnTo>
                  <a:pt x="39280" y="54910"/>
                </a:lnTo>
                <a:lnTo>
                  <a:pt x="39270" y="54910"/>
                </a:lnTo>
                <a:lnTo>
                  <a:pt x="39250" y="54930"/>
                </a:lnTo>
                <a:lnTo>
                  <a:pt x="39240" y="54940"/>
                </a:lnTo>
                <a:lnTo>
                  <a:pt x="39220" y="54950"/>
                </a:lnTo>
                <a:lnTo>
                  <a:pt x="39210" y="54950"/>
                </a:lnTo>
                <a:lnTo>
                  <a:pt x="39200" y="54940"/>
                </a:lnTo>
                <a:lnTo>
                  <a:pt x="39180" y="54930"/>
                </a:lnTo>
                <a:lnTo>
                  <a:pt x="39150" y="54900"/>
                </a:lnTo>
                <a:lnTo>
                  <a:pt x="39120" y="54890"/>
                </a:lnTo>
                <a:lnTo>
                  <a:pt x="39100" y="54890"/>
                </a:lnTo>
                <a:lnTo>
                  <a:pt x="39090" y="54890"/>
                </a:lnTo>
                <a:lnTo>
                  <a:pt x="39080" y="54890"/>
                </a:lnTo>
                <a:lnTo>
                  <a:pt x="39070" y="54890"/>
                </a:lnTo>
                <a:lnTo>
                  <a:pt x="39060" y="54900"/>
                </a:lnTo>
                <a:lnTo>
                  <a:pt x="39050" y="54900"/>
                </a:lnTo>
                <a:lnTo>
                  <a:pt x="39040" y="54890"/>
                </a:lnTo>
                <a:lnTo>
                  <a:pt x="39030" y="54880"/>
                </a:lnTo>
                <a:lnTo>
                  <a:pt x="39030" y="54860"/>
                </a:lnTo>
                <a:lnTo>
                  <a:pt x="39020" y="54850"/>
                </a:lnTo>
                <a:lnTo>
                  <a:pt x="38990" y="54830"/>
                </a:lnTo>
                <a:lnTo>
                  <a:pt x="38990" y="54820"/>
                </a:lnTo>
                <a:lnTo>
                  <a:pt x="38980" y="54810"/>
                </a:lnTo>
                <a:lnTo>
                  <a:pt x="38970" y="54760"/>
                </a:lnTo>
                <a:lnTo>
                  <a:pt x="38980" y="54740"/>
                </a:lnTo>
                <a:lnTo>
                  <a:pt x="39040" y="54700"/>
                </a:lnTo>
                <a:lnTo>
                  <a:pt x="39050" y="54690"/>
                </a:lnTo>
                <a:lnTo>
                  <a:pt x="39050" y="54680"/>
                </a:lnTo>
                <a:lnTo>
                  <a:pt x="39050" y="54670"/>
                </a:lnTo>
                <a:lnTo>
                  <a:pt x="39050" y="54660"/>
                </a:lnTo>
                <a:lnTo>
                  <a:pt x="39050" y="54640"/>
                </a:lnTo>
                <a:lnTo>
                  <a:pt x="39050" y="54630"/>
                </a:lnTo>
                <a:lnTo>
                  <a:pt x="39050" y="54620"/>
                </a:lnTo>
                <a:lnTo>
                  <a:pt x="39040" y="54620"/>
                </a:lnTo>
                <a:lnTo>
                  <a:pt x="39010" y="54620"/>
                </a:lnTo>
                <a:lnTo>
                  <a:pt x="39000" y="54620"/>
                </a:lnTo>
                <a:lnTo>
                  <a:pt x="38990" y="54620"/>
                </a:lnTo>
                <a:lnTo>
                  <a:pt x="38980" y="54600"/>
                </a:lnTo>
                <a:lnTo>
                  <a:pt x="38970" y="54590"/>
                </a:lnTo>
                <a:lnTo>
                  <a:pt x="38960" y="54590"/>
                </a:lnTo>
                <a:lnTo>
                  <a:pt x="38900" y="54630"/>
                </a:lnTo>
                <a:lnTo>
                  <a:pt x="38870" y="54660"/>
                </a:lnTo>
                <a:lnTo>
                  <a:pt x="38860" y="54660"/>
                </a:lnTo>
                <a:lnTo>
                  <a:pt x="38860" y="54650"/>
                </a:lnTo>
                <a:lnTo>
                  <a:pt x="38860" y="54640"/>
                </a:lnTo>
                <a:lnTo>
                  <a:pt x="38860" y="54610"/>
                </a:lnTo>
                <a:lnTo>
                  <a:pt x="38870" y="54610"/>
                </a:lnTo>
                <a:lnTo>
                  <a:pt x="38870" y="54600"/>
                </a:lnTo>
                <a:lnTo>
                  <a:pt x="38880" y="54580"/>
                </a:lnTo>
                <a:lnTo>
                  <a:pt x="38880" y="54570"/>
                </a:lnTo>
                <a:lnTo>
                  <a:pt x="38880" y="54560"/>
                </a:lnTo>
                <a:lnTo>
                  <a:pt x="38840" y="54560"/>
                </a:lnTo>
                <a:lnTo>
                  <a:pt x="38840" y="54550"/>
                </a:lnTo>
                <a:lnTo>
                  <a:pt x="38830" y="54550"/>
                </a:lnTo>
                <a:lnTo>
                  <a:pt x="38820" y="54520"/>
                </a:lnTo>
                <a:lnTo>
                  <a:pt x="38810" y="54510"/>
                </a:lnTo>
                <a:lnTo>
                  <a:pt x="38790" y="54500"/>
                </a:lnTo>
                <a:lnTo>
                  <a:pt x="38740" y="54500"/>
                </a:lnTo>
                <a:lnTo>
                  <a:pt x="38730" y="54500"/>
                </a:lnTo>
                <a:lnTo>
                  <a:pt x="38710" y="54480"/>
                </a:lnTo>
                <a:lnTo>
                  <a:pt x="38700" y="54480"/>
                </a:lnTo>
                <a:lnTo>
                  <a:pt x="38680" y="54480"/>
                </a:lnTo>
                <a:lnTo>
                  <a:pt x="38670" y="54480"/>
                </a:lnTo>
                <a:lnTo>
                  <a:pt x="38660" y="54480"/>
                </a:lnTo>
                <a:lnTo>
                  <a:pt x="38660" y="54470"/>
                </a:lnTo>
                <a:lnTo>
                  <a:pt x="38630" y="54450"/>
                </a:lnTo>
                <a:lnTo>
                  <a:pt x="38600" y="54440"/>
                </a:lnTo>
                <a:lnTo>
                  <a:pt x="38590" y="54440"/>
                </a:lnTo>
                <a:lnTo>
                  <a:pt x="38590" y="54430"/>
                </a:lnTo>
                <a:lnTo>
                  <a:pt x="38580" y="54370"/>
                </a:lnTo>
                <a:lnTo>
                  <a:pt x="38580" y="54360"/>
                </a:lnTo>
                <a:lnTo>
                  <a:pt x="38510" y="54300"/>
                </a:lnTo>
                <a:lnTo>
                  <a:pt x="38510" y="54290"/>
                </a:lnTo>
                <a:lnTo>
                  <a:pt x="38500" y="54250"/>
                </a:lnTo>
                <a:lnTo>
                  <a:pt x="38490" y="54190"/>
                </a:lnTo>
                <a:lnTo>
                  <a:pt x="38480" y="54190"/>
                </a:lnTo>
                <a:lnTo>
                  <a:pt x="38470" y="54160"/>
                </a:lnTo>
                <a:lnTo>
                  <a:pt x="38400" y="54210"/>
                </a:lnTo>
                <a:lnTo>
                  <a:pt x="38390" y="54230"/>
                </a:lnTo>
                <a:lnTo>
                  <a:pt x="38410" y="54270"/>
                </a:lnTo>
                <a:lnTo>
                  <a:pt x="38410" y="54280"/>
                </a:lnTo>
                <a:lnTo>
                  <a:pt x="38420" y="54290"/>
                </a:lnTo>
                <a:lnTo>
                  <a:pt x="38420" y="54300"/>
                </a:lnTo>
                <a:lnTo>
                  <a:pt x="38420" y="54310"/>
                </a:lnTo>
                <a:lnTo>
                  <a:pt x="38410" y="54310"/>
                </a:lnTo>
                <a:lnTo>
                  <a:pt x="38410" y="54320"/>
                </a:lnTo>
                <a:lnTo>
                  <a:pt x="38400" y="54310"/>
                </a:lnTo>
                <a:lnTo>
                  <a:pt x="38380" y="54300"/>
                </a:lnTo>
                <a:lnTo>
                  <a:pt x="38370" y="54300"/>
                </a:lnTo>
                <a:lnTo>
                  <a:pt x="38300" y="54370"/>
                </a:lnTo>
                <a:lnTo>
                  <a:pt x="38290" y="54370"/>
                </a:lnTo>
                <a:lnTo>
                  <a:pt x="38280" y="54370"/>
                </a:lnTo>
                <a:lnTo>
                  <a:pt x="38270" y="54370"/>
                </a:lnTo>
                <a:lnTo>
                  <a:pt x="38260" y="54370"/>
                </a:lnTo>
                <a:lnTo>
                  <a:pt x="38230" y="54390"/>
                </a:lnTo>
                <a:lnTo>
                  <a:pt x="38220" y="54400"/>
                </a:lnTo>
                <a:lnTo>
                  <a:pt x="38220" y="54410"/>
                </a:lnTo>
                <a:lnTo>
                  <a:pt x="38230" y="54430"/>
                </a:lnTo>
                <a:lnTo>
                  <a:pt x="38230" y="54440"/>
                </a:lnTo>
                <a:lnTo>
                  <a:pt x="38230" y="54450"/>
                </a:lnTo>
                <a:lnTo>
                  <a:pt x="38190" y="54470"/>
                </a:lnTo>
                <a:lnTo>
                  <a:pt x="38180" y="54470"/>
                </a:lnTo>
                <a:lnTo>
                  <a:pt x="38160" y="54450"/>
                </a:lnTo>
                <a:lnTo>
                  <a:pt x="38150" y="54450"/>
                </a:lnTo>
                <a:lnTo>
                  <a:pt x="38130" y="54470"/>
                </a:lnTo>
                <a:lnTo>
                  <a:pt x="38100" y="54490"/>
                </a:lnTo>
                <a:lnTo>
                  <a:pt x="38090" y="54490"/>
                </a:lnTo>
                <a:lnTo>
                  <a:pt x="38080" y="54500"/>
                </a:lnTo>
                <a:lnTo>
                  <a:pt x="38080" y="54510"/>
                </a:lnTo>
                <a:lnTo>
                  <a:pt x="38070" y="54510"/>
                </a:lnTo>
                <a:lnTo>
                  <a:pt x="38030" y="54540"/>
                </a:lnTo>
                <a:lnTo>
                  <a:pt x="38020" y="54540"/>
                </a:lnTo>
                <a:lnTo>
                  <a:pt x="38010" y="54540"/>
                </a:lnTo>
                <a:lnTo>
                  <a:pt x="37980" y="54510"/>
                </a:lnTo>
                <a:lnTo>
                  <a:pt x="37970" y="54510"/>
                </a:lnTo>
                <a:lnTo>
                  <a:pt x="37950" y="54520"/>
                </a:lnTo>
                <a:lnTo>
                  <a:pt x="37940" y="54530"/>
                </a:lnTo>
                <a:lnTo>
                  <a:pt x="37930" y="54540"/>
                </a:lnTo>
                <a:lnTo>
                  <a:pt x="37920" y="54540"/>
                </a:lnTo>
                <a:lnTo>
                  <a:pt x="37920" y="54550"/>
                </a:lnTo>
                <a:lnTo>
                  <a:pt x="37930" y="54560"/>
                </a:lnTo>
                <a:lnTo>
                  <a:pt x="37930" y="54570"/>
                </a:lnTo>
                <a:lnTo>
                  <a:pt x="37920" y="54580"/>
                </a:lnTo>
                <a:lnTo>
                  <a:pt x="37920" y="54590"/>
                </a:lnTo>
                <a:lnTo>
                  <a:pt x="37800" y="54660"/>
                </a:lnTo>
                <a:lnTo>
                  <a:pt x="37800" y="54670"/>
                </a:lnTo>
                <a:lnTo>
                  <a:pt x="37810" y="54680"/>
                </a:lnTo>
                <a:lnTo>
                  <a:pt x="37800" y="54680"/>
                </a:lnTo>
                <a:lnTo>
                  <a:pt x="37800" y="54690"/>
                </a:lnTo>
                <a:lnTo>
                  <a:pt x="37800" y="54700"/>
                </a:lnTo>
                <a:lnTo>
                  <a:pt x="37800" y="54710"/>
                </a:lnTo>
                <a:lnTo>
                  <a:pt x="37800" y="54720"/>
                </a:lnTo>
                <a:lnTo>
                  <a:pt x="37810" y="54730"/>
                </a:lnTo>
                <a:lnTo>
                  <a:pt x="37800" y="54740"/>
                </a:lnTo>
                <a:lnTo>
                  <a:pt x="37770" y="54760"/>
                </a:lnTo>
                <a:lnTo>
                  <a:pt x="37750" y="54770"/>
                </a:lnTo>
                <a:lnTo>
                  <a:pt x="37740" y="54770"/>
                </a:lnTo>
                <a:lnTo>
                  <a:pt x="37730" y="54760"/>
                </a:lnTo>
                <a:lnTo>
                  <a:pt x="37710" y="54760"/>
                </a:lnTo>
                <a:lnTo>
                  <a:pt x="37700" y="54760"/>
                </a:lnTo>
                <a:lnTo>
                  <a:pt x="37690" y="54760"/>
                </a:lnTo>
                <a:lnTo>
                  <a:pt x="37680" y="54770"/>
                </a:lnTo>
                <a:lnTo>
                  <a:pt x="37650" y="54800"/>
                </a:lnTo>
                <a:lnTo>
                  <a:pt x="37650" y="54810"/>
                </a:lnTo>
                <a:lnTo>
                  <a:pt x="37650" y="54820"/>
                </a:lnTo>
                <a:lnTo>
                  <a:pt x="37650" y="54830"/>
                </a:lnTo>
                <a:lnTo>
                  <a:pt x="37650" y="54840"/>
                </a:lnTo>
                <a:lnTo>
                  <a:pt x="37640" y="54860"/>
                </a:lnTo>
                <a:lnTo>
                  <a:pt x="37620" y="54870"/>
                </a:lnTo>
                <a:lnTo>
                  <a:pt x="37540" y="54910"/>
                </a:lnTo>
                <a:lnTo>
                  <a:pt x="37530" y="54920"/>
                </a:lnTo>
                <a:lnTo>
                  <a:pt x="37520" y="54910"/>
                </a:lnTo>
                <a:lnTo>
                  <a:pt x="37510" y="54900"/>
                </a:lnTo>
                <a:lnTo>
                  <a:pt x="37510" y="54890"/>
                </a:lnTo>
                <a:lnTo>
                  <a:pt x="37500" y="54890"/>
                </a:lnTo>
                <a:lnTo>
                  <a:pt x="37450" y="54890"/>
                </a:lnTo>
                <a:lnTo>
                  <a:pt x="37440" y="54890"/>
                </a:lnTo>
                <a:lnTo>
                  <a:pt x="37440" y="54900"/>
                </a:lnTo>
                <a:lnTo>
                  <a:pt x="37430" y="54920"/>
                </a:lnTo>
                <a:lnTo>
                  <a:pt x="37420" y="54930"/>
                </a:lnTo>
                <a:lnTo>
                  <a:pt x="37410" y="54930"/>
                </a:lnTo>
                <a:lnTo>
                  <a:pt x="37330" y="54930"/>
                </a:lnTo>
                <a:lnTo>
                  <a:pt x="37320" y="54920"/>
                </a:lnTo>
                <a:lnTo>
                  <a:pt x="37310" y="54910"/>
                </a:lnTo>
                <a:lnTo>
                  <a:pt x="37300" y="54910"/>
                </a:lnTo>
                <a:lnTo>
                  <a:pt x="37300" y="54920"/>
                </a:lnTo>
                <a:lnTo>
                  <a:pt x="37290" y="54930"/>
                </a:lnTo>
                <a:lnTo>
                  <a:pt x="37290" y="54940"/>
                </a:lnTo>
                <a:lnTo>
                  <a:pt x="37280" y="54950"/>
                </a:lnTo>
                <a:lnTo>
                  <a:pt x="37270" y="54950"/>
                </a:lnTo>
                <a:lnTo>
                  <a:pt x="37220" y="54930"/>
                </a:lnTo>
                <a:lnTo>
                  <a:pt x="37190" y="54930"/>
                </a:lnTo>
                <a:lnTo>
                  <a:pt x="37170" y="54930"/>
                </a:lnTo>
                <a:lnTo>
                  <a:pt x="37090" y="54970"/>
                </a:lnTo>
                <a:lnTo>
                  <a:pt x="37070" y="54970"/>
                </a:lnTo>
                <a:lnTo>
                  <a:pt x="37070" y="54960"/>
                </a:lnTo>
                <a:lnTo>
                  <a:pt x="37050" y="54950"/>
                </a:lnTo>
                <a:lnTo>
                  <a:pt x="37020" y="54980"/>
                </a:lnTo>
                <a:lnTo>
                  <a:pt x="37010" y="55000"/>
                </a:lnTo>
                <a:lnTo>
                  <a:pt x="37020" y="55020"/>
                </a:lnTo>
                <a:lnTo>
                  <a:pt x="37030" y="55060"/>
                </a:lnTo>
                <a:lnTo>
                  <a:pt x="37030" y="55080"/>
                </a:lnTo>
                <a:lnTo>
                  <a:pt x="37030" y="55090"/>
                </a:lnTo>
                <a:lnTo>
                  <a:pt x="37020" y="55090"/>
                </a:lnTo>
                <a:lnTo>
                  <a:pt x="36980" y="55090"/>
                </a:lnTo>
                <a:lnTo>
                  <a:pt x="36970" y="55090"/>
                </a:lnTo>
                <a:lnTo>
                  <a:pt x="36950" y="55100"/>
                </a:lnTo>
                <a:lnTo>
                  <a:pt x="36930" y="55100"/>
                </a:lnTo>
                <a:lnTo>
                  <a:pt x="36910" y="55110"/>
                </a:lnTo>
                <a:lnTo>
                  <a:pt x="36890" y="55120"/>
                </a:lnTo>
                <a:lnTo>
                  <a:pt x="36880" y="55130"/>
                </a:lnTo>
                <a:lnTo>
                  <a:pt x="36870" y="55130"/>
                </a:lnTo>
                <a:lnTo>
                  <a:pt x="36800" y="55120"/>
                </a:lnTo>
                <a:lnTo>
                  <a:pt x="36790" y="55120"/>
                </a:lnTo>
                <a:lnTo>
                  <a:pt x="36780" y="55110"/>
                </a:lnTo>
                <a:lnTo>
                  <a:pt x="36780" y="55100"/>
                </a:lnTo>
                <a:lnTo>
                  <a:pt x="36780" y="55090"/>
                </a:lnTo>
                <a:lnTo>
                  <a:pt x="36770" y="55030"/>
                </a:lnTo>
                <a:lnTo>
                  <a:pt x="36770" y="55010"/>
                </a:lnTo>
                <a:lnTo>
                  <a:pt x="36770" y="55000"/>
                </a:lnTo>
                <a:lnTo>
                  <a:pt x="36760" y="55000"/>
                </a:lnTo>
                <a:lnTo>
                  <a:pt x="36750" y="55000"/>
                </a:lnTo>
                <a:lnTo>
                  <a:pt x="36740" y="55000"/>
                </a:lnTo>
                <a:lnTo>
                  <a:pt x="36730" y="55000"/>
                </a:lnTo>
                <a:lnTo>
                  <a:pt x="36730" y="55010"/>
                </a:lnTo>
                <a:lnTo>
                  <a:pt x="36720" y="55020"/>
                </a:lnTo>
                <a:lnTo>
                  <a:pt x="36710" y="55030"/>
                </a:lnTo>
                <a:lnTo>
                  <a:pt x="36610" y="55040"/>
                </a:lnTo>
                <a:lnTo>
                  <a:pt x="36600" y="55040"/>
                </a:lnTo>
                <a:lnTo>
                  <a:pt x="36590" y="55050"/>
                </a:lnTo>
                <a:lnTo>
                  <a:pt x="36590" y="55110"/>
                </a:lnTo>
                <a:lnTo>
                  <a:pt x="36590" y="55120"/>
                </a:lnTo>
                <a:lnTo>
                  <a:pt x="36650" y="55120"/>
                </a:lnTo>
                <a:lnTo>
                  <a:pt x="36660" y="55120"/>
                </a:lnTo>
                <a:lnTo>
                  <a:pt x="36670" y="55130"/>
                </a:lnTo>
                <a:lnTo>
                  <a:pt x="36670" y="55140"/>
                </a:lnTo>
                <a:lnTo>
                  <a:pt x="36670" y="55150"/>
                </a:lnTo>
                <a:lnTo>
                  <a:pt x="36670" y="55160"/>
                </a:lnTo>
                <a:lnTo>
                  <a:pt x="36660" y="55160"/>
                </a:lnTo>
                <a:lnTo>
                  <a:pt x="36610" y="55170"/>
                </a:lnTo>
                <a:lnTo>
                  <a:pt x="36600" y="55170"/>
                </a:lnTo>
                <a:lnTo>
                  <a:pt x="36590" y="55180"/>
                </a:lnTo>
                <a:lnTo>
                  <a:pt x="36590" y="55190"/>
                </a:lnTo>
                <a:lnTo>
                  <a:pt x="36590" y="55200"/>
                </a:lnTo>
                <a:lnTo>
                  <a:pt x="36600" y="55200"/>
                </a:lnTo>
                <a:lnTo>
                  <a:pt x="36600" y="55210"/>
                </a:lnTo>
                <a:lnTo>
                  <a:pt x="36600" y="55220"/>
                </a:lnTo>
                <a:lnTo>
                  <a:pt x="36600" y="55230"/>
                </a:lnTo>
                <a:lnTo>
                  <a:pt x="36590" y="55230"/>
                </a:lnTo>
                <a:lnTo>
                  <a:pt x="36580" y="55250"/>
                </a:lnTo>
                <a:lnTo>
                  <a:pt x="36570" y="55250"/>
                </a:lnTo>
                <a:lnTo>
                  <a:pt x="36560" y="55240"/>
                </a:lnTo>
                <a:lnTo>
                  <a:pt x="36550" y="55240"/>
                </a:lnTo>
                <a:lnTo>
                  <a:pt x="36540" y="55240"/>
                </a:lnTo>
                <a:lnTo>
                  <a:pt x="36530" y="55240"/>
                </a:lnTo>
                <a:lnTo>
                  <a:pt x="36520" y="55260"/>
                </a:lnTo>
                <a:lnTo>
                  <a:pt x="36510" y="55280"/>
                </a:lnTo>
                <a:lnTo>
                  <a:pt x="36500" y="55300"/>
                </a:lnTo>
                <a:lnTo>
                  <a:pt x="36470" y="55260"/>
                </a:lnTo>
                <a:lnTo>
                  <a:pt x="36390" y="55180"/>
                </a:lnTo>
                <a:lnTo>
                  <a:pt x="36300" y="55110"/>
                </a:lnTo>
                <a:lnTo>
                  <a:pt x="36190" y="55020"/>
                </a:lnTo>
                <a:lnTo>
                  <a:pt x="36070" y="54920"/>
                </a:lnTo>
                <a:lnTo>
                  <a:pt x="35960" y="54830"/>
                </a:lnTo>
                <a:lnTo>
                  <a:pt x="35840" y="54730"/>
                </a:lnTo>
                <a:lnTo>
                  <a:pt x="35760" y="54670"/>
                </a:lnTo>
                <a:lnTo>
                  <a:pt x="35710" y="54630"/>
                </a:lnTo>
                <a:lnTo>
                  <a:pt x="35690" y="54600"/>
                </a:lnTo>
                <a:lnTo>
                  <a:pt x="35680" y="54560"/>
                </a:lnTo>
                <a:lnTo>
                  <a:pt x="35680" y="54540"/>
                </a:lnTo>
                <a:lnTo>
                  <a:pt x="35610" y="54430"/>
                </a:lnTo>
                <a:lnTo>
                  <a:pt x="35620" y="54420"/>
                </a:lnTo>
                <a:lnTo>
                  <a:pt x="35630" y="54410"/>
                </a:lnTo>
                <a:lnTo>
                  <a:pt x="35640" y="54410"/>
                </a:lnTo>
                <a:lnTo>
                  <a:pt x="35650" y="54410"/>
                </a:lnTo>
                <a:lnTo>
                  <a:pt x="35680" y="54410"/>
                </a:lnTo>
                <a:lnTo>
                  <a:pt x="35760" y="54440"/>
                </a:lnTo>
                <a:lnTo>
                  <a:pt x="35780" y="54440"/>
                </a:lnTo>
                <a:lnTo>
                  <a:pt x="35800" y="54440"/>
                </a:lnTo>
                <a:lnTo>
                  <a:pt x="35830" y="54400"/>
                </a:lnTo>
                <a:lnTo>
                  <a:pt x="35830" y="54390"/>
                </a:lnTo>
                <a:lnTo>
                  <a:pt x="35850" y="54380"/>
                </a:lnTo>
                <a:lnTo>
                  <a:pt x="35860" y="54370"/>
                </a:lnTo>
                <a:lnTo>
                  <a:pt x="35860" y="54360"/>
                </a:lnTo>
                <a:lnTo>
                  <a:pt x="35870" y="54330"/>
                </a:lnTo>
                <a:lnTo>
                  <a:pt x="35880" y="54310"/>
                </a:lnTo>
                <a:lnTo>
                  <a:pt x="35890" y="54290"/>
                </a:lnTo>
                <a:lnTo>
                  <a:pt x="35900" y="54270"/>
                </a:lnTo>
                <a:lnTo>
                  <a:pt x="35910" y="54240"/>
                </a:lnTo>
                <a:lnTo>
                  <a:pt x="35900" y="54220"/>
                </a:lnTo>
                <a:lnTo>
                  <a:pt x="35890" y="54210"/>
                </a:lnTo>
                <a:lnTo>
                  <a:pt x="35860" y="54200"/>
                </a:lnTo>
                <a:lnTo>
                  <a:pt x="35850" y="54180"/>
                </a:lnTo>
                <a:lnTo>
                  <a:pt x="35860" y="54170"/>
                </a:lnTo>
                <a:lnTo>
                  <a:pt x="35870" y="54160"/>
                </a:lnTo>
                <a:lnTo>
                  <a:pt x="35880" y="54150"/>
                </a:lnTo>
                <a:lnTo>
                  <a:pt x="35930" y="54130"/>
                </a:lnTo>
                <a:lnTo>
                  <a:pt x="35950" y="54120"/>
                </a:lnTo>
                <a:lnTo>
                  <a:pt x="35950" y="54100"/>
                </a:lnTo>
                <a:lnTo>
                  <a:pt x="35940" y="54090"/>
                </a:lnTo>
                <a:lnTo>
                  <a:pt x="35930" y="54090"/>
                </a:lnTo>
                <a:lnTo>
                  <a:pt x="35910" y="54090"/>
                </a:lnTo>
                <a:lnTo>
                  <a:pt x="35870" y="54120"/>
                </a:lnTo>
                <a:lnTo>
                  <a:pt x="35850" y="54120"/>
                </a:lnTo>
                <a:lnTo>
                  <a:pt x="35820" y="54120"/>
                </a:lnTo>
                <a:lnTo>
                  <a:pt x="35800" y="54120"/>
                </a:lnTo>
                <a:lnTo>
                  <a:pt x="35790" y="54130"/>
                </a:lnTo>
                <a:lnTo>
                  <a:pt x="35780" y="54150"/>
                </a:lnTo>
                <a:lnTo>
                  <a:pt x="35780" y="54180"/>
                </a:lnTo>
                <a:lnTo>
                  <a:pt x="35780" y="54190"/>
                </a:lnTo>
                <a:lnTo>
                  <a:pt x="35770" y="54210"/>
                </a:lnTo>
                <a:lnTo>
                  <a:pt x="35760" y="54210"/>
                </a:lnTo>
                <a:lnTo>
                  <a:pt x="35740" y="54210"/>
                </a:lnTo>
                <a:lnTo>
                  <a:pt x="35730" y="54210"/>
                </a:lnTo>
                <a:lnTo>
                  <a:pt x="35720" y="54210"/>
                </a:lnTo>
                <a:lnTo>
                  <a:pt x="35680" y="54240"/>
                </a:lnTo>
                <a:lnTo>
                  <a:pt x="35650" y="54250"/>
                </a:lnTo>
                <a:lnTo>
                  <a:pt x="35530" y="54220"/>
                </a:lnTo>
                <a:lnTo>
                  <a:pt x="35520" y="54220"/>
                </a:lnTo>
                <a:lnTo>
                  <a:pt x="35510" y="54220"/>
                </a:lnTo>
                <a:lnTo>
                  <a:pt x="35500" y="54240"/>
                </a:lnTo>
                <a:lnTo>
                  <a:pt x="35490" y="54260"/>
                </a:lnTo>
                <a:lnTo>
                  <a:pt x="35490" y="54280"/>
                </a:lnTo>
                <a:lnTo>
                  <a:pt x="35490" y="54290"/>
                </a:lnTo>
                <a:lnTo>
                  <a:pt x="35490" y="54310"/>
                </a:lnTo>
                <a:lnTo>
                  <a:pt x="35490" y="54320"/>
                </a:lnTo>
                <a:lnTo>
                  <a:pt x="35410" y="54360"/>
                </a:lnTo>
                <a:lnTo>
                  <a:pt x="35290" y="54410"/>
                </a:lnTo>
                <a:lnTo>
                  <a:pt x="35220" y="54450"/>
                </a:lnTo>
                <a:lnTo>
                  <a:pt x="35190" y="5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