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Novgorod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Novgoro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150" y="51300"/>
                </a:moveTo>
                <a:lnTo>
                  <a:pt x="7090" y="51310"/>
                </a:lnTo>
                <a:lnTo>
                  <a:pt x="7070" y="51310"/>
                </a:lnTo>
                <a:lnTo>
                  <a:pt x="7060" y="51330"/>
                </a:lnTo>
                <a:lnTo>
                  <a:pt x="7050" y="51330"/>
                </a:lnTo>
                <a:lnTo>
                  <a:pt x="7040" y="51340"/>
                </a:lnTo>
                <a:lnTo>
                  <a:pt x="7040" y="51330"/>
                </a:lnTo>
                <a:lnTo>
                  <a:pt x="7030" y="51330"/>
                </a:lnTo>
                <a:lnTo>
                  <a:pt x="7030" y="51320"/>
                </a:lnTo>
                <a:lnTo>
                  <a:pt x="7020" y="51320"/>
                </a:lnTo>
                <a:lnTo>
                  <a:pt x="6950" y="51310"/>
                </a:lnTo>
                <a:lnTo>
                  <a:pt x="6930" y="51300"/>
                </a:lnTo>
                <a:lnTo>
                  <a:pt x="6920" y="51300"/>
                </a:lnTo>
                <a:lnTo>
                  <a:pt x="6920" y="51290"/>
                </a:lnTo>
                <a:lnTo>
                  <a:pt x="6920" y="51280"/>
                </a:lnTo>
                <a:lnTo>
                  <a:pt x="6920" y="51270"/>
                </a:lnTo>
                <a:lnTo>
                  <a:pt x="6920" y="51260"/>
                </a:lnTo>
                <a:lnTo>
                  <a:pt x="6920" y="51240"/>
                </a:lnTo>
                <a:lnTo>
                  <a:pt x="6920" y="51220"/>
                </a:lnTo>
                <a:lnTo>
                  <a:pt x="6920" y="51200"/>
                </a:lnTo>
                <a:lnTo>
                  <a:pt x="6930" y="51190"/>
                </a:lnTo>
                <a:lnTo>
                  <a:pt x="6930" y="51180"/>
                </a:lnTo>
                <a:lnTo>
                  <a:pt x="6930" y="51140"/>
                </a:lnTo>
                <a:lnTo>
                  <a:pt x="6930" y="51130"/>
                </a:lnTo>
                <a:lnTo>
                  <a:pt x="6940" y="51120"/>
                </a:lnTo>
                <a:lnTo>
                  <a:pt x="6940" y="51110"/>
                </a:lnTo>
                <a:lnTo>
                  <a:pt x="6940" y="51100"/>
                </a:lnTo>
                <a:lnTo>
                  <a:pt x="6940" y="51090"/>
                </a:lnTo>
                <a:lnTo>
                  <a:pt x="6930" y="51080"/>
                </a:lnTo>
                <a:lnTo>
                  <a:pt x="6920" y="51060"/>
                </a:lnTo>
                <a:lnTo>
                  <a:pt x="6920" y="51050"/>
                </a:lnTo>
                <a:lnTo>
                  <a:pt x="6920" y="51040"/>
                </a:lnTo>
                <a:lnTo>
                  <a:pt x="6930" y="51040"/>
                </a:lnTo>
                <a:lnTo>
                  <a:pt x="6930" y="51030"/>
                </a:lnTo>
                <a:lnTo>
                  <a:pt x="6950" y="51030"/>
                </a:lnTo>
                <a:lnTo>
                  <a:pt x="6970" y="51020"/>
                </a:lnTo>
                <a:lnTo>
                  <a:pt x="6980" y="51020"/>
                </a:lnTo>
                <a:lnTo>
                  <a:pt x="6980" y="51010"/>
                </a:lnTo>
                <a:lnTo>
                  <a:pt x="6980" y="51000"/>
                </a:lnTo>
                <a:lnTo>
                  <a:pt x="6990" y="50990"/>
                </a:lnTo>
                <a:lnTo>
                  <a:pt x="7000" y="50990"/>
                </a:lnTo>
                <a:lnTo>
                  <a:pt x="7000" y="50980"/>
                </a:lnTo>
                <a:lnTo>
                  <a:pt x="7000" y="50960"/>
                </a:lnTo>
                <a:lnTo>
                  <a:pt x="6840" y="50890"/>
                </a:lnTo>
                <a:lnTo>
                  <a:pt x="6820" y="50870"/>
                </a:lnTo>
                <a:lnTo>
                  <a:pt x="6810" y="50870"/>
                </a:lnTo>
                <a:lnTo>
                  <a:pt x="6800" y="50850"/>
                </a:lnTo>
                <a:lnTo>
                  <a:pt x="6800" y="50840"/>
                </a:lnTo>
                <a:lnTo>
                  <a:pt x="6820" y="50820"/>
                </a:lnTo>
                <a:lnTo>
                  <a:pt x="6830" y="50810"/>
                </a:lnTo>
                <a:lnTo>
                  <a:pt x="6830" y="50790"/>
                </a:lnTo>
                <a:lnTo>
                  <a:pt x="6830" y="50780"/>
                </a:lnTo>
                <a:lnTo>
                  <a:pt x="6830" y="50760"/>
                </a:lnTo>
                <a:lnTo>
                  <a:pt x="6820" y="50730"/>
                </a:lnTo>
                <a:lnTo>
                  <a:pt x="6820" y="50720"/>
                </a:lnTo>
                <a:lnTo>
                  <a:pt x="6820" y="50710"/>
                </a:lnTo>
                <a:lnTo>
                  <a:pt x="6830" y="50700"/>
                </a:lnTo>
                <a:lnTo>
                  <a:pt x="6860" y="50640"/>
                </a:lnTo>
                <a:lnTo>
                  <a:pt x="6900" y="50550"/>
                </a:lnTo>
                <a:lnTo>
                  <a:pt x="6840" y="50510"/>
                </a:lnTo>
                <a:lnTo>
                  <a:pt x="6830" y="50490"/>
                </a:lnTo>
                <a:lnTo>
                  <a:pt x="6820" y="50470"/>
                </a:lnTo>
                <a:lnTo>
                  <a:pt x="6810" y="50460"/>
                </a:lnTo>
                <a:lnTo>
                  <a:pt x="6830" y="50440"/>
                </a:lnTo>
                <a:lnTo>
                  <a:pt x="6830" y="50430"/>
                </a:lnTo>
                <a:lnTo>
                  <a:pt x="6840" y="50430"/>
                </a:lnTo>
                <a:lnTo>
                  <a:pt x="6840" y="50420"/>
                </a:lnTo>
                <a:lnTo>
                  <a:pt x="6840" y="50410"/>
                </a:lnTo>
                <a:lnTo>
                  <a:pt x="6840" y="50400"/>
                </a:lnTo>
                <a:lnTo>
                  <a:pt x="6840" y="50390"/>
                </a:lnTo>
                <a:lnTo>
                  <a:pt x="6830" y="50380"/>
                </a:lnTo>
                <a:lnTo>
                  <a:pt x="6790" y="50370"/>
                </a:lnTo>
                <a:lnTo>
                  <a:pt x="6780" y="50360"/>
                </a:lnTo>
                <a:lnTo>
                  <a:pt x="6780" y="50350"/>
                </a:lnTo>
                <a:lnTo>
                  <a:pt x="6800" y="50350"/>
                </a:lnTo>
                <a:lnTo>
                  <a:pt x="6830" y="50330"/>
                </a:lnTo>
                <a:lnTo>
                  <a:pt x="6840" y="50330"/>
                </a:lnTo>
                <a:lnTo>
                  <a:pt x="6840" y="50320"/>
                </a:lnTo>
                <a:lnTo>
                  <a:pt x="6850" y="50310"/>
                </a:lnTo>
                <a:lnTo>
                  <a:pt x="6850" y="50300"/>
                </a:lnTo>
                <a:lnTo>
                  <a:pt x="6860" y="50290"/>
                </a:lnTo>
                <a:lnTo>
                  <a:pt x="6860" y="50280"/>
                </a:lnTo>
                <a:lnTo>
                  <a:pt x="6860" y="50270"/>
                </a:lnTo>
                <a:lnTo>
                  <a:pt x="6860" y="50260"/>
                </a:lnTo>
                <a:lnTo>
                  <a:pt x="6860" y="50250"/>
                </a:lnTo>
                <a:lnTo>
                  <a:pt x="6860" y="50240"/>
                </a:lnTo>
                <a:lnTo>
                  <a:pt x="6850" y="50230"/>
                </a:lnTo>
                <a:lnTo>
                  <a:pt x="6620" y="50200"/>
                </a:lnTo>
                <a:lnTo>
                  <a:pt x="6600" y="50180"/>
                </a:lnTo>
                <a:lnTo>
                  <a:pt x="6570" y="50170"/>
                </a:lnTo>
                <a:lnTo>
                  <a:pt x="6560" y="50160"/>
                </a:lnTo>
                <a:lnTo>
                  <a:pt x="6490" y="50160"/>
                </a:lnTo>
                <a:lnTo>
                  <a:pt x="6480" y="50160"/>
                </a:lnTo>
                <a:lnTo>
                  <a:pt x="6470" y="50150"/>
                </a:lnTo>
                <a:lnTo>
                  <a:pt x="6470" y="50140"/>
                </a:lnTo>
                <a:lnTo>
                  <a:pt x="6470" y="50130"/>
                </a:lnTo>
                <a:lnTo>
                  <a:pt x="6470" y="50120"/>
                </a:lnTo>
                <a:lnTo>
                  <a:pt x="6510" y="50080"/>
                </a:lnTo>
                <a:lnTo>
                  <a:pt x="6520" y="50070"/>
                </a:lnTo>
                <a:lnTo>
                  <a:pt x="6520" y="50060"/>
                </a:lnTo>
                <a:lnTo>
                  <a:pt x="6520" y="50050"/>
                </a:lnTo>
                <a:lnTo>
                  <a:pt x="6510" y="50050"/>
                </a:lnTo>
                <a:lnTo>
                  <a:pt x="6500" y="50050"/>
                </a:lnTo>
                <a:lnTo>
                  <a:pt x="6490" y="50060"/>
                </a:lnTo>
                <a:lnTo>
                  <a:pt x="6490" y="50070"/>
                </a:lnTo>
                <a:lnTo>
                  <a:pt x="6480" y="50070"/>
                </a:lnTo>
                <a:lnTo>
                  <a:pt x="6470" y="50070"/>
                </a:lnTo>
                <a:lnTo>
                  <a:pt x="6460" y="50060"/>
                </a:lnTo>
                <a:lnTo>
                  <a:pt x="6450" y="50050"/>
                </a:lnTo>
                <a:lnTo>
                  <a:pt x="6440" y="50030"/>
                </a:lnTo>
                <a:lnTo>
                  <a:pt x="6430" y="50030"/>
                </a:lnTo>
                <a:lnTo>
                  <a:pt x="6410" y="50000"/>
                </a:lnTo>
                <a:lnTo>
                  <a:pt x="6400" y="49990"/>
                </a:lnTo>
                <a:lnTo>
                  <a:pt x="6390" y="49990"/>
                </a:lnTo>
                <a:lnTo>
                  <a:pt x="6370" y="49990"/>
                </a:lnTo>
                <a:lnTo>
                  <a:pt x="6360" y="49990"/>
                </a:lnTo>
                <a:lnTo>
                  <a:pt x="6350" y="50010"/>
                </a:lnTo>
                <a:lnTo>
                  <a:pt x="6340" y="50010"/>
                </a:lnTo>
                <a:lnTo>
                  <a:pt x="6330" y="50010"/>
                </a:lnTo>
                <a:lnTo>
                  <a:pt x="6320" y="50010"/>
                </a:lnTo>
                <a:lnTo>
                  <a:pt x="6320" y="50000"/>
                </a:lnTo>
                <a:lnTo>
                  <a:pt x="6320" y="49980"/>
                </a:lnTo>
                <a:lnTo>
                  <a:pt x="6330" y="49900"/>
                </a:lnTo>
                <a:lnTo>
                  <a:pt x="6330" y="49880"/>
                </a:lnTo>
                <a:lnTo>
                  <a:pt x="6310" y="49850"/>
                </a:lnTo>
                <a:lnTo>
                  <a:pt x="6300" y="49830"/>
                </a:lnTo>
                <a:lnTo>
                  <a:pt x="6300" y="49820"/>
                </a:lnTo>
                <a:lnTo>
                  <a:pt x="6300" y="49810"/>
                </a:lnTo>
                <a:lnTo>
                  <a:pt x="6330" y="49780"/>
                </a:lnTo>
                <a:lnTo>
                  <a:pt x="6380" y="49740"/>
                </a:lnTo>
                <a:lnTo>
                  <a:pt x="6380" y="49730"/>
                </a:lnTo>
                <a:lnTo>
                  <a:pt x="6390" y="49710"/>
                </a:lnTo>
                <a:lnTo>
                  <a:pt x="6400" y="49700"/>
                </a:lnTo>
                <a:lnTo>
                  <a:pt x="6410" y="49680"/>
                </a:lnTo>
                <a:lnTo>
                  <a:pt x="6460" y="49640"/>
                </a:lnTo>
                <a:lnTo>
                  <a:pt x="6470" y="49630"/>
                </a:lnTo>
                <a:lnTo>
                  <a:pt x="6480" y="49620"/>
                </a:lnTo>
                <a:lnTo>
                  <a:pt x="6490" y="49590"/>
                </a:lnTo>
                <a:lnTo>
                  <a:pt x="6500" y="49570"/>
                </a:lnTo>
                <a:lnTo>
                  <a:pt x="6520" y="49560"/>
                </a:lnTo>
                <a:lnTo>
                  <a:pt x="6540" y="49570"/>
                </a:lnTo>
                <a:lnTo>
                  <a:pt x="6560" y="49540"/>
                </a:lnTo>
                <a:lnTo>
                  <a:pt x="6570" y="49530"/>
                </a:lnTo>
                <a:lnTo>
                  <a:pt x="6580" y="49520"/>
                </a:lnTo>
                <a:lnTo>
                  <a:pt x="6600" y="49510"/>
                </a:lnTo>
                <a:lnTo>
                  <a:pt x="6600" y="49500"/>
                </a:lnTo>
                <a:lnTo>
                  <a:pt x="6590" y="49490"/>
                </a:lnTo>
                <a:lnTo>
                  <a:pt x="6590" y="49480"/>
                </a:lnTo>
                <a:lnTo>
                  <a:pt x="6590" y="49470"/>
                </a:lnTo>
                <a:lnTo>
                  <a:pt x="6600" y="49470"/>
                </a:lnTo>
                <a:lnTo>
                  <a:pt x="6610" y="49460"/>
                </a:lnTo>
                <a:lnTo>
                  <a:pt x="6620" y="49460"/>
                </a:lnTo>
                <a:lnTo>
                  <a:pt x="6620" y="49450"/>
                </a:lnTo>
                <a:lnTo>
                  <a:pt x="6620" y="49440"/>
                </a:lnTo>
                <a:lnTo>
                  <a:pt x="6610" y="49420"/>
                </a:lnTo>
                <a:lnTo>
                  <a:pt x="6590" y="49400"/>
                </a:lnTo>
                <a:lnTo>
                  <a:pt x="6580" y="49370"/>
                </a:lnTo>
                <a:lnTo>
                  <a:pt x="6580" y="49360"/>
                </a:lnTo>
                <a:lnTo>
                  <a:pt x="6580" y="49350"/>
                </a:lnTo>
                <a:lnTo>
                  <a:pt x="6580" y="49340"/>
                </a:lnTo>
                <a:lnTo>
                  <a:pt x="6570" y="49330"/>
                </a:lnTo>
                <a:lnTo>
                  <a:pt x="6580" y="49320"/>
                </a:lnTo>
                <a:lnTo>
                  <a:pt x="6580" y="49300"/>
                </a:lnTo>
                <a:lnTo>
                  <a:pt x="6580" y="49290"/>
                </a:lnTo>
                <a:lnTo>
                  <a:pt x="6590" y="49270"/>
                </a:lnTo>
                <a:lnTo>
                  <a:pt x="6590" y="49260"/>
                </a:lnTo>
                <a:lnTo>
                  <a:pt x="6590" y="49250"/>
                </a:lnTo>
                <a:lnTo>
                  <a:pt x="6590" y="49240"/>
                </a:lnTo>
                <a:lnTo>
                  <a:pt x="6580" y="49230"/>
                </a:lnTo>
                <a:lnTo>
                  <a:pt x="6580" y="49220"/>
                </a:lnTo>
                <a:lnTo>
                  <a:pt x="6590" y="49210"/>
                </a:lnTo>
                <a:lnTo>
                  <a:pt x="6620" y="49180"/>
                </a:lnTo>
                <a:lnTo>
                  <a:pt x="6630" y="49180"/>
                </a:lnTo>
                <a:lnTo>
                  <a:pt x="6670" y="49190"/>
                </a:lnTo>
                <a:lnTo>
                  <a:pt x="6680" y="49190"/>
                </a:lnTo>
                <a:lnTo>
                  <a:pt x="6690" y="49190"/>
                </a:lnTo>
                <a:lnTo>
                  <a:pt x="6700" y="49200"/>
                </a:lnTo>
                <a:lnTo>
                  <a:pt x="6710" y="49210"/>
                </a:lnTo>
                <a:lnTo>
                  <a:pt x="6720" y="49210"/>
                </a:lnTo>
                <a:lnTo>
                  <a:pt x="6730" y="49220"/>
                </a:lnTo>
                <a:lnTo>
                  <a:pt x="6740" y="49220"/>
                </a:lnTo>
                <a:lnTo>
                  <a:pt x="6750" y="49240"/>
                </a:lnTo>
                <a:lnTo>
                  <a:pt x="6760" y="49240"/>
                </a:lnTo>
                <a:lnTo>
                  <a:pt x="6760" y="49250"/>
                </a:lnTo>
                <a:lnTo>
                  <a:pt x="6780" y="49240"/>
                </a:lnTo>
                <a:lnTo>
                  <a:pt x="6800" y="49240"/>
                </a:lnTo>
                <a:lnTo>
                  <a:pt x="6810" y="49220"/>
                </a:lnTo>
                <a:lnTo>
                  <a:pt x="6830" y="49220"/>
                </a:lnTo>
                <a:lnTo>
                  <a:pt x="6870" y="49210"/>
                </a:lnTo>
                <a:lnTo>
                  <a:pt x="6880" y="49210"/>
                </a:lnTo>
                <a:lnTo>
                  <a:pt x="6890" y="49210"/>
                </a:lnTo>
                <a:lnTo>
                  <a:pt x="6950" y="49200"/>
                </a:lnTo>
                <a:lnTo>
                  <a:pt x="6960" y="49200"/>
                </a:lnTo>
                <a:lnTo>
                  <a:pt x="6970" y="49190"/>
                </a:lnTo>
                <a:lnTo>
                  <a:pt x="6970" y="49150"/>
                </a:lnTo>
                <a:lnTo>
                  <a:pt x="6970" y="49130"/>
                </a:lnTo>
                <a:lnTo>
                  <a:pt x="6970" y="49120"/>
                </a:lnTo>
                <a:lnTo>
                  <a:pt x="6970" y="49110"/>
                </a:lnTo>
                <a:lnTo>
                  <a:pt x="6980" y="49100"/>
                </a:lnTo>
                <a:lnTo>
                  <a:pt x="7000" y="49070"/>
                </a:lnTo>
                <a:lnTo>
                  <a:pt x="7090" y="48970"/>
                </a:lnTo>
                <a:lnTo>
                  <a:pt x="7120" y="48920"/>
                </a:lnTo>
                <a:lnTo>
                  <a:pt x="7130" y="48910"/>
                </a:lnTo>
                <a:lnTo>
                  <a:pt x="7130" y="48900"/>
                </a:lnTo>
                <a:lnTo>
                  <a:pt x="7130" y="48880"/>
                </a:lnTo>
                <a:lnTo>
                  <a:pt x="7130" y="48870"/>
                </a:lnTo>
                <a:lnTo>
                  <a:pt x="7130" y="48860"/>
                </a:lnTo>
                <a:lnTo>
                  <a:pt x="7130" y="48820"/>
                </a:lnTo>
                <a:lnTo>
                  <a:pt x="7150" y="48800"/>
                </a:lnTo>
                <a:lnTo>
                  <a:pt x="7160" y="48800"/>
                </a:lnTo>
                <a:lnTo>
                  <a:pt x="7170" y="48790"/>
                </a:lnTo>
                <a:lnTo>
                  <a:pt x="7190" y="48790"/>
                </a:lnTo>
                <a:lnTo>
                  <a:pt x="7200" y="48800"/>
                </a:lnTo>
                <a:lnTo>
                  <a:pt x="7200" y="48810"/>
                </a:lnTo>
                <a:lnTo>
                  <a:pt x="7210" y="48810"/>
                </a:lnTo>
                <a:lnTo>
                  <a:pt x="7230" y="48800"/>
                </a:lnTo>
                <a:lnTo>
                  <a:pt x="7240" y="48800"/>
                </a:lnTo>
                <a:lnTo>
                  <a:pt x="7250" y="48810"/>
                </a:lnTo>
                <a:lnTo>
                  <a:pt x="7250" y="48820"/>
                </a:lnTo>
                <a:lnTo>
                  <a:pt x="7250" y="48830"/>
                </a:lnTo>
                <a:lnTo>
                  <a:pt x="7270" y="48860"/>
                </a:lnTo>
                <a:lnTo>
                  <a:pt x="7310" y="48920"/>
                </a:lnTo>
                <a:lnTo>
                  <a:pt x="7340" y="48910"/>
                </a:lnTo>
                <a:lnTo>
                  <a:pt x="7340" y="48900"/>
                </a:lnTo>
                <a:lnTo>
                  <a:pt x="7340" y="48890"/>
                </a:lnTo>
                <a:lnTo>
                  <a:pt x="7340" y="48880"/>
                </a:lnTo>
                <a:lnTo>
                  <a:pt x="7350" y="48870"/>
                </a:lnTo>
                <a:lnTo>
                  <a:pt x="7360" y="48850"/>
                </a:lnTo>
                <a:lnTo>
                  <a:pt x="7380" y="48830"/>
                </a:lnTo>
                <a:lnTo>
                  <a:pt x="7380" y="48820"/>
                </a:lnTo>
                <a:lnTo>
                  <a:pt x="7390" y="48820"/>
                </a:lnTo>
                <a:lnTo>
                  <a:pt x="7410" y="48810"/>
                </a:lnTo>
                <a:lnTo>
                  <a:pt x="7420" y="48790"/>
                </a:lnTo>
                <a:lnTo>
                  <a:pt x="7430" y="48780"/>
                </a:lnTo>
                <a:lnTo>
                  <a:pt x="7430" y="48770"/>
                </a:lnTo>
                <a:lnTo>
                  <a:pt x="7440" y="48760"/>
                </a:lnTo>
                <a:lnTo>
                  <a:pt x="7450" y="48740"/>
                </a:lnTo>
                <a:lnTo>
                  <a:pt x="7450" y="48730"/>
                </a:lnTo>
                <a:lnTo>
                  <a:pt x="7450" y="48720"/>
                </a:lnTo>
                <a:lnTo>
                  <a:pt x="7450" y="48710"/>
                </a:lnTo>
                <a:lnTo>
                  <a:pt x="7450" y="48700"/>
                </a:lnTo>
                <a:lnTo>
                  <a:pt x="7450" y="48690"/>
                </a:lnTo>
                <a:lnTo>
                  <a:pt x="7460" y="48670"/>
                </a:lnTo>
                <a:lnTo>
                  <a:pt x="7460" y="48660"/>
                </a:lnTo>
                <a:lnTo>
                  <a:pt x="7470" y="48650"/>
                </a:lnTo>
                <a:lnTo>
                  <a:pt x="7470" y="48640"/>
                </a:lnTo>
                <a:lnTo>
                  <a:pt x="7490" y="48640"/>
                </a:lnTo>
                <a:lnTo>
                  <a:pt x="7500" y="48630"/>
                </a:lnTo>
                <a:lnTo>
                  <a:pt x="7500" y="48620"/>
                </a:lnTo>
                <a:lnTo>
                  <a:pt x="7500" y="48610"/>
                </a:lnTo>
                <a:lnTo>
                  <a:pt x="7490" y="48600"/>
                </a:lnTo>
                <a:lnTo>
                  <a:pt x="7480" y="48590"/>
                </a:lnTo>
                <a:lnTo>
                  <a:pt x="7480" y="48580"/>
                </a:lnTo>
                <a:lnTo>
                  <a:pt x="7480" y="48570"/>
                </a:lnTo>
                <a:lnTo>
                  <a:pt x="7480" y="48560"/>
                </a:lnTo>
                <a:lnTo>
                  <a:pt x="7480" y="48540"/>
                </a:lnTo>
                <a:lnTo>
                  <a:pt x="7490" y="48530"/>
                </a:lnTo>
                <a:lnTo>
                  <a:pt x="7490" y="48510"/>
                </a:lnTo>
                <a:lnTo>
                  <a:pt x="7490" y="48500"/>
                </a:lnTo>
                <a:lnTo>
                  <a:pt x="7480" y="48480"/>
                </a:lnTo>
                <a:lnTo>
                  <a:pt x="7480" y="48470"/>
                </a:lnTo>
                <a:lnTo>
                  <a:pt x="7480" y="48460"/>
                </a:lnTo>
                <a:lnTo>
                  <a:pt x="7480" y="48450"/>
                </a:lnTo>
                <a:lnTo>
                  <a:pt x="7490" y="48450"/>
                </a:lnTo>
                <a:lnTo>
                  <a:pt x="7490" y="48440"/>
                </a:lnTo>
                <a:lnTo>
                  <a:pt x="7500" y="48440"/>
                </a:lnTo>
                <a:lnTo>
                  <a:pt x="7510" y="48450"/>
                </a:lnTo>
                <a:lnTo>
                  <a:pt x="7530" y="48450"/>
                </a:lnTo>
                <a:lnTo>
                  <a:pt x="7570" y="48470"/>
                </a:lnTo>
                <a:lnTo>
                  <a:pt x="7580" y="48480"/>
                </a:lnTo>
                <a:lnTo>
                  <a:pt x="7600" y="48490"/>
                </a:lnTo>
                <a:lnTo>
                  <a:pt x="7620" y="48510"/>
                </a:lnTo>
                <a:lnTo>
                  <a:pt x="7650" y="48510"/>
                </a:lnTo>
                <a:lnTo>
                  <a:pt x="7660" y="48510"/>
                </a:lnTo>
                <a:lnTo>
                  <a:pt x="7670" y="48500"/>
                </a:lnTo>
                <a:lnTo>
                  <a:pt x="7680" y="48490"/>
                </a:lnTo>
                <a:lnTo>
                  <a:pt x="7680" y="48480"/>
                </a:lnTo>
                <a:lnTo>
                  <a:pt x="7700" y="48430"/>
                </a:lnTo>
                <a:lnTo>
                  <a:pt x="7720" y="48410"/>
                </a:lnTo>
                <a:lnTo>
                  <a:pt x="7740" y="48410"/>
                </a:lnTo>
                <a:lnTo>
                  <a:pt x="7750" y="48420"/>
                </a:lnTo>
                <a:lnTo>
                  <a:pt x="7750" y="48430"/>
                </a:lnTo>
                <a:lnTo>
                  <a:pt x="7770" y="48430"/>
                </a:lnTo>
                <a:lnTo>
                  <a:pt x="7770" y="48440"/>
                </a:lnTo>
                <a:lnTo>
                  <a:pt x="7780" y="48440"/>
                </a:lnTo>
                <a:lnTo>
                  <a:pt x="7820" y="48430"/>
                </a:lnTo>
                <a:lnTo>
                  <a:pt x="7830" y="48420"/>
                </a:lnTo>
                <a:lnTo>
                  <a:pt x="7840" y="48410"/>
                </a:lnTo>
                <a:lnTo>
                  <a:pt x="7850" y="48410"/>
                </a:lnTo>
                <a:lnTo>
                  <a:pt x="7860" y="48410"/>
                </a:lnTo>
                <a:lnTo>
                  <a:pt x="7860" y="48420"/>
                </a:lnTo>
                <a:lnTo>
                  <a:pt x="7860" y="48430"/>
                </a:lnTo>
                <a:lnTo>
                  <a:pt x="7860" y="48450"/>
                </a:lnTo>
                <a:lnTo>
                  <a:pt x="7870" y="48460"/>
                </a:lnTo>
                <a:lnTo>
                  <a:pt x="7900" y="48480"/>
                </a:lnTo>
                <a:lnTo>
                  <a:pt x="7910" y="48490"/>
                </a:lnTo>
                <a:lnTo>
                  <a:pt x="7910" y="48500"/>
                </a:lnTo>
                <a:lnTo>
                  <a:pt x="7920" y="48530"/>
                </a:lnTo>
                <a:lnTo>
                  <a:pt x="7920" y="48540"/>
                </a:lnTo>
                <a:lnTo>
                  <a:pt x="7930" y="48540"/>
                </a:lnTo>
                <a:lnTo>
                  <a:pt x="7940" y="48540"/>
                </a:lnTo>
                <a:lnTo>
                  <a:pt x="7950" y="48540"/>
                </a:lnTo>
                <a:lnTo>
                  <a:pt x="7950" y="48560"/>
                </a:lnTo>
                <a:lnTo>
                  <a:pt x="7960" y="48570"/>
                </a:lnTo>
                <a:lnTo>
                  <a:pt x="7970" y="48580"/>
                </a:lnTo>
                <a:lnTo>
                  <a:pt x="7970" y="48590"/>
                </a:lnTo>
                <a:lnTo>
                  <a:pt x="7970" y="48600"/>
                </a:lnTo>
                <a:lnTo>
                  <a:pt x="7970" y="48610"/>
                </a:lnTo>
                <a:lnTo>
                  <a:pt x="7960" y="48630"/>
                </a:lnTo>
                <a:lnTo>
                  <a:pt x="7960" y="48640"/>
                </a:lnTo>
                <a:lnTo>
                  <a:pt x="7960" y="48650"/>
                </a:lnTo>
                <a:lnTo>
                  <a:pt x="7970" y="48650"/>
                </a:lnTo>
                <a:lnTo>
                  <a:pt x="7980" y="48660"/>
                </a:lnTo>
                <a:lnTo>
                  <a:pt x="7980" y="48650"/>
                </a:lnTo>
                <a:lnTo>
                  <a:pt x="7980" y="48640"/>
                </a:lnTo>
                <a:lnTo>
                  <a:pt x="7990" y="48640"/>
                </a:lnTo>
                <a:lnTo>
                  <a:pt x="8030" y="48640"/>
                </a:lnTo>
                <a:lnTo>
                  <a:pt x="8040" y="48650"/>
                </a:lnTo>
                <a:lnTo>
                  <a:pt x="8050" y="48660"/>
                </a:lnTo>
                <a:lnTo>
                  <a:pt x="8060" y="48660"/>
                </a:lnTo>
                <a:lnTo>
                  <a:pt x="8070" y="48660"/>
                </a:lnTo>
                <a:lnTo>
                  <a:pt x="8090" y="48660"/>
                </a:lnTo>
                <a:lnTo>
                  <a:pt x="8110" y="48670"/>
                </a:lnTo>
                <a:lnTo>
                  <a:pt x="8140" y="48670"/>
                </a:lnTo>
                <a:lnTo>
                  <a:pt x="8160" y="48680"/>
                </a:lnTo>
                <a:lnTo>
                  <a:pt x="8170" y="48690"/>
                </a:lnTo>
                <a:lnTo>
                  <a:pt x="8170" y="48700"/>
                </a:lnTo>
                <a:lnTo>
                  <a:pt x="8180" y="48720"/>
                </a:lnTo>
                <a:lnTo>
                  <a:pt x="8180" y="48740"/>
                </a:lnTo>
                <a:lnTo>
                  <a:pt x="8210" y="48730"/>
                </a:lnTo>
                <a:lnTo>
                  <a:pt x="8220" y="48720"/>
                </a:lnTo>
                <a:lnTo>
                  <a:pt x="8240" y="48670"/>
                </a:lnTo>
                <a:lnTo>
                  <a:pt x="8250" y="48650"/>
                </a:lnTo>
                <a:lnTo>
                  <a:pt x="8250" y="48640"/>
                </a:lnTo>
                <a:lnTo>
                  <a:pt x="8250" y="48630"/>
                </a:lnTo>
                <a:lnTo>
                  <a:pt x="8250" y="48620"/>
                </a:lnTo>
                <a:lnTo>
                  <a:pt x="8240" y="48610"/>
                </a:lnTo>
                <a:lnTo>
                  <a:pt x="8230" y="48580"/>
                </a:lnTo>
                <a:lnTo>
                  <a:pt x="8230" y="48570"/>
                </a:lnTo>
                <a:lnTo>
                  <a:pt x="8240" y="48560"/>
                </a:lnTo>
                <a:lnTo>
                  <a:pt x="8270" y="48520"/>
                </a:lnTo>
                <a:lnTo>
                  <a:pt x="8310" y="48470"/>
                </a:lnTo>
                <a:lnTo>
                  <a:pt x="8310" y="48460"/>
                </a:lnTo>
                <a:lnTo>
                  <a:pt x="8330" y="48460"/>
                </a:lnTo>
                <a:lnTo>
                  <a:pt x="8340" y="48450"/>
                </a:lnTo>
                <a:lnTo>
                  <a:pt x="8360" y="48430"/>
                </a:lnTo>
                <a:lnTo>
                  <a:pt x="8360" y="48420"/>
                </a:lnTo>
                <a:lnTo>
                  <a:pt x="8370" y="48410"/>
                </a:lnTo>
                <a:lnTo>
                  <a:pt x="8370" y="48400"/>
                </a:lnTo>
                <a:lnTo>
                  <a:pt x="8370" y="48390"/>
                </a:lnTo>
                <a:lnTo>
                  <a:pt x="8370" y="48380"/>
                </a:lnTo>
                <a:lnTo>
                  <a:pt x="8380" y="48370"/>
                </a:lnTo>
                <a:lnTo>
                  <a:pt x="8390" y="48360"/>
                </a:lnTo>
                <a:lnTo>
                  <a:pt x="8410" y="48370"/>
                </a:lnTo>
                <a:lnTo>
                  <a:pt x="8430" y="48420"/>
                </a:lnTo>
                <a:lnTo>
                  <a:pt x="8440" y="48420"/>
                </a:lnTo>
                <a:lnTo>
                  <a:pt x="8450" y="48430"/>
                </a:lnTo>
                <a:lnTo>
                  <a:pt x="8460" y="48430"/>
                </a:lnTo>
                <a:lnTo>
                  <a:pt x="8510" y="48440"/>
                </a:lnTo>
                <a:lnTo>
                  <a:pt x="8540" y="48470"/>
                </a:lnTo>
                <a:lnTo>
                  <a:pt x="8550" y="48480"/>
                </a:lnTo>
                <a:lnTo>
                  <a:pt x="8560" y="48490"/>
                </a:lnTo>
                <a:lnTo>
                  <a:pt x="8560" y="48500"/>
                </a:lnTo>
                <a:lnTo>
                  <a:pt x="8590" y="48500"/>
                </a:lnTo>
                <a:lnTo>
                  <a:pt x="8610" y="48500"/>
                </a:lnTo>
                <a:lnTo>
                  <a:pt x="8620" y="48500"/>
                </a:lnTo>
                <a:lnTo>
                  <a:pt x="8620" y="48490"/>
                </a:lnTo>
                <a:lnTo>
                  <a:pt x="8620" y="48470"/>
                </a:lnTo>
                <a:lnTo>
                  <a:pt x="8620" y="48450"/>
                </a:lnTo>
                <a:lnTo>
                  <a:pt x="8620" y="48440"/>
                </a:lnTo>
                <a:lnTo>
                  <a:pt x="8620" y="48430"/>
                </a:lnTo>
                <a:lnTo>
                  <a:pt x="8630" y="48430"/>
                </a:lnTo>
                <a:lnTo>
                  <a:pt x="8730" y="48440"/>
                </a:lnTo>
                <a:lnTo>
                  <a:pt x="8750" y="48460"/>
                </a:lnTo>
                <a:lnTo>
                  <a:pt x="8780" y="48470"/>
                </a:lnTo>
                <a:lnTo>
                  <a:pt x="8790" y="48490"/>
                </a:lnTo>
                <a:lnTo>
                  <a:pt x="8800" y="48510"/>
                </a:lnTo>
                <a:lnTo>
                  <a:pt x="8810" y="48520"/>
                </a:lnTo>
                <a:lnTo>
                  <a:pt x="8840" y="48520"/>
                </a:lnTo>
                <a:lnTo>
                  <a:pt x="8850" y="48520"/>
                </a:lnTo>
                <a:lnTo>
                  <a:pt x="8860" y="48530"/>
                </a:lnTo>
                <a:lnTo>
                  <a:pt x="8860" y="48540"/>
                </a:lnTo>
                <a:lnTo>
                  <a:pt x="8870" y="48560"/>
                </a:lnTo>
                <a:lnTo>
                  <a:pt x="8880" y="48570"/>
                </a:lnTo>
                <a:lnTo>
                  <a:pt x="8890" y="48590"/>
                </a:lnTo>
                <a:lnTo>
                  <a:pt x="8910" y="48610"/>
                </a:lnTo>
                <a:lnTo>
                  <a:pt x="8920" y="48610"/>
                </a:lnTo>
                <a:lnTo>
                  <a:pt x="8910" y="48620"/>
                </a:lnTo>
                <a:lnTo>
                  <a:pt x="8920" y="48630"/>
                </a:lnTo>
                <a:lnTo>
                  <a:pt x="8920" y="48640"/>
                </a:lnTo>
                <a:lnTo>
                  <a:pt x="8940" y="48650"/>
                </a:lnTo>
                <a:lnTo>
                  <a:pt x="8950" y="48650"/>
                </a:lnTo>
                <a:lnTo>
                  <a:pt x="8950" y="48640"/>
                </a:lnTo>
                <a:lnTo>
                  <a:pt x="8960" y="48640"/>
                </a:lnTo>
                <a:lnTo>
                  <a:pt x="8960" y="48630"/>
                </a:lnTo>
                <a:lnTo>
                  <a:pt x="8970" y="48640"/>
                </a:lnTo>
                <a:lnTo>
                  <a:pt x="8980" y="48650"/>
                </a:lnTo>
                <a:lnTo>
                  <a:pt x="8980" y="48660"/>
                </a:lnTo>
                <a:lnTo>
                  <a:pt x="8980" y="48670"/>
                </a:lnTo>
                <a:lnTo>
                  <a:pt x="8990" y="48690"/>
                </a:lnTo>
                <a:lnTo>
                  <a:pt x="9000" y="48700"/>
                </a:lnTo>
                <a:lnTo>
                  <a:pt x="9010" y="48700"/>
                </a:lnTo>
                <a:lnTo>
                  <a:pt x="9030" y="48710"/>
                </a:lnTo>
                <a:lnTo>
                  <a:pt x="9050" y="48720"/>
                </a:lnTo>
                <a:lnTo>
                  <a:pt x="9070" y="48710"/>
                </a:lnTo>
                <a:lnTo>
                  <a:pt x="9090" y="48720"/>
                </a:lnTo>
                <a:lnTo>
                  <a:pt x="9100" y="48720"/>
                </a:lnTo>
                <a:lnTo>
                  <a:pt x="9100" y="48710"/>
                </a:lnTo>
                <a:lnTo>
                  <a:pt x="9100" y="48700"/>
                </a:lnTo>
                <a:lnTo>
                  <a:pt x="9100" y="48690"/>
                </a:lnTo>
                <a:lnTo>
                  <a:pt x="9110" y="48680"/>
                </a:lnTo>
                <a:lnTo>
                  <a:pt x="9120" y="48680"/>
                </a:lnTo>
                <a:lnTo>
                  <a:pt x="9130" y="48680"/>
                </a:lnTo>
                <a:lnTo>
                  <a:pt x="9160" y="48690"/>
                </a:lnTo>
                <a:lnTo>
                  <a:pt x="9170" y="48680"/>
                </a:lnTo>
                <a:lnTo>
                  <a:pt x="9180" y="48660"/>
                </a:lnTo>
                <a:lnTo>
                  <a:pt x="9180" y="48650"/>
                </a:lnTo>
                <a:lnTo>
                  <a:pt x="9190" y="48650"/>
                </a:lnTo>
                <a:lnTo>
                  <a:pt x="9190" y="48660"/>
                </a:lnTo>
                <a:lnTo>
                  <a:pt x="9200" y="48660"/>
                </a:lnTo>
                <a:lnTo>
                  <a:pt x="9210" y="48670"/>
                </a:lnTo>
                <a:lnTo>
                  <a:pt x="9260" y="48680"/>
                </a:lnTo>
                <a:lnTo>
                  <a:pt x="9270" y="48690"/>
                </a:lnTo>
                <a:lnTo>
                  <a:pt x="9280" y="48690"/>
                </a:lnTo>
                <a:lnTo>
                  <a:pt x="9290" y="48710"/>
                </a:lnTo>
                <a:lnTo>
                  <a:pt x="9300" y="48720"/>
                </a:lnTo>
                <a:lnTo>
                  <a:pt x="9340" y="48730"/>
                </a:lnTo>
                <a:lnTo>
                  <a:pt x="9350" y="48730"/>
                </a:lnTo>
                <a:lnTo>
                  <a:pt x="9350" y="48740"/>
                </a:lnTo>
                <a:lnTo>
                  <a:pt x="9360" y="48750"/>
                </a:lnTo>
                <a:lnTo>
                  <a:pt x="9370" y="48750"/>
                </a:lnTo>
                <a:lnTo>
                  <a:pt x="9380" y="48760"/>
                </a:lnTo>
                <a:lnTo>
                  <a:pt x="9430" y="48750"/>
                </a:lnTo>
                <a:lnTo>
                  <a:pt x="9490" y="48770"/>
                </a:lnTo>
                <a:lnTo>
                  <a:pt x="9490" y="48810"/>
                </a:lnTo>
                <a:lnTo>
                  <a:pt x="9500" y="48820"/>
                </a:lnTo>
                <a:lnTo>
                  <a:pt x="9510" y="48820"/>
                </a:lnTo>
                <a:lnTo>
                  <a:pt x="9530" y="48830"/>
                </a:lnTo>
                <a:lnTo>
                  <a:pt x="9530" y="48840"/>
                </a:lnTo>
                <a:lnTo>
                  <a:pt x="9540" y="48840"/>
                </a:lnTo>
                <a:lnTo>
                  <a:pt x="9560" y="48830"/>
                </a:lnTo>
                <a:lnTo>
                  <a:pt x="9580" y="48830"/>
                </a:lnTo>
                <a:lnTo>
                  <a:pt x="9580" y="48840"/>
                </a:lnTo>
                <a:lnTo>
                  <a:pt x="9580" y="48850"/>
                </a:lnTo>
                <a:lnTo>
                  <a:pt x="9570" y="48870"/>
                </a:lnTo>
                <a:lnTo>
                  <a:pt x="9560" y="48880"/>
                </a:lnTo>
                <a:lnTo>
                  <a:pt x="9560" y="48890"/>
                </a:lnTo>
                <a:lnTo>
                  <a:pt x="9550" y="48900"/>
                </a:lnTo>
                <a:lnTo>
                  <a:pt x="9550" y="48910"/>
                </a:lnTo>
                <a:lnTo>
                  <a:pt x="9620" y="48940"/>
                </a:lnTo>
                <a:lnTo>
                  <a:pt x="9630" y="48940"/>
                </a:lnTo>
                <a:lnTo>
                  <a:pt x="9630" y="48960"/>
                </a:lnTo>
                <a:lnTo>
                  <a:pt x="9640" y="48970"/>
                </a:lnTo>
                <a:lnTo>
                  <a:pt x="9660" y="48960"/>
                </a:lnTo>
                <a:lnTo>
                  <a:pt x="9670" y="48960"/>
                </a:lnTo>
                <a:lnTo>
                  <a:pt x="9670" y="48970"/>
                </a:lnTo>
                <a:lnTo>
                  <a:pt x="9670" y="48980"/>
                </a:lnTo>
                <a:lnTo>
                  <a:pt x="9670" y="48990"/>
                </a:lnTo>
                <a:lnTo>
                  <a:pt x="9680" y="48990"/>
                </a:lnTo>
                <a:lnTo>
                  <a:pt x="9690" y="49000"/>
                </a:lnTo>
                <a:lnTo>
                  <a:pt x="9690" y="48990"/>
                </a:lnTo>
                <a:lnTo>
                  <a:pt x="9710" y="48990"/>
                </a:lnTo>
                <a:lnTo>
                  <a:pt x="9740" y="48970"/>
                </a:lnTo>
                <a:lnTo>
                  <a:pt x="9750" y="48970"/>
                </a:lnTo>
                <a:lnTo>
                  <a:pt x="9760" y="48980"/>
                </a:lnTo>
                <a:lnTo>
                  <a:pt x="9760" y="48990"/>
                </a:lnTo>
                <a:lnTo>
                  <a:pt x="9750" y="49020"/>
                </a:lnTo>
                <a:lnTo>
                  <a:pt x="9740" y="49030"/>
                </a:lnTo>
                <a:lnTo>
                  <a:pt x="9740" y="49080"/>
                </a:lnTo>
                <a:lnTo>
                  <a:pt x="9740" y="49090"/>
                </a:lnTo>
                <a:lnTo>
                  <a:pt x="9740" y="49100"/>
                </a:lnTo>
                <a:lnTo>
                  <a:pt x="9730" y="49110"/>
                </a:lnTo>
                <a:lnTo>
                  <a:pt x="9730" y="49120"/>
                </a:lnTo>
                <a:lnTo>
                  <a:pt x="9740" y="49120"/>
                </a:lnTo>
                <a:lnTo>
                  <a:pt x="9750" y="49120"/>
                </a:lnTo>
                <a:lnTo>
                  <a:pt x="9770" y="49100"/>
                </a:lnTo>
                <a:lnTo>
                  <a:pt x="9780" y="49100"/>
                </a:lnTo>
                <a:lnTo>
                  <a:pt x="9790" y="49100"/>
                </a:lnTo>
                <a:lnTo>
                  <a:pt x="9790" y="49110"/>
                </a:lnTo>
                <a:lnTo>
                  <a:pt x="9790" y="49120"/>
                </a:lnTo>
                <a:lnTo>
                  <a:pt x="9790" y="49130"/>
                </a:lnTo>
                <a:lnTo>
                  <a:pt x="9790" y="49140"/>
                </a:lnTo>
                <a:lnTo>
                  <a:pt x="9800" y="49150"/>
                </a:lnTo>
                <a:lnTo>
                  <a:pt x="9800" y="49160"/>
                </a:lnTo>
                <a:lnTo>
                  <a:pt x="9820" y="49180"/>
                </a:lnTo>
                <a:lnTo>
                  <a:pt x="9830" y="49180"/>
                </a:lnTo>
                <a:lnTo>
                  <a:pt x="9840" y="49180"/>
                </a:lnTo>
                <a:lnTo>
                  <a:pt x="9840" y="49150"/>
                </a:lnTo>
                <a:lnTo>
                  <a:pt x="9850" y="49130"/>
                </a:lnTo>
                <a:lnTo>
                  <a:pt x="9870" y="49110"/>
                </a:lnTo>
                <a:lnTo>
                  <a:pt x="9890" y="49100"/>
                </a:lnTo>
                <a:lnTo>
                  <a:pt x="9900" y="49090"/>
                </a:lnTo>
                <a:lnTo>
                  <a:pt x="9910" y="49080"/>
                </a:lnTo>
                <a:lnTo>
                  <a:pt x="9940" y="49080"/>
                </a:lnTo>
                <a:lnTo>
                  <a:pt x="9970" y="49090"/>
                </a:lnTo>
                <a:lnTo>
                  <a:pt x="9980" y="49090"/>
                </a:lnTo>
                <a:lnTo>
                  <a:pt x="9980" y="49100"/>
                </a:lnTo>
                <a:lnTo>
                  <a:pt x="9990" y="49100"/>
                </a:lnTo>
                <a:lnTo>
                  <a:pt x="10030" y="49100"/>
                </a:lnTo>
                <a:lnTo>
                  <a:pt x="10040" y="49100"/>
                </a:lnTo>
                <a:lnTo>
                  <a:pt x="10040" y="49110"/>
                </a:lnTo>
                <a:lnTo>
                  <a:pt x="10040" y="49120"/>
                </a:lnTo>
                <a:lnTo>
                  <a:pt x="10060" y="49120"/>
                </a:lnTo>
                <a:lnTo>
                  <a:pt x="10080" y="49120"/>
                </a:lnTo>
                <a:lnTo>
                  <a:pt x="10100" y="49110"/>
                </a:lnTo>
                <a:lnTo>
                  <a:pt x="10100" y="49100"/>
                </a:lnTo>
                <a:lnTo>
                  <a:pt x="10110" y="49100"/>
                </a:lnTo>
                <a:lnTo>
                  <a:pt x="10120" y="49100"/>
                </a:lnTo>
                <a:lnTo>
                  <a:pt x="10130" y="49100"/>
                </a:lnTo>
                <a:lnTo>
                  <a:pt x="10160" y="49140"/>
                </a:lnTo>
                <a:lnTo>
                  <a:pt x="10170" y="49150"/>
                </a:lnTo>
                <a:lnTo>
                  <a:pt x="10170" y="49160"/>
                </a:lnTo>
                <a:lnTo>
                  <a:pt x="10150" y="49160"/>
                </a:lnTo>
                <a:lnTo>
                  <a:pt x="10140" y="49160"/>
                </a:lnTo>
                <a:lnTo>
                  <a:pt x="10130" y="49170"/>
                </a:lnTo>
                <a:lnTo>
                  <a:pt x="10140" y="49180"/>
                </a:lnTo>
                <a:lnTo>
                  <a:pt x="10140" y="49190"/>
                </a:lnTo>
                <a:lnTo>
                  <a:pt x="10150" y="49200"/>
                </a:lnTo>
                <a:lnTo>
                  <a:pt x="10160" y="49200"/>
                </a:lnTo>
                <a:lnTo>
                  <a:pt x="10180" y="49200"/>
                </a:lnTo>
                <a:lnTo>
                  <a:pt x="10190" y="49200"/>
                </a:lnTo>
                <a:lnTo>
                  <a:pt x="10210" y="49190"/>
                </a:lnTo>
                <a:lnTo>
                  <a:pt x="10260" y="49190"/>
                </a:lnTo>
                <a:lnTo>
                  <a:pt x="10260" y="49200"/>
                </a:lnTo>
                <a:lnTo>
                  <a:pt x="10270" y="49200"/>
                </a:lnTo>
                <a:lnTo>
                  <a:pt x="10270" y="49220"/>
                </a:lnTo>
                <a:lnTo>
                  <a:pt x="10270" y="49230"/>
                </a:lnTo>
                <a:lnTo>
                  <a:pt x="10300" y="49230"/>
                </a:lnTo>
                <a:lnTo>
                  <a:pt x="10320" y="49250"/>
                </a:lnTo>
                <a:lnTo>
                  <a:pt x="10350" y="49250"/>
                </a:lnTo>
                <a:lnTo>
                  <a:pt x="10360" y="49260"/>
                </a:lnTo>
                <a:lnTo>
                  <a:pt x="10360" y="49270"/>
                </a:lnTo>
                <a:lnTo>
                  <a:pt x="10360" y="49280"/>
                </a:lnTo>
                <a:lnTo>
                  <a:pt x="10370" y="49300"/>
                </a:lnTo>
                <a:lnTo>
                  <a:pt x="10370" y="49320"/>
                </a:lnTo>
                <a:lnTo>
                  <a:pt x="10380" y="49330"/>
                </a:lnTo>
                <a:lnTo>
                  <a:pt x="10370" y="49330"/>
                </a:lnTo>
                <a:lnTo>
                  <a:pt x="10370" y="49340"/>
                </a:lnTo>
                <a:lnTo>
                  <a:pt x="10370" y="49350"/>
                </a:lnTo>
                <a:lnTo>
                  <a:pt x="10370" y="49360"/>
                </a:lnTo>
                <a:lnTo>
                  <a:pt x="10380" y="49360"/>
                </a:lnTo>
                <a:lnTo>
                  <a:pt x="10390" y="49360"/>
                </a:lnTo>
                <a:lnTo>
                  <a:pt x="10420" y="49360"/>
                </a:lnTo>
                <a:lnTo>
                  <a:pt x="10430" y="49370"/>
                </a:lnTo>
                <a:lnTo>
                  <a:pt x="10430" y="49380"/>
                </a:lnTo>
                <a:lnTo>
                  <a:pt x="10430" y="49390"/>
                </a:lnTo>
                <a:lnTo>
                  <a:pt x="10410" y="49400"/>
                </a:lnTo>
                <a:lnTo>
                  <a:pt x="10410" y="49410"/>
                </a:lnTo>
                <a:lnTo>
                  <a:pt x="10400" y="49410"/>
                </a:lnTo>
                <a:lnTo>
                  <a:pt x="10400" y="49420"/>
                </a:lnTo>
                <a:lnTo>
                  <a:pt x="10400" y="49430"/>
                </a:lnTo>
                <a:lnTo>
                  <a:pt x="10390" y="49450"/>
                </a:lnTo>
                <a:lnTo>
                  <a:pt x="10390" y="49460"/>
                </a:lnTo>
                <a:lnTo>
                  <a:pt x="10390" y="49470"/>
                </a:lnTo>
                <a:lnTo>
                  <a:pt x="10390" y="49490"/>
                </a:lnTo>
                <a:lnTo>
                  <a:pt x="10370" y="49490"/>
                </a:lnTo>
                <a:lnTo>
                  <a:pt x="10360" y="49490"/>
                </a:lnTo>
                <a:lnTo>
                  <a:pt x="10350" y="49490"/>
                </a:lnTo>
                <a:lnTo>
                  <a:pt x="10340" y="49490"/>
                </a:lnTo>
                <a:lnTo>
                  <a:pt x="10280" y="49530"/>
                </a:lnTo>
                <a:lnTo>
                  <a:pt x="10260" y="49540"/>
                </a:lnTo>
                <a:lnTo>
                  <a:pt x="10250" y="49550"/>
                </a:lnTo>
                <a:lnTo>
                  <a:pt x="10250" y="49560"/>
                </a:lnTo>
                <a:lnTo>
                  <a:pt x="10250" y="49580"/>
                </a:lnTo>
                <a:lnTo>
                  <a:pt x="10250" y="49590"/>
                </a:lnTo>
                <a:lnTo>
                  <a:pt x="10240" y="49590"/>
                </a:lnTo>
                <a:lnTo>
                  <a:pt x="10190" y="49590"/>
                </a:lnTo>
                <a:lnTo>
                  <a:pt x="10180" y="49590"/>
                </a:lnTo>
                <a:lnTo>
                  <a:pt x="10160" y="49580"/>
                </a:lnTo>
                <a:lnTo>
                  <a:pt x="10150" y="49580"/>
                </a:lnTo>
                <a:lnTo>
                  <a:pt x="10020" y="49560"/>
                </a:lnTo>
                <a:lnTo>
                  <a:pt x="10000" y="49560"/>
                </a:lnTo>
                <a:lnTo>
                  <a:pt x="9970" y="49580"/>
                </a:lnTo>
                <a:lnTo>
                  <a:pt x="9940" y="49600"/>
                </a:lnTo>
                <a:lnTo>
                  <a:pt x="9930" y="49600"/>
                </a:lnTo>
                <a:lnTo>
                  <a:pt x="9920" y="49590"/>
                </a:lnTo>
                <a:lnTo>
                  <a:pt x="9900" y="49580"/>
                </a:lnTo>
                <a:lnTo>
                  <a:pt x="9890" y="49590"/>
                </a:lnTo>
                <a:lnTo>
                  <a:pt x="9880" y="49600"/>
                </a:lnTo>
                <a:lnTo>
                  <a:pt x="9860" y="49630"/>
                </a:lnTo>
                <a:lnTo>
                  <a:pt x="9840" y="49630"/>
                </a:lnTo>
                <a:lnTo>
                  <a:pt x="9820" y="49630"/>
                </a:lnTo>
                <a:lnTo>
                  <a:pt x="9820" y="49640"/>
                </a:lnTo>
                <a:lnTo>
                  <a:pt x="9820" y="49650"/>
                </a:lnTo>
                <a:lnTo>
                  <a:pt x="9830" y="49660"/>
                </a:lnTo>
                <a:lnTo>
                  <a:pt x="9830" y="49670"/>
                </a:lnTo>
                <a:lnTo>
                  <a:pt x="9830" y="49680"/>
                </a:lnTo>
                <a:lnTo>
                  <a:pt x="9820" y="49700"/>
                </a:lnTo>
                <a:lnTo>
                  <a:pt x="9820" y="49710"/>
                </a:lnTo>
                <a:lnTo>
                  <a:pt x="9820" y="49720"/>
                </a:lnTo>
                <a:lnTo>
                  <a:pt x="9830" y="49740"/>
                </a:lnTo>
                <a:lnTo>
                  <a:pt x="9830" y="49750"/>
                </a:lnTo>
                <a:lnTo>
                  <a:pt x="9830" y="49760"/>
                </a:lnTo>
                <a:lnTo>
                  <a:pt x="9820" y="49770"/>
                </a:lnTo>
                <a:lnTo>
                  <a:pt x="9820" y="49780"/>
                </a:lnTo>
                <a:lnTo>
                  <a:pt x="9770" y="49810"/>
                </a:lnTo>
                <a:lnTo>
                  <a:pt x="9750" y="49830"/>
                </a:lnTo>
                <a:lnTo>
                  <a:pt x="9710" y="49840"/>
                </a:lnTo>
                <a:lnTo>
                  <a:pt x="9700" y="49850"/>
                </a:lnTo>
                <a:lnTo>
                  <a:pt x="9690" y="49860"/>
                </a:lnTo>
                <a:lnTo>
                  <a:pt x="9680" y="49860"/>
                </a:lnTo>
                <a:lnTo>
                  <a:pt x="9670" y="49850"/>
                </a:lnTo>
                <a:lnTo>
                  <a:pt x="9660" y="49840"/>
                </a:lnTo>
                <a:lnTo>
                  <a:pt x="9650" y="49830"/>
                </a:lnTo>
                <a:lnTo>
                  <a:pt x="9640" y="49840"/>
                </a:lnTo>
                <a:lnTo>
                  <a:pt x="9630" y="49830"/>
                </a:lnTo>
                <a:lnTo>
                  <a:pt x="9630" y="49820"/>
                </a:lnTo>
                <a:lnTo>
                  <a:pt x="9620" y="49820"/>
                </a:lnTo>
                <a:lnTo>
                  <a:pt x="9620" y="49810"/>
                </a:lnTo>
                <a:lnTo>
                  <a:pt x="9560" y="49820"/>
                </a:lnTo>
                <a:lnTo>
                  <a:pt x="9550" y="49820"/>
                </a:lnTo>
                <a:lnTo>
                  <a:pt x="9520" y="49810"/>
                </a:lnTo>
                <a:lnTo>
                  <a:pt x="9510" y="49810"/>
                </a:lnTo>
                <a:lnTo>
                  <a:pt x="9480" y="49830"/>
                </a:lnTo>
                <a:lnTo>
                  <a:pt x="9470" y="49840"/>
                </a:lnTo>
                <a:lnTo>
                  <a:pt x="9460" y="49850"/>
                </a:lnTo>
                <a:lnTo>
                  <a:pt x="9460" y="49860"/>
                </a:lnTo>
                <a:lnTo>
                  <a:pt x="9460" y="49870"/>
                </a:lnTo>
                <a:lnTo>
                  <a:pt x="9480" y="49890"/>
                </a:lnTo>
                <a:lnTo>
                  <a:pt x="9480" y="49900"/>
                </a:lnTo>
                <a:lnTo>
                  <a:pt x="9470" y="49910"/>
                </a:lnTo>
                <a:lnTo>
                  <a:pt x="9470" y="49920"/>
                </a:lnTo>
                <a:lnTo>
                  <a:pt x="9470" y="49930"/>
                </a:lnTo>
                <a:lnTo>
                  <a:pt x="9470" y="49950"/>
                </a:lnTo>
                <a:lnTo>
                  <a:pt x="9480" y="49970"/>
                </a:lnTo>
                <a:lnTo>
                  <a:pt x="9480" y="49980"/>
                </a:lnTo>
                <a:lnTo>
                  <a:pt x="9470" y="49990"/>
                </a:lnTo>
                <a:lnTo>
                  <a:pt x="9460" y="50000"/>
                </a:lnTo>
                <a:lnTo>
                  <a:pt x="9450" y="50000"/>
                </a:lnTo>
                <a:lnTo>
                  <a:pt x="9440" y="50000"/>
                </a:lnTo>
                <a:lnTo>
                  <a:pt x="9400" y="49970"/>
                </a:lnTo>
                <a:lnTo>
                  <a:pt x="9390" y="49960"/>
                </a:lnTo>
                <a:lnTo>
                  <a:pt x="9360" y="49960"/>
                </a:lnTo>
                <a:lnTo>
                  <a:pt x="9350" y="49960"/>
                </a:lnTo>
                <a:lnTo>
                  <a:pt x="9350" y="49950"/>
                </a:lnTo>
                <a:lnTo>
                  <a:pt x="9350" y="49940"/>
                </a:lnTo>
                <a:lnTo>
                  <a:pt x="9340" y="49930"/>
                </a:lnTo>
                <a:lnTo>
                  <a:pt x="9340" y="49920"/>
                </a:lnTo>
                <a:lnTo>
                  <a:pt x="9330" y="49920"/>
                </a:lnTo>
                <a:lnTo>
                  <a:pt x="9120" y="49850"/>
                </a:lnTo>
                <a:lnTo>
                  <a:pt x="9110" y="49850"/>
                </a:lnTo>
                <a:lnTo>
                  <a:pt x="9080" y="49870"/>
                </a:lnTo>
                <a:lnTo>
                  <a:pt x="9070" y="49870"/>
                </a:lnTo>
                <a:lnTo>
                  <a:pt x="9060" y="49870"/>
                </a:lnTo>
                <a:lnTo>
                  <a:pt x="9050" y="49870"/>
                </a:lnTo>
                <a:lnTo>
                  <a:pt x="9050" y="49860"/>
                </a:lnTo>
                <a:lnTo>
                  <a:pt x="9050" y="49850"/>
                </a:lnTo>
                <a:lnTo>
                  <a:pt x="9040" y="49840"/>
                </a:lnTo>
                <a:lnTo>
                  <a:pt x="9040" y="49830"/>
                </a:lnTo>
                <a:lnTo>
                  <a:pt x="9030" y="49830"/>
                </a:lnTo>
                <a:lnTo>
                  <a:pt x="9020" y="49840"/>
                </a:lnTo>
                <a:lnTo>
                  <a:pt x="9000" y="49870"/>
                </a:lnTo>
                <a:lnTo>
                  <a:pt x="8990" y="49890"/>
                </a:lnTo>
                <a:lnTo>
                  <a:pt x="8960" y="49920"/>
                </a:lnTo>
                <a:lnTo>
                  <a:pt x="8950" y="49920"/>
                </a:lnTo>
                <a:lnTo>
                  <a:pt x="8910" y="49930"/>
                </a:lnTo>
                <a:lnTo>
                  <a:pt x="8850" y="49910"/>
                </a:lnTo>
                <a:lnTo>
                  <a:pt x="8830" y="49910"/>
                </a:lnTo>
                <a:lnTo>
                  <a:pt x="8820" y="49920"/>
                </a:lnTo>
                <a:lnTo>
                  <a:pt x="8800" y="49940"/>
                </a:lnTo>
                <a:lnTo>
                  <a:pt x="8800" y="49950"/>
                </a:lnTo>
                <a:lnTo>
                  <a:pt x="8810" y="49960"/>
                </a:lnTo>
                <a:lnTo>
                  <a:pt x="8810" y="49970"/>
                </a:lnTo>
                <a:lnTo>
                  <a:pt x="8800" y="49980"/>
                </a:lnTo>
                <a:lnTo>
                  <a:pt x="8790" y="49980"/>
                </a:lnTo>
                <a:lnTo>
                  <a:pt x="8780" y="49980"/>
                </a:lnTo>
                <a:lnTo>
                  <a:pt x="8750" y="50010"/>
                </a:lnTo>
                <a:lnTo>
                  <a:pt x="8740" y="50030"/>
                </a:lnTo>
                <a:lnTo>
                  <a:pt x="8740" y="50040"/>
                </a:lnTo>
                <a:lnTo>
                  <a:pt x="8760" y="50050"/>
                </a:lnTo>
                <a:lnTo>
                  <a:pt x="8770" y="50050"/>
                </a:lnTo>
                <a:lnTo>
                  <a:pt x="8780" y="50050"/>
                </a:lnTo>
                <a:lnTo>
                  <a:pt x="8800" y="50050"/>
                </a:lnTo>
                <a:lnTo>
                  <a:pt x="8800" y="50060"/>
                </a:lnTo>
                <a:lnTo>
                  <a:pt x="8810" y="50080"/>
                </a:lnTo>
                <a:lnTo>
                  <a:pt x="8820" y="50080"/>
                </a:lnTo>
                <a:lnTo>
                  <a:pt x="8830" y="50090"/>
                </a:lnTo>
                <a:lnTo>
                  <a:pt x="8840" y="50110"/>
                </a:lnTo>
                <a:lnTo>
                  <a:pt x="8840" y="50120"/>
                </a:lnTo>
                <a:lnTo>
                  <a:pt x="8830" y="50130"/>
                </a:lnTo>
                <a:lnTo>
                  <a:pt x="8830" y="50140"/>
                </a:lnTo>
                <a:lnTo>
                  <a:pt x="8830" y="50150"/>
                </a:lnTo>
                <a:lnTo>
                  <a:pt x="8840" y="50170"/>
                </a:lnTo>
                <a:lnTo>
                  <a:pt x="8840" y="50180"/>
                </a:lnTo>
                <a:lnTo>
                  <a:pt x="8840" y="50190"/>
                </a:lnTo>
                <a:lnTo>
                  <a:pt x="8840" y="50200"/>
                </a:lnTo>
                <a:lnTo>
                  <a:pt x="8830" y="50210"/>
                </a:lnTo>
                <a:lnTo>
                  <a:pt x="8820" y="50240"/>
                </a:lnTo>
                <a:lnTo>
                  <a:pt x="8810" y="50240"/>
                </a:lnTo>
                <a:lnTo>
                  <a:pt x="8800" y="50240"/>
                </a:lnTo>
                <a:lnTo>
                  <a:pt x="8790" y="50250"/>
                </a:lnTo>
                <a:lnTo>
                  <a:pt x="8770" y="50260"/>
                </a:lnTo>
                <a:lnTo>
                  <a:pt x="8760" y="50270"/>
                </a:lnTo>
                <a:lnTo>
                  <a:pt x="8760" y="50280"/>
                </a:lnTo>
                <a:lnTo>
                  <a:pt x="8760" y="50320"/>
                </a:lnTo>
                <a:lnTo>
                  <a:pt x="8760" y="50330"/>
                </a:lnTo>
                <a:lnTo>
                  <a:pt x="8760" y="50340"/>
                </a:lnTo>
                <a:lnTo>
                  <a:pt x="8750" y="50350"/>
                </a:lnTo>
                <a:lnTo>
                  <a:pt x="8750" y="50360"/>
                </a:lnTo>
                <a:lnTo>
                  <a:pt x="8750" y="50390"/>
                </a:lnTo>
                <a:lnTo>
                  <a:pt x="8740" y="50420"/>
                </a:lnTo>
                <a:lnTo>
                  <a:pt x="8740" y="50430"/>
                </a:lnTo>
                <a:lnTo>
                  <a:pt x="8710" y="50450"/>
                </a:lnTo>
                <a:lnTo>
                  <a:pt x="8710" y="50460"/>
                </a:lnTo>
                <a:lnTo>
                  <a:pt x="8700" y="50460"/>
                </a:lnTo>
                <a:lnTo>
                  <a:pt x="8670" y="50460"/>
                </a:lnTo>
                <a:lnTo>
                  <a:pt x="8660" y="50470"/>
                </a:lnTo>
                <a:lnTo>
                  <a:pt x="8600" y="50500"/>
                </a:lnTo>
                <a:lnTo>
                  <a:pt x="8600" y="50520"/>
                </a:lnTo>
                <a:lnTo>
                  <a:pt x="8610" y="50540"/>
                </a:lnTo>
                <a:lnTo>
                  <a:pt x="8610" y="50550"/>
                </a:lnTo>
                <a:lnTo>
                  <a:pt x="8610" y="50560"/>
                </a:lnTo>
                <a:lnTo>
                  <a:pt x="8610" y="50570"/>
                </a:lnTo>
                <a:lnTo>
                  <a:pt x="8590" y="50610"/>
                </a:lnTo>
                <a:lnTo>
                  <a:pt x="8560" y="50620"/>
                </a:lnTo>
                <a:lnTo>
                  <a:pt x="8550" y="50620"/>
                </a:lnTo>
                <a:lnTo>
                  <a:pt x="8550" y="50630"/>
                </a:lnTo>
                <a:lnTo>
                  <a:pt x="8550" y="50670"/>
                </a:lnTo>
                <a:lnTo>
                  <a:pt x="8550" y="50680"/>
                </a:lnTo>
                <a:lnTo>
                  <a:pt x="8560" y="50690"/>
                </a:lnTo>
                <a:lnTo>
                  <a:pt x="8580" y="50740"/>
                </a:lnTo>
                <a:lnTo>
                  <a:pt x="8580" y="50750"/>
                </a:lnTo>
                <a:lnTo>
                  <a:pt x="8590" y="50760"/>
                </a:lnTo>
                <a:lnTo>
                  <a:pt x="8560" y="50770"/>
                </a:lnTo>
                <a:lnTo>
                  <a:pt x="8550" y="50760"/>
                </a:lnTo>
                <a:lnTo>
                  <a:pt x="8540" y="50750"/>
                </a:lnTo>
                <a:lnTo>
                  <a:pt x="8540" y="50740"/>
                </a:lnTo>
                <a:lnTo>
                  <a:pt x="8460" y="50720"/>
                </a:lnTo>
                <a:lnTo>
                  <a:pt x="8460" y="50730"/>
                </a:lnTo>
                <a:lnTo>
                  <a:pt x="8460" y="50740"/>
                </a:lnTo>
                <a:lnTo>
                  <a:pt x="8460" y="50750"/>
                </a:lnTo>
                <a:lnTo>
                  <a:pt x="8450" y="50750"/>
                </a:lnTo>
                <a:lnTo>
                  <a:pt x="8440" y="50750"/>
                </a:lnTo>
                <a:lnTo>
                  <a:pt x="8430" y="50760"/>
                </a:lnTo>
                <a:lnTo>
                  <a:pt x="8390" y="50740"/>
                </a:lnTo>
                <a:lnTo>
                  <a:pt x="8370" y="50740"/>
                </a:lnTo>
                <a:lnTo>
                  <a:pt x="8360" y="50730"/>
                </a:lnTo>
                <a:lnTo>
                  <a:pt x="8330" y="50740"/>
                </a:lnTo>
                <a:lnTo>
                  <a:pt x="8320" y="50740"/>
                </a:lnTo>
                <a:lnTo>
                  <a:pt x="8300" y="50730"/>
                </a:lnTo>
                <a:lnTo>
                  <a:pt x="8290" y="50730"/>
                </a:lnTo>
                <a:lnTo>
                  <a:pt x="8280" y="50730"/>
                </a:lnTo>
                <a:lnTo>
                  <a:pt x="8260" y="50750"/>
                </a:lnTo>
                <a:lnTo>
                  <a:pt x="8250" y="50770"/>
                </a:lnTo>
                <a:lnTo>
                  <a:pt x="8240" y="50770"/>
                </a:lnTo>
                <a:lnTo>
                  <a:pt x="8230" y="50780"/>
                </a:lnTo>
                <a:lnTo>
                  <a:pt x="8210" y="50790"/>
                </a:lnTo>
                <a:lnTo>
                  <a:pt x="8200" y="50800"/>
                </a:lnTo>
                <a:lnTo>
                  <a:pt x="8200" y="50820"/>
                </a:lnTo>
                <a:lnTo>
                  <a:pt x="8200" y="50830"/>
                </a:lnTo>
                <a:lnTo>
                  <a:pt x="8200" y="50840"/>
                </a:lnTo>
                <a:lnTo>
                  <a:pt x="8190" y="50860"/>
                </a:lnTo>
                <a:lnTo>
                  <a:pt x="8190" y="50870"/>
                </a:lnTo>
                <a:lnTo>
                  <a:pt x="8180" y="50880"/>
                </a:lnTo>
                <a:lnTo>
                  <a:pt x="8160" y="50900"/>
                </a:lnTo>
                <a:lnTo>
                  <a:pt x="8150" y="50900"/>
                </a:lnTo>
                <a:lnTo>
                  <a:pt x="8130" y="50900"/>
                </a:lnTo>
                <a:lnTo>
                  <a:pt x="8120" y="50910"/>
                </a:lnTo>
                <a:lnTo>
                  <a:pt x="8110" y="50920"/>
                </a:lnTo>
                <a:lnTo>
                  <a:pt x="8100" y="50920"/>
                </a:lnTo>
                <a:lnTo>
                  <a:pt x="8100" y="50930"/>
                </a:lnTo>
                <a:lnTo>
                  <a:pt x="8100" y="50940"/>
                </a:lnTo>
                <a:lnTo>
                  <a:pt x="8090" y="50940"/>
                </a:lnTo>
                <a:lnTo>
                  <a:pt x="8080" y="50940"/>
                </a:lnTo>
                <a:lnTo>
                  <a:pt x="8070" y="50940"/>
                </a:lnTo>
                <a:lnTo>
                  <a:pt x="8050" y="50950"/>
                </a:lnTo>
                <a:lnTo>
                  <a:pt x="8030" y="50990"/>
                </a:lnTo>
                <a:lnTo>
                  <a:pt x="8020" y="50990"/>
                </a:lnTo>
                <a:lnTo>
                  <a:pt x="8000" y="50990"/>
                </a:lnTo>
                <a:lnTo>
                  <a:pt x="7990" y="50980"/>
                </a:lnTo>
                <a:lnTo>
                  <a:pt x="7980" y="50980"/>
                </a:lnTo>
                <a:lnTo>
                  <a:pt x="7980" y="50970"/>
                </a:lnTo>
                <a:lnTo>
                  <a:pt x="7970" y="50960"/>
                </a:lnTo>
                <a:lnTo>
                  <a:pt x="7970" y="50950"/>
                </a:lnTo>
                <a:lnTo>
                  <a:pt x="7960" y="50950"/>
                </a:lnTo>
                <a:lnTo>
                  <a:pt x="7950" y="50940"/>
                </a:lnTo>
                <a:lnTo>
                  <a:pt x="7940" y="50940"/>
                </a:lnTo>
                <a:lnTo>
                  <a:pt x="7930" y="50940"/>
                </a:lnTo>
                <a:lnTo>
                  <a:pt x="7930" y="50950"/>
                </a:lnTo>
                <a:lnTo>
                  <a:pt x="7940" y="50960"/>
                </a:lnTo>
                <a:lnTo>
                  <a:pt x="7940" y="50970"/>
                </a:lnTo>
                <a:lnTo>
                  <a:pt x="7950" y="50980"/>
                </a:lnTo>
                <a:lnTo>
                  <a:pt x="7950" y="50990"/>
                </a:lnTo>
                <a:lnTo>
                  <a:pt x="7950" y="51020"/>
                </a:lnTo>
                <a:lnTo>
                  <a:pt x="7950" y="51030"/>
                </a:lnTo>
                <a:lnTo>
                  <a:pt x="7940" y="51040"/>
                </a:lnTo>
                <a:lnTo>
                  <a:pt x="7930" y="51040"/>
                </a:lnTo>
                <a:lnTo>
                  <a:pt x="7910" y="51050"/>
                </a:lnTo>
                <a:lnTo>
                  <a:pt x="7900" y="51050"/>
                </a:lnTo>
                <a:lnTo>
                  <a:pt x="7890" y="51050"/>
                </a:lnTo>
                <a:lnTo>
                  <a:pt x="7860" y="51050"/>
                </a:lnTo>
                <a:lnTo>
                  <a:pt x="7850" y="51050"/>
                </a:lnTo>
                <a:lnTo>
                  <a:pt x="7850" y="51060"/>
                </a:lnTo>
                <a:lnTo>
                  <a:pt x="7840" y="51060"/>
                </a:lnTo>
                <a:lnTo>
                  <a:pt x="7840" y="51070"/>
                </a:lnTo>
                <a:lnTo>
                  <a:pt x="7840" y="51080"/>
                </a:lnTo>
                <a:lnTo>
                  <a:pt x="7830" y="51080"/>
                </a:lnTo>
                <a:lnTo>
                  <a:pt x="7830" y="51090"/>
                </a:lnTo>
                <a:lnTo>
                  <a:pt x="7810" y="51090"/>
                </a:lnTo>
                <a:lnTo>
                  <a:pt x="7800" y="51090"/>
                </a:lnTo>
                <a:lnTo>
                  <a:pt x="7770" y="51120"/>
                </a:lnTo>
                <a:lnTo>
                  <a:pt x="7750" y="51130"/>
                </a:lnTo>
                <a:lnTo>
                  <a:pt x="7750" y="51140"/>
                </a:lnTo>
                <a:lnTo>
                  <a:pt x="7740" y="51150"/>
                </a:lnTo>
                <a:lnTo>
                  <a:pt x="7740" y="51160"/>
                </a:lnTo>
                <a:lnTo>
                  <a:pt x="7730" y="51170"/>
                </a:lnTo>
                <a:lnTo>
                  <a:pt x="7730" y="51160"/>
                </a:lnTo>
                <a:lnTo>
                  <a:pt x="7710" y="51140"/>
                </a:lnTo>
                <a:lnTo>
                  <a:pt x="7710" y="51130"/>
                </a:lnTo>
                <a:lnTo>
                  <a:pt x="7660" y="51150"/>
                </a:lnTo>
                <a:lnTo>
                  <a:pt x="7650" y="51160"/>
                </a:lnTo>
                <a:lnTo>
                  <a:pt x="7620" y="51140"/>
                </a:lnTo>
                <a:lnTo>
                  <a:pt x="7600" y="51140"/>
                </a:lnTo>
                <a:lnTo>
                  <a:pt x="7590" y="51140"/>
                </a:lnTo>
                <a:lnTo>
                  <a:pt x="7590" y="51150"/>
                </a:lnTo>
                <a:lnTo>
                  <a:pt x="7590" y="51160"/>
                </a:lnTo>
                <a:lnTo>
                  <a:pt x="7580" y="51170"/>
                </a:lnTo>
                <a:lnTo>
                  <a:pt x="7570" y="51180"/>
                </a:lnTo>
                <a:lnTo>
                  <a:pt x="7570" y="51190"/>
                </a:lnTo>
                <a:lnTo>
                  <a:pt x="7570" y="51200"/>
                </a:lnTo>
                <a:lnTo>
                  <a:pt x="7560" y="51210"/>
                </a:lnTo>
                <a:lnTo>
                  <a:pt x="7560" y="51220"/>
                </a:lnTo>
                <a:lnTo>
                  <a:pt x="7570" y="51220"/>
                </a:lnTo>
                <a:lnTo>
                  <a:pt x="7570" y="51240"/>
                </a:lnTo>
                <a:lnTo>
                  <a:pt x="7570" y="51250"/>
                </a:lnTo>
                <a:lnTo>
                  <a:pt x="7570" y="51260"/>
                </a:lnTo>
                <a:lnTo>
                  <a:pt x="7560" y="51260"/>
                </a:lnTo>
                <a:lnTo>
                  <a:pt x="7550" y="51260"/>
                </a:lnTo>
                <a:lnTo>
                  <a:pt x="7550" y="51270"/>
                </a:lnTo>
                <a:lnTo>
                  <a:pt x="7540" y="51290"/>
                </a:lnTo>
                <a:lnTo>
                  <a:pt x="7530" y="51290"/>
                </a:lnTo>
                <a:lnTo>
                  <a:pt x="7500" y="51310"/>
                </a:lnTo>
                <a:lnTo>
                  <a:pt x="7490" y="51330"/>
                </a:lnTo>
                <a:lnTo>
                  <a:pt x="7480" y="51330"/>
                </a:lnTo>
                <a:lnTo>
                  <a:pt x="7460" y="51330"/>
                </a:lnTo>
                <a:lnTo>
                  <a:pt x="7440" y="51330"/>
                </a:lnTo>
                <a:lnTo>
                  <a:pt x="7430" y="51340"/>
                </a:lnTo>
                <a:lnTo>
                  <a:pt x="7410" y="51330"/>
                </a:lnTo>
                <a:lnTo>
                  <a:pt x="7380" y="51330"/>
                </a:lnTo>
                <a:lnTo>
                  <a:pt x="7370" y="51320"/>
                </a:lnTo>
                <a:lnTo>
                  <a:pt x="7370" y="51310"/>
                </a:lnTo>
                <a:lnTo>
                  <a:pt x="7350" y="51300"/>
                </a:lnTo>
                <a:lnTo>
                  <a:pt x="7340" y="51300"/>
                </a:lnTo>
                <a:lnTo>
                  <a:pt x="7310" y="51310"/>
                </a:lnTo>
                <a:lnTo>
                  <a:pt x="7220" y="51340"/>
                </a:lnTo>
                <a:lnTo>
                  <a:pt x="7210" y="51340"/>
                </a:lnTo>
                <a:lnTo>
                  <a:pt x="7200" y="51320"/>
                </a:lnTo>
                <a:lnTo>
                  <a:pt x="7190" y="51320"/>
                </a:lnTo>
                <a:lnTo>
                  <a:pt x="7150" y="5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