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Ossetia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North Osseti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4920" y="65160"/>
                </a:moveTo>
                <a:lnTo>
                  <a:pt x="14920" y="65150"/>
                </a:lnTo>
                <a:lnTo>
                  <a:pt x="14950" y="65100"/>
                </a:lnTo>
                <a:lnTo>
                  <a:pt x="14960" y="65090"/>
                </a:lnTo>
                <a:lnTo>
                  <a:pt x="14970" y="65100"/>
                </a:lnTo>
                <a:lnTo>
                  <a:pt x="15010" y="65120"/>
                </a:lnTo>
                <a:lnTo>
                  <a:pt x="15020" y="65120"/>
                </a:lnTo>
                <a:lnTo>
                  <a:pt x="15030" y="65120"/>
                </a:lnTo>
                <a:lnTo>
                  <a:pt x="15030" y="65110"/>
                </a:lnTo>
                <a:lnTo>
                  <a:pt x="15040" y="65090"/>
                </a:lnTo>
                <a:lnTo>
                  <a:pt x="15040" y="65080"/>
                </a:lnTo>
                <a:lnTo>
                  <a:pt x="15050" y="65070"/>
                </a:lnTo>
                <a:lnTo>
                  <a:pt x="15090" y="65020"/>
                </a:lnTo>
                <a:lnTo>
                  <a:pt x="15140" y="64970"/>
                </a:lnTo>
                <a:lnTo>
                  <a:pt x="15150" y="64950"/>
                </a:lnTo>
                <a:lnTo>
                  <a:pt x="15140" y="64930"/>
                </a:lnTo>
                <a:lnTo>
                  <a:pt x="15150" y="64910"/>
                </a:lnTo>
                <a:lnTo>
                  <a:pt x="15190" y="64820"/>
                </a:lnTo>
                <a:lnTo>
                  <a:pt x="15200" y="64800"/>
                </a:lnTo>
                <a:lnTo>
                  <a:pt x="15210" y="64790"/>
                </a:lnTo>
                <a:lnTo>
                  <a:pt x="15230" y="64810"/>
                </a:lnTo>
                <a:lnTo>
                  <a:pt x="15230" y="64820"/>
                </a:lnTo>
                <a:lnTo>
                  <a:pt x="15230" y="64830"/>
                </a:lnTo>
                <a:lnTo>
                  <a:pt x="15240" y="64840"/>
                </a:lnTo>
                <a:lnTo>
                  <a:pt x="15250" y="64840"/>
                </a:lnTo>
                <a:lnTo>
                  <a:pt x="15270" y="64830"/>
                </a:lnTo>
                <a:lnTo>
                  <a:pt x="15280" y="64830"/>
                </a:lnTo>
                <a:lnTo>
                  <a:pt x="15290" y="64830"/>
                </a:lnTo>
                <a:lnTo>
                  <a:pt x="15310" y="64840"/>
                </a:lnTo>
                <a:lnTo>
                  <a:pt x="15310" y="64850"/>
                </a:lnTo>
                <a:lnTo>
                  <a:pt x="15300" y="64870"/>
                </a:lnTo>
                <a:lnTo>
                  <a:pt x="15310" y="64880"/>
                </a:lnTo>
                <a:lnTo>
                  <a:pt x="15320" y="64880"/>
                </a:lnTo>
                <a:lnTo>
                  <a:pt x="15360" y="64820"/>
                </a:lnTo>
                <a:lnTo>
                  <a:pt x="15350" y="64820"/>
                </a:lnTo>
                <a:lnTo>
                  <a:pt x="15330" y="64770"/>
                </a:lnTo>
                <a:lnTo>
                  <a:pt x="15330" y="64760"/>
                </a:lnTo>
                <a:lnTo>
                  <a:pt x="15320" y="64750"/>
                </a:lnTo>
                <a:lnTo>
                  <a:pt x="15330" y="64740"/>
                </a:lnTo>
                <a:lnTo>
                  <a:pt x="15330" y="64730"/>
                </a:lnTo>
                <a:lnTo>
                  <a:pt x="15350" y="64720"/>
                </a:lnTo>
                <a:lnTo>
                  <a:pt x="15370" y="64690"/>
                </a:lnTo>
                <a:lnTo>
                  <a:pt x="15390" y="64690"/>
                </a:lnTo>
                <a:lnTo>
                  <a:pt x="15400" y="64700"/>
                </a:lnTo>
                <a:lnTo>
                  <a:pt x="15400" y="64740"/>
                </a:lnTo>
                <a:lnTo>
                  <a:pt x="15410" y="64750"/>
                </a:lnTo>
                <a:lnTo>
                  <a:pt x="15420" y="64750"/>
                </a:lnTo>
                <a:lnTo>
                  <a:pt x="15430" y="64740"/>
                </a:lnTo>
                <a:lnTo>
                  <a:pt x="15440" y="64730"/>
                </a:lnTo>
                <a:lnTo>
                  <a:pt x="15500" y="64690"/>
                </a:lnTo>
                <a:lnTo>
                  <a:pt x="15510" y="64690"/>
                </a:lnTo>
                <a:lnTo>
                  <a:pt x="15520" y="64700"/>
                </a:lnTo>
                <a:lnTo>
                  <a:pt x="15520" y="64710"/>
                </a:lnTo>
                <a:lnTo>
                  <a:pt x="15530" y="64710"/>
                </a:lnTo>
                <a:lnTo>
                  <a:pt x="15550" y="64700"/>
                </a:lnTo>
                <a:lnTo>
                  <a:pt x="15550" y="64690"/>
                </a:lnTo>
                <a:lnTo>
                  <a:pt x="15550" y="64680"/>
                </a:lnTo>
                <a:lnTo>
                  <a:pt x="15540" y="64650"/>
                </a:lnTo>
                <a:lnTo>
                  <a:pt x="15540" y="64640"/>
                </a:lnTo>
                <a:lnTo>
                  <a:pt x="15540" y="64630"/>
                </a:lnTo>
                <a:lnTo>
                  <a:pt x="15550" y="64620"/>
                </a:lnTo>
                <a:lnTo>
                  <a:pt x="15560" y="64600"/>
                </a:lnTo>
                <a:lnTo>
                  <a:pt x="15560" y="64560"/>
                </a:lnTo>
                <a:lnTo>
                  <a:pt x="15570" y="64510"/>
                </a:lnTo>
                <a:lnTo>
                  <a:pt x="15570" y="64500"/>
                </a:lnTo>
                <a:lnTo>
                  <a:pt x="15570" y="64490"/>
                </a:lnTo>
                <a:lnTo>
                  <a:pt x="15560" y="64480"/>
                </a:lnTo>
                <a:lnTo>
                  <a:pt x="15550" y="64480"/>
                </a:lnTo>
                <a:lnTo>
                  <a:pt x="15540" y="64480"/>
                </a:lnTo>
                <a:lnTo>
                  <a:pt x="15530" y="64480"/>
                </a:lnTo>
                <a:lnTo>
                  <a:pt x="15520" y="64490"/>
                </a:lnTo>
                <a:lnTo>
                  <a:pt x="15510" y="64490"/>
                </a:lnTo>
                <a:lnTo>
                  <a:pt x="15500" y="64480"/>
                </a:lnTo>
                <a:lnTo>
                  <a:pt x="15480" y="64440"/>
                </a:lnTo>
                <a:lnTo>
                  <a:pt x="15480" y="64430"/>
                </a:lnTo>
                <a:lnTo>
                  <a:pt x="15480" y="64410"/>
                </a:lnTo>
                <a:lnTo>
                  <a:pt x="15480" y="64350"/>
                </a:lnTo>
                <a:lnTo>
                  <a:pt x="15500" y="64350"/>
                </a:lnTo>
                <a:lnTo>
                  <a:pt x="15520" y="64360"/>
                </a:lnTo>
                <a:lnTo>
                  <a:pt x="15530" y="64360"/>
                </a:lnTo>
                <a:lnTo>
                  <a:pt x="15530" y="64370"/>
                </a:lnTo>
                <a:lnTo>
                  <a:pt x="15540" y="64370"/>
                </a:lnTo>
                <a:lnTo>
                  <a:pt x="15550" y="64370"/>
                </a:lnTo>
                <a:lnTo>
                  <a:pt x="15710" y="64350"/>
                </a:lnTo>
                <a:lnTo>
                  <a:pt x="15720" y="64340"/>
                </a:lnTo>
                <a:lnTo>
                  <a:pt x="15730" y="64340"/>
                </a:lnTo>
                <a:lnTo>
                  <a:pt x="15740" y="64340"/>
                </a:lnTo>
                <a:lnTo>
                  <a:pt x="15750" y="64350"/>
                </a:lnTo>
                <a:lnTo>
                  <a:pt x="15760" y="64350"/>
                </a:lnTo>
                <a:lnTo>
                  <a:pt x="15810" y="64370"/>
                </a:lnTo>
                <a:lnTo>
                  <a:pt x="15810" y="64380"/>
                </a:lnTo>
                <a:lnTo>
                  <a:pt x="15820" y="64420"/>
                </a:lnTo>
                <a:lnTo>
                  <a:pt x="15830" y="64440"/>
                </a:lnTo>
                <a:lnTo>
                  <a:pt x="15840" y="64450"/>
                </a:lnTo>
                <a:lnTo>
                  <a:pt x="15840" y="64460"/>
                </a:lnTo>
                <a:lnTo>
                  <a:pt x="15830" y="64460"/>
                </a:lnTo>
                <a:lnTo>
                  <a:pt x="15830" y="64470"/>
                </a:lnTo>
                <a:lnTo>
                  <a:pt x="15820" y="64470"/>
                </a:lnTo>
                <a:lnTo>
                  <a:pt x="15820" y="64480"/>
                </a:lnTo>
                <a:lnTo>
                  <a:pt x="15830" y="64490"/>
                </a:lnTo>
                <a:lnTo>
                  <a:pt x="15830" y="64560"/>
                </a:lnTo>
                <a:lnTo>
                  <a:pt x="15810" y="64560"/>
                </a:lnTo>
                <a:lnTo>
                  <a:pt x="15800" y="64560"/>
                </a:lnTo>
                <a:lnTo>
                  <a:pt x="15800" y="64550"/>
                </a:lnTo>
                <a:lnTo>
                  <a:pt x="15800" y="64540"/>
                </a:lnTo>
                <a:lnTo>
                  <a:pt x="15790" y="64530"/>
                </a:lnTo>
                <a:lnTo>
                  <a:pt x="15780" y="64530"/>
                </a:lnTo>
                <a:lnTo>
                  <a:pt x="15750" y="64530"/>
                </a:lnTo>
                <a:lnTo>
                  <a:pt x="15740" y="64530"/>
                </a:lnTo>
                <a:lnTo>
                  <a:pt x="15740" y="64540"/>
                </a:lnTo>
                <a:lnTo>
                  <a:pt x="15740" y="64550"/>
                </a:lnTo>
                <a:lnTo>
                  <a:pt x="15740" y="64570"/>
                </a:lnTo>
                <a:lnTo>
                  <a:pt x="15740" y="64580"/>
                </a:lnTo>
                <a:lnTo>
                  <a:pt x="15730" y="64580"/>
                </a:lnTo>
                <a:lnTo>
                  <a:pt x="15690" y="64590"/>
                </a:lnTo>
                <a:lnTo>
                  <a:pt x="15690" y="64580"/>
                </a:lnTo>
                <a:lnTo>
                  <a:pt x="15690" y="64550"/>
                </a:lnTo>
                <a:lnTo>
                  <a:pt x="15690" y="64540"/>
                </a:lnTo>
                <a:lnTo>
                  <a:pt x="15690" y="64530"/>
                </a:lnTo>
                <a:lnTo>
                  <a:pt x="15650" y="64540"/>
                </a:lnTo>
                <a:lnTo>
                  <a:pt x="15640" y="64550"/>
                </a:lnTo>
                <a:lnTo>
                  <a:pt x="15630" y="64560"/>
                </a:lnTo>
                <a:lnTo>
                  <a:pt x="15630" y="64570"/>
                </a:lnTo>
                <a:lnTo>
                  <a:pt x="15620" y="64700"/>
                </a:lnTo>
                <a:lnTo>
                  <a:pt x="15610" y="64710"/>
                </a:lnTo>
                <a:lnTo>
                  <a:pt x="15610" y="64720"/>
                </a:lnTo>
                <a:lnTo>
                  <a:pt x="15620" y="64720"/>
                </a:lnTo>
                <a:lnTo>
                  <a:pt x="15620" y="64730"/>
                </a:lnTo>
                <a:lnTo>
                  <a:pt x="15630" y="64730"/>
                </a:lnTo>
                <a:lnTo>
                  <a:pt x="15640" y="64730"/>
                </a:lnTo>
                <a:lnTo>
                  <a:pt x="15650" y="64720"/>
                </a:lnTo>
                <a:lnTo>
                  <a:pt x="15660" y="64720"/>
                </a:lnTo>
                <a:lnTo>
                  <a:pt x="15670" y="64750"/>
                </a:lnTo>
                <a:lnTo>
                  <a:pt x="15670" y="64770"/>
                </a:lnTo>
                <a:lnTo>
                  <a:pt x="15660" y="64850"/>
                </a:lnTo>
                <a:lnTo>
                  <a:pt x="15670" y="64860"/>
                </a:lnTo>
                <a:lnTo>
                  <a:pt x="15720" y="64880"/>
                </a:lnTo>
                <a:lnTo>
                  <a:pt x="15710" y="64870"/>
                </a:lnTo>
                <a:lnTo>
                  <a:pt x="15710" y="64860"/>
                </a:lnTo>
                <a:lnTo>
                  <a:pt x="15700" y="64860"/>
                </a:lnTo>
                <a:lnTo>
                  <a:pt x="15710" y="64850"/>
                </a:lnTo>
                <a:lnTo>
                  <a:pt x="15720" y="64840"/>
                </a:lnTo>
                <a:lnTo>
                  <a:pt x="15730" y="64850"/>
                </a:lnTo>
                <a:lnTo>
                  <a:pt x="15740" y="64870"/>
                </a:lnTo>
                <a:lnTo>
                  <a:pt x="15750" y="64870"/>
                </a:lnTo>
                <a:lnTo>
                  <a:pt x="15790" y="64910"/>
                </a:lnTo>
                <a:lnTo>
                  <a:pt x="15800" y="64910"/>
                </a:lnTo>
                <a:lnTo>
                  <a:pt x="15810" y="64910"/>
                </a:lnTo>
                <a:lnTo>
                  <a:pt x="15820" y="64920"/>
                </a:lnTo>
                <a:lnTo>
                  <a:pt x="15830" y="64940"/>
                </a:lnTo>
                <a:lnTo>
                  <a:pt x="15830" y="64950"/>
                </a:lnTo>
                <a:lnTo>
                  <a:pt x="15830" y="64960"/>
                </a:lnTo>
                <a:lnTo>
                  <a:pt x="15880" y="65000"/>
                </a:lnTo>
                <a:lnTo>
                  <a:pt x="15880" y="65010"/>
                </a:lnTo>
                <a:lnTo>
                  <a:pt x="15880" y="65020"/>
                </a:lnTo>
                <a:lnTo>
                  <a:pt x="15880" y="65030"/>
                </a:lnTo>
                <a:lnTo>
                  <a:pt x="15880" y="65040"/>
                </a:lnTo>
                <a:lnTo>
                  <a:pt x="15880" y="65060"/>
                </a:lnTo>
                <a:lnTo>
                  <a:pt x="15880" y="65070"/>
                </a:lnTo>
                <a:lnTo>
                  <a:pt x="15880" y="65080"/>
                </a:lnTo>
                <a:lnTo>
                  <a:pt x="15890" y="65090"/>
                </a:lnTo>
                <a:lnTo>
                  <a:pt x="15890" y="65100"/>
                </a:lnTo>
                <a:lnTo>
                  <a:pt x="15890" y="65110"/>
                </a:lnTo>
                <a:lnTo>
                  <a:pt x="15890" y="65130"/>
                </a:lnTo>
                <a:lnTo>
                  <a:pt x="15880" y="65140"/>
                </a:lnTo>
                <a:lnTo>
                  <a:pt x="15870" y="65150"/>
                </a:lnTo>
                <a:lnTo>
                  <a:pt x="15860" y="65160"/>
                </a:lnTo>
                <a:lnTo>
                  <a:pt x="15840" y="65200"/>
                </a:lnTo>
                <a:lnTo>
                  <a:pt x="15800" y="65200"/>
                </a:lnTo>
                <a:lnTo>
                  <a:pt x="15790" y="65200"/>
                </a:lnTo>
                <a:lnTo>
                  <a:pt x="15780" y="65200"/>
                </a:lnTo>
                <a:lnTo>
                  <a:pt x="15740" y="65170"/>
                </a:lnTo>
                <a:lnTo>
                  <a:pt x="15730" y="65170"/>
                </a:lnTo>
                <a:lnTo>
                  <a:pt x="15700" y="65160"/>
                </a:lnTo>
                <a:lnTo>
                  <a:pt x="15690" y="65220"/>
                </a:lnTo>
                <a:lnTo>
                  <a:pt x="15690" y="65230"/>
                </a:lnTo>
                <a:lnTo>
                  <a:pt x="15690" y="65240"/>
                </a:lnTo>
                <a:lnTo>
                  <a:pt x="15690" y="65250"/>
                </a:lnTo>
                <a:lnTo>
                  <a:pt x="15700" y="65280"/>
                </a:lnTo>
                <a:lnTo>
                  <a:pt x="15680" y="65270"/>
                </a:lnTo>
                <a:lnTo>
                  <a:pt x="15650" y="65270"/>
                </a:lnTo>
                <a:lnTo>
                  <a:pt x="15620" y="65270"/>
                </a:lnTo>
                <a:lnTo>
                  <a:pt x="15600" y="65280"/>
                </a:lnTo>
                <a:lnTo>
                  <a:pt x="15550" y="65310"/>
                </a:lnTo>
                <a:lnTo>
                  <a:pt x="15530" y="65310"/>
                </a:lnTo>
                <a:lnTo>
                  <a:pt x="15470" y="65310"/>
                </a:lnTo>
                <a:lnTo>
                  <a:pt x="15460" y="65330"/>
                </a:lnTo>
                <a:lnTo>
                  <a:pt x="15450" y="65360"/>
                </a:lnTo>
                <a:lnTo>
                  <a:pt x="15430" y="65380"/>
                </a:lnTo>
                <a:lnTo>
                  <a:pt x="15420" y="65380"/>
                </a:lnTo>
                <a:lnTo>
                  <a:pt x="15400" y="65390"/>
                </a:lnTo>
                <a:lnTo>
                  <a:pt x="15340" y="65390"/>
                </a:lnTo>
                <a:lnTo>
                  <a:pt x="15310" y="65400"/>
                </a:lnTo>
                <a:lnTo>
                  <a:pt x="15300" y="65410"/>
                </a:lnTo>
                <a:lnTo>
                  <a:pt x="15290" y="65430"/>
                </a:lnTo>
                <a:lnTo>
                  <a:pt x="15280" y="65440"/>
                </a:lnTo>
                <a:lnTo>
                  <a:pt x="15260" y="65440"/>
                </a:lnTo>
                <a:lnTo>
                  <a:pt x="15250" y="65440"/>
                </a:lnTo>
                <a:lnTo>
                  <a:pt x="15240" y="65430"/>
                </a:lnTo>
                <a:lnTo>
                  <a:pt x="15230" y="65420"/>
                </a:lnTo>
                <a:lnTo>
                  <a:pt x="15210" y="65410"/>
                </a:lnTo>
                <a:lnTo>
                  <a:pt x="15170" y="65410"/>
                </a:lnTo>
                <a:lnTo>
                  <a:pt x="15150" y="65400"/>
                </a:lnTo>
                <a:lnTo>
                  <a:pt x="15130" y="65380"/>
                </a:lnTo>
                <a:lnTo>
                  <a:pt x="15130" y="65360"/>
                </a:lnTo>
                <a:lnTo>
                  <a:pt x="15150" y="65340"/>
                </a:lnTo>
                <a:lnTo>
                  <a:pt x="15170" y="65320"/>
                </a:lnTo>
                <a:lnTo>
                  <a:pt x="15180" y="65300"/>
                </a:lnTo>
                <a:lnTo>
                  <a:pt x="15180" y="65280"/>
                </a:lnTo>
                <a:lnTo>
                  <a:pt x="15150" y="65260"/>
                </a:lnTo>
                <a:lnTo>
                  <a:pt x="15090" y="65250"/>
                </a:lnTo>
                <a:lnTo>
                  <a:pt x="15080" y="65240"/>
                </a:lnTo>
                <a:lnTo>
                  <a:pt x="15050" y="65210"/>
                </a:lnTo>
                <a:lnTo>
                  <a:pt x="15040" y="65200"/>
                </a:lnTo>
                <a:lnTo>
                  <a:pt x="15000" y="65180"/>
                </a:lnTo>
                <a:lnTo>
                  <a:pt x="14980" y="65170"/>
                </a:lnTo>
                <a:lnTo>
                  <a:pt x="14920" y="6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