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Nizhegorod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Nizhegorod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6590" y="53460"/>
                </a:moveTo>
                <a:lnTo>
                  <a:pt x="16580" y="53480"/>
                </a:lnTo>
                <a:lnTo>
                  <a:pt x="16570" y="53480"/>
                </a:lnTo>
                <a:lnTo>
                  <a:pt x="16530" y="53510"/>
                </a:lnTo>
                <a:lnTo>
                  <a:pt x="16520" y="53510"/>
                </a:lnTo>
                <a:lnTo>
                  <a:pt x="16510" y="53510"/>
                </a:lnTo>
                <a:lnTo>
                  <a:pt x="16490" y="53510"/>
                </a:lnTo>
                <a:lnTo>
                  <a:pt x="16480" y="53510"/>
                </a:lnTo>
                <a:lnTo>
                  <a:pt x="16480" y="53500"/>
                </a:lnTo>
                <a:lnTo>
                  <a:pt x="16470" y="53500"/>
                </a:lnTo>
                <a:lnTo>
                  <a:pt x="16440" y="53510"/>
                </a:lnTo>
                <a:lnTo>
                  <a:pt x="16410" y="53530"/>
                </a:lnTo>
                <a:lnTo>
                  <a:pt x="16400" y="53530"/>
                </a:lnTo>
                <a:lnTo>
                  <a:pt x="16390" y="53540"/>
                </a:lnTo>
                <a:lnTo>
                  <a:pt x="16380" y="53540"/>
                </a:lnTo>
                <a:lnTo>
                  <a:pt x="16370" y="53540"/>
                </a:lnTo>
                <a:lnTo>
                  <a:pt x="16370" y="53530"/>
                </a:lnTo>
                <a:lnTo>
                  <a:pt x="16360" y="53530"/>
                </a:lnTo>
                <a:lnTo>
                  <a:pt x="16360" y="53520"/>
                </a:lnTo>
                <a:lnTo>
                  <a:pt x="16360" y="53510"/>
                </a:lnTo>
                <a:lnTo>
                  <a:pt x="16370" y="53490"/>
                </a:lnTo>
                <a:lnTo>
                  <a:pt x="16410" y="53470"/>
                </a:lnTo>
                <a:lnTo>
                  <a:pt x="16410" y="53460"/>
                </a:lnTo>
                <a:lnTo>
                  <a:pt x="16410" y="53450"/>
                </a:lnTo>
                <a:lnTo>
                  <a:pt x="16400" y="53440"/>
                </a:lnTo>
                <a:lnTo>
                  <a:pt x="16400" y="53430"/>
                </a:lnTo>
                <a:lnTo>
                  <a:pt x="16390" y="53420"/>
                </a:lnTo>
                <a:lnTo>
                  <a:pt x="16400" y="53420"/>
                </a:lnTo>
                <a:lnTo>
                  <a:pt x="16400" y="53400"/>
                </a:lnTo>
                <a:lnTo>
                  <a:pt x="16400" y="53390"/>
                </a:lnTo>
                <a:lnTo>
                  <a:pt x="16420" y="53390"/>
                </a:lnTo>
                <a:lnTo>
                  <a:pt x="16420" y="53380"/>
                </a:lnTo>
                <a:lnTo>
                  <a:pt x="16420" y="53370"/>
                </a:lnTo>
                <a:lnTo>
                  <a:pt x="16410" y="53360"/>
                </a:lnTo>
                <a:lnTo>
                  <a:pt x="16400" y="53360"/>
                </a:lnTo>
                <a:lnTo>
                  <a:pt x="16390" y="53350"/>
                </a:lnTo>
                <a:lnTo>
                  <a:pt x="16390" y="53340"/>
                </a:lnTo>
                <a:lnTo>
                  <a:pt x="16390" y="53330"/>
                </a:lnTo>
                <a:lnTo>
                  <a:pt x="16390" y="53320"/>
                </a:lnTo>
                <a:lnTo>
                  <a:pt x="16380" y="53310"/>
                </a:lnTo>
                <a:lnTo>
                  <a:pt x="16320" y="53320"/>
                </a:lnTo>
                <a:lnTo>
                  <a:pt x="16310" y="53330"/>
                </a:lnTo>
                <a:lnTo>
                  <a:pt x="16300" y="53340"/>
                </a:lnTo>
                <a:lnTo>
                  <a:pt x="16300" y="53350"/>
                </a:lnTo>
                <a:lnTo>
                  <a:pt x="16300" y="53360"/>
                </a:lnTo>
                <a:lnTo>
                  <a:pt x="16290" y="53370"/>
                </a:lnTo>
                <a:lnTo>
                  <a:pt x="16280" y="53370"/>
                </a:lnTo>
                <a:lnTo>
                  <a:pt x="16280" y="53380"/>
                </a:lnTo>
                <a:lnTo>
                  <a:pt x="16280" y="53390"/>
                </a:lnTo>
                <a:lnTo>
                  <a:pt x="16290" y="53410"/>
                </a:lnTo>
                <a:lnTo>
                  <a:pt x="16280" y="53410"/>
                </a:lnTo>
                <a:lnTo>
                  <a:pt x="16260" y="53410"/>
                </a:lnTo>
                <a:lnTo>
                  <a:pt x="16240" y="53410"/>
                </a:lnTo>
                <a:lnTo>
                  <a:pt x="16230" y="53420"/>
                </a:lnTo>
                <a:lnTo>
                  <a:pt x="16220" y="53450"/>
                </a:lnTo>
                <a:lnTo>
                  <a:pt x="16210" y="53470"/>
                </a:lnTo>
                <a:lnTo>
                  <a:pt x="16200" y="53480"/>
                </a:lnTo>
                <a:lnTo>
                  <a:pt x="16200" y="53490"/>
                </a:lnTo>
                <a:lnTo>
                  <a:pt x="16200" y="53500"/>
                </a:lnTo>
                <a:lnTo>
                  <a:pt x="16200" y="53530"/>
                </a:lnTo>
                <a:lnTo>
                  <a:pt x="16200" y="53540"/>
                </a:lnTo>
                <a:lnTo>
                  <a:pt x="16200" y="53550"/>
                </a:lnTo>
                <a:lnTo>
                  <a:pt x="16200" y="53560"/>
                </a:lnTo>
                <a:lnTo>
                  <a:pt x="16190" y="53580"/>
                </a:lnTo>
                <a:lnTo>
                  <a:pt x="16190" y="53590"/>
                </a:lnTo>
                <a:lnTo>
                  <a:pt x="16190" y="53600"/>
                </a:lnTo>
                <a:lnTo>
                  <a:pt x="16200" y="53600"/>
                </a:lnTo>
                <a:lnTo>
                  <a:pt x="16200" y="53610"/>
                </a:lnTo>
                <a:lnTo>
                  <a:pt x="16200" y="53620"/>
                </a:lnTo>
                <a:lnTo>
                  <a:pt x="16200" y="53640"/>
                </a:lnTo>
                <a:lnTo>
                  <a:pt x="16190" y="53640"/>
                </a:lnTo>
                <a:lnTo>
                  <a:pt x="16170" y="53640"/>
                </a:lnTo>
                <a:lnTo>
                  <a:pt x="16160" y="53640"/>
                </a:lnTo>
                <a:lnTo>
                  <a:pt x="16150" y="53640"/>
                </a:lnTo>
                <a:lnTo>
                  <a:pt x="16120" y="53640"/>
                </a:lnTo>
                <a:lnTo>
                  <a:pt x="16100" y="53650"/>
                </a:lnTo>
                <a:lnTo>
                  <a:pt x="16090" y="53650"/>
                </a:lnTo>
                <a:lnTo>
                  <a:pt x="16080" y="53670"/>
                </a:lnTo>
                <a:lnTo>
                  <a:pt x="16080" y="53710"/>
                </a:lnTo>
                <a:lnTo>
                  <a:pt x="16070" y="53750"/>
                </a:lnTo>
                <a:lnTo>
                  <a:pt x="16060" y="53770"/>
                </a:lnTo>
                <a:lnTo>
                  <a:pt x="16060" y="53780"/>
                </a:lnTo>
                <a:lnTo>
                  <a:pt x="16050" y="53780"/>
                </a:lnTo>
                <a:lnTo>
                  <a:pt x="16040" y="53780"/>
                </a:lnTo>
                <a:lnTo>
                  <a:pt x="16040" y="53770"/>
                </a:lnTo>
                <a:lnTo>
                  <a:pt x="16040" y="53760"/>
                </a:lnTo>
                <a:lnTo>
                  <a:pt x="16040" y="53750"/>
                </a:lnTo>
                <a:lnTo>
                  <a:pt x="16040" y="53740"/>
                </a:lnTo>
                <a:lnTo>
                  <a:pt x="16040" y="53730"/>
                </a:lnTo>
                <a:lnTo>
                  <a:pt x="16030" y="53730"/>
                </a:lnTo>
                <a:lnTo>
                  <a:pt x="16020" y="53730"/>
                </a:lnTo>
                <a:lnTo>
                  <a:pt x="16010" y="53730"/>
                </a:lnTo>
                <a:lnTo>
                  <a:pt x="16000" y="53730"/>
                </a:lnTo>
                <a:lnTo>
                  <a:pt x="16000" y="53740"/>
                </a:lnTo>
                <a:lnTo>
                  <a:pt x="15990" y="53750"/>
                </a:lnTo>
                <a:lnTo>
                  <a:pt x="15970" y="53770"/>
                </a:lnTo>
                <a:lnTo>
                  <a:pt x="15960" y="53780"/>
                </a:lnTo>
                <a:lnTo>
                  <a:pt x="15960" y="53790"/>
                </a:lnTo>
                <a:lnTo>
                  <a:pt x="15960" y="53820"/>
                </a:lnTo>
                <a:lnTo>
                  <a:pt x="15960" y="53830"/>
                </a:lnTo>
                <a:lnTo>
                  <a:pt x="15960" y="53840"/>
                </a:lnTo>
                <a:lnTo>
                  <a:pt x="15960" y="53850"/>
                </a:lnTo>
                <a:lnTo>
                  <a:pt x="15970" y="53860"/>
                </a:lnTo>
                <a:lnTo>
                  <a:pt x="15980" y="53870"/>
                </a:lnTo>
                <a:lnTo>
                  <a:pt x="15990" y="53870"/>
                </a:lnTo>
                <a:lnTo>
                  <a:pt x="15990" y="53880"/>
                </a:lnTo>
                <a:lnTo>
                  <a:pt x="15990" y="53890"/>
                </a:lnTo>
                <a:lnTo>
                  <a:pt x="15980" y="53890"/>
                </a:lnTo>
                <a:lnTo>
                  <a:pt x="15980" y="53900"/>
                </a:lnTo>
                <a:lnTo>
                  <a:pt x="15970" y="53900"/>
                </a:lnTo>
                <a:lnTo>
                  <a:pt x="15960" y="53910"/>
                </a:lnTo>
                <a:lnTo>
                  <a:pt x="15960" y="53920"/>
                </a:lnTo>
                <a:lnTo>
                  <a:pt x="15960" y="53930"/>
                </a:lnTo>
                <a:lnTo>
                  <a:pt x="15960" y="53940"/>
                </a:lnTo>
                <a:lnTo>
                  <a:pt x="15960" y="53950"/>
                </a:lnTo>
                <a:lnTo>
                  <a:pt x="15950" y="53960"/>
                </a:lnTo>
                <a:lnTo>
                  <a:pt x="15940" y="53970"/>
                </a:lnTo>
                <a:lnTo>
                  <a:pt x="15950" y="53980"/>
                </a:lnTo>
                <a:lnTo>
                  <a:pt x="15970" y="53980"/>
                </a:lnTo>
                <a:lnTo>
                  <a:pt x="15980" y="53980"/>
                </a:lnTo>
                <a:lnTo>
                  <a:pt x="15990" y="53990"/>
                </a:lnTo>
                <a:lnTo>
                  <a:pt x="15990" y="54000"/>
                </a:lnTo>
                <a:lnTo>
                  <a:pt x="16000" y="54020"/>
                </a:lnTo>
                <a:lnTo>
                  <a:pt x="16020" y="54030"/>
                </a:lnTo>
                <a:lnTo>
                  <a:pt x="16020" y="54040"/>
                </a:lnTo>
                <a:lnTo>
                  <a:pt x="16010" y="54050"/>
                </a:lnTo>
                <a:lnTo>
                  <a:pt x="16000" y="54060"/>
                </a:lnTo>
                <a:lnTo>
                  <a:pt x="15990" y="54060"/>
                </a:lnTo>
                <a:lnTo>
                  <a:pt x="15940" y="54060"/>
                </a:lnTo>
                <a:lnTo>
                  <a:pt x="15900" y="54070"/>
                </a:lnTo>
                <a:lnTo>
                  <a:pt x="15890" y="54080"/>
                </a:lnTo>
                <a:lnTo>
                  <a:pt x="15880" y="54080"/>
                </a:lnTo>
                <a:lnTo>
                  <a:pt x="15870" y="54070"/>
                </a:lnTo>
                <a:lnTo>
                  <a:pt x="15840" y="54060"/>
                </a:lnTo>
                <a:lnTo>
                  <a:pt x="15830" y="54060"/>
                </a:lnTo>
                <a:lnTo>
                  <a:pt x="15820" y="54050"/>
                </a:lnTo>
                <a:lnTo>
                  <a:pt x="15810" y="54040"/>
                </a:lnTo>
                <a:lnTo>
                  <a:pt x="15810" y="54030"/>
                </a:lnTo>
                <a:lnTo>
                  <a:pt x="15800" y="54030"/>
                </a:lnTo>
                <a:lnTo>
                  <a:pt x="15790" y="54030"/>
                </a:lnTo>
                <a:lnTo>
                  <a:pt x="15780" y="54030"/>
                </a:lnTo>
                <a:lnTo>
                  <a:pt x="15770" y="54030"/>
                </a:lnTo>
                <a:lnTo>
                  <a:pt x="15690" y="54080"/>
                </a:lnTo>
                <a:lnTo>
                  <a:pt x="15680" y="54080"/>
                </a:lnTo>
                <a:lnTo>
                  <a:pt x="15680" y="54070"/>
                </a:lnTo>
                <a:lnTo>
                  <a:pt x="15680" y="54060"/>
                </a:lnTo>
                <a:lnTo>
                  <a:pt x="15690" y="54050"/>
                </a:lnTo>
                <a:lnTo>
                  <a:pt x="15710" y="54030"/>
                </a:lnTo>
                <a:lnTo>
                  <a:pt x="15720" y="54030"/>
                </a:lnTo>
                <a:lnTo>
                  <a:pt x="15720" y="54020"/>
                </a:lnTo>
                <a:lnTo>
                  <a:pt x="15720" y="54010"/>
                </a:lnTo>
                <a:lnTo>
                  <a:pt x="15720" y="54000"/>
                </a:lnTo>
                <a:lnTo>
                  <a:pt x="15720" y="53990"/>
                </a:lnTo>
                <a:lnTo>
                  <a:pt x="15710" y="53980"/>
                </a:lnTo>
                <a:lnTo>
                  <a:pt x="15710" y="53970"/>
                </a:lnTo>
                <a:lnTo>
                  <a:pt x="15700" y="53960"/>
                </a:lnTo>
                <a:lnTo>
                  <a:pt x="15690" y="53960"/>
                </a:lnTo>
                <a:lnTo>
                  <a:pt x="15680" y="53960"/>
                </a:lnTo>
                <a:lnTo>
                  <a:pt x="15670" y="53970"/>
                </a:lnTo>
                <a:lnTo>
                  <a:pt x="15660" y="54000"/>
                </a:lnTo>
                <a:lnTo>
                  <a:pt x="15660" y="54010"/>
                </a:lnTo>
                <a:lnTo>
                  <a:pt x="15650" y="54010"/>
                </a:lnTo>
                <a:lnTo>
                  <a:pt x="15650" y="54020"/>
                </a:lnTo>
                <a:lnTo>
                  <a:pt x="15640" y="54020"/>
                </a:lnTo>
                <a:lnTo>
                  <a:pt x="15580" y="54010"/>
                </a:lnTo>
                <a:lnTo>
                  <a:pt x="15570" y="54000"/>
                </a:lnTo>
                <a:lnTo>
                  <a:pt x="15560" y="53990"/>
                </a:lnTo>
                <a:lnTo>
                  <a:pt x="15550" y="53970"/>
                </a:lnTo>
                <a:lnTo>
                  <a:pt x="15540" y="53960"/>
                </a:lnTo>
                <a:lnTo>
                  <a:pt x="15540" y="53950"/>
                </a:lnTo>
                <a:lnTo>
                  <a:pt x="15520" y="53950"/>
                </a:lnTo>
                <a:lnTo>
                  <a:pt x="15490" y="53940"/>
                </a:lnTo>
                <a:lnTo>
                  <a:pt x="15460" y="53930"/>
                </a:lnTo>
                <a:lnTo>
                  <a:pt x="15430" y="53920"/>
                </a:lnTo>
                <a:lnTo>
                  <a:pt x="15390" y="53900"/>
                </a:lnTo>
                <a:lnTo>
                  <a:pt x="15370" y="53890"/>
                </a:lnTo>
                <a:lnTo>
                  <a:pt x="15360" y="53880"/>
                </a:lnTo>
                <a:lnTo>
                  <a:pt x="15360" y="53860"/>
                </a:lnTo>
                <a:lnTo>
                  <a:pt x="15360" y="53850"/>
                </a:lnTo>
                <a:lnTo>
                  <a:pt x="15360" y="53840"/>
                </a:lnTo>
                <a:lnTo>
                  <a:pt x="15370" y="53820"/>
                </a:lnTo>
                <a:lnTo>
                  <a:pt x="15370" y="53810"/>
                </a:lnTo>
                <a:lnTo>
                  <a:pt x="15360" y="53800"/>
                </a:lnTo>
                <a:lnTo>
                  <a:pt x="15340" y="53800"/>
                </a:lnTo>
                <a:lnTo>
                  <a:pt x="15320" y="53810"/>
                </a:lnTo>
                <a:lnTo>
                  <a:pt x="15310" y="53810"/>
                </a:lnTo>
                <a:lnTo>
                  <a:pt x="15300" y="53810"/>
                </a:lnTo>
                <a:lnTo>
                  <a:pt x="15270" y="53800"/>
                </a:lnTo>
                <a:lnTo>
                  <a:pt x="15270" y="53790"/>
                </a:lnTo>
                <a:lnTo>
                  <a:pt x="15260" y="53790"/>
                </a:lnTo>
                <a:lnTo>
                  <a:pt x="15260" y="53780"/>
                </a:lnTo>
                <a:lnTo>
                  <a:pt x="15260" y="53770"/>
                </a:lnTo>
                <a:lnTo>
                  <a:pt x="15270" y="53750"/>
                </a:lnTo>
                <a:lnTo>
                  <a:pt x="15280" y="53730"/>
                </a:lnTo>
                <a:lnTo>
                  <a:pt x="15280" y="53720"/>
                </a:lnTo>
                <a:lnTo>
                  <a:pt x="15270" y="53720"/>
                </a:lnTo>
                <a:lnTo>
                  <a:pt x="15250" y="53710"/>
                </a:lnTo>
                <a:lnTo>
                  <a:pt x="15240" y="53710"/>
                </a:lnTo>
                <a:lnTo>
                  <a:pt x="15230" y="53710"/>
                </a:lnTo>
                <a:lnTo>
                  <a:pt x="15230" y="53720"/>
                </a:lnTo>
                <a:lnTo>
                  <a:pt x="15220" y="53720"/>
                </a:lnTo>
                <a:lnTo>
                  <a:pt x="15210" y="53720"/>
                </a:lnTo>
                <a:lnTo>
                  <a:pt x="15170" y="53710"/>
                </a:lnTo>
                <a:lnTo>
                  <a:pt x="15140" y="53710"/>
                </a:lnTo>
                <a:lnTo>
                  <a:pt x="15130" y="53700"/>
                </a:lnTo>
                <a:lnTo>
                  <a:pt x="15110" y="53690"/>
                </a:lnTo>
                <a:lnTo>
                  <a:pt x="15100" y="53680"/>
                </a:lnTo>
                <a:lnTo>
                  <a:pt x="15080" y="53650"/>
                </a:lnTo>
                <a:lnTo>
                  <a:pt x="15060" y="53620"/>
                </a:lnTo>
                <a:lnTo>
                  <a:pt x="15040" y="53610"/>
                </a:lnTo>
                <a:lnTo>
                  <a:pt x="15000" y="53600"/>
                </a:lnTo>
                <a:lnTo>
                  <a:pt x="14960" y="53590"/>
                </a:lnTo>
                <a:lnTo>
                  <a:pt x="14950" y="53580"/>
                </a:lnTo>
                <a:lnTo>
                  <a:pt x="14950" y="53570"/>
                </a:lnTo>
                <a:lnTo>
                  <a:pt x="14940" y="53570"/>
                </a:lnTo>
                <a:lnTo>
                  <a:pt x="14930" y="53560"/>
                </a:lnTo>
                <a:lnTo>
                  <a:pt x="14920" y="53560"/>
                </a:lnTo>
                <a:lnTo>
                  <a:pt x="14910" y="53560"/>
                </a:lnTo>
                <a:lnTo>
                  <a:pt x="14840" y="53580"/>
                </a:lnTo>
                <a:lnTo>
                  <a:pt x="14830" y="53580"/>
                </a:lnTo>
                <a:lnTo>
                  <a:pt x="14820" y="53580"/>
                </a:lnTo>
                <a:lnTo>
                  <a:pt x="14800" y="53600"/>
                </a:lnTo>
                <a:lnTo>
                  <a:pt x="14770" y="53610"/>
                </a:lnTo>
                <a:lnTo>
                  <a:pt x="14770" y="53620"/>
                </a:lnTo>
                <a:lnTo>
                  <a:pt x="14760" y="53640"/>
                </a:lnTo>
                <a:lnTo>
                  <a:pt x="14750" y="53690"/>
                </a:lnTo>
                <a:lnTo>
                  <a:pt x="14750" y="53700"/>
                </a:lnTo>
                <a:lnTo>
                  <a:pt x="14740" y="53730"/>
                </a:lnTo>
                <a:lnTo>
                  <a:pt x="14730" y="53730"/>
                </a:lnTo>
                <a:lnTo>
                  <a:pt x="14730" y="53740"/>
                </a:lnTo>
                <a:lnTo>
                  <a:pt x="14720" y="53740"/>
                </a:lnTo>
                <a:lnTo>
                  <a:pt x="14710" y="53740"/>
                </a:lnTo>
                <a:lnTo>
                  <a:pt x="14700" y="53730"/>
                </a:lnTo>
                <a:lnTo>
                  <a:pt x="14670" y="53720"/>
                </a:lnTo>
                <a:lnTo>
                  <a:pt x="14660" y="53720"/>
                </a:lnTo>
                <a:lnTo>
                  <a:pt x="14560" y="53730"/>
                </a:lnTo>
                <a:lnTo>
                  <a:pt x="14520" y="53740"/>
                </a:lnTo>
                <a:lnTo>
                  <a:pt x="14510" y="53740"/>
                </a:lnTo>
                <a:lnTo>
                  <a:pt x="14500" y="53730"/>
                </a:lnTo>
                <a:lnTo>
                  <a:pt x="14500" y="53720"/>
                </a:lnTo>
                <a:lnTo>
                  <a:pt x="14500" y="53710"/>
                </a:lnTo>
                <a:lnTo>
                  <a:pt x="14480" y="53710"/>
                </a:lnTo>
                <a:lnTo>
                  <a:pt x="14470" y="53710"/>
                </a:lnTo>
                <a:lnTo>
                  <a:pt x="14460" y="53730"/>
                </a:lnTo>
                <a:lnTo>
                  <a:pt x="14450" y="53740"/>
                </a:lnTo>
                <a:lnTo>
                  <a:pt x="14440" y="53740"/>
                </a:lnTo>
                <a:lnTo>
                  <a:pt x="14430" y="53740"/>
                </a:lnTo>
                <a:lnTo>
                  <a:pt x="14420" y="53740"/>
                </a:lnTo>
                <a:lnTo>
                  <a:pt x="14400" y="53730"/>
                </a:lnTo>
                <a:lnTo>
                  <a:pt x="14390" y="53720"/>
                </a:lnTo>
                <a:lnTo>
                  <a:pt x="14380" y="53710"/>
                </a:lnTo>
                <a:lnTo>
                  <a:pt x="14370" y="53690"/>
                </a:lnTo>
                <a:lnTo>
                  <a:pt x="14340" y="53650"/>
                </a:lnTo>
                <a:lnTo>
                  <a:pt x="14350" y="53610"/>
                </a:lnTo>
                <a:lnTo>
                  <a:pt x="14340" y="53600"/>
                </a:lnTo>
                <a:lnTo>
                  <a:pt x="14340" y="53590"/>
                </a:lnTo>
                <a:lnTo>
                  <a:pt x="14330" y="53580"/>
                </a:lnTo>
                <a:lnTo>
                  <a:pt x="14330" y="53570"/>
                </a:lnTo>
                <a:lnTo>
                  <a:pt x="14330" y="53560"/>
                </a:lnTo>
                <a:lnTo>
                  <a:pt x="14330" y="53550"/>
                </a:lnTo>
                <a:lnTo>
                  <a:pt x="14330" y="53540"/>
                </a:lnTo>
                <a:lnTo>
                  <a:pt x="14340" y="53530"/>
                </a:lnTo>
                <a:lnTo>
                  <a:pt x="14350" y="53510"/>
                </a:lnTo>
                <a:lnTo>
                  <a:pt x="14340" y="53500"/>
                </a:lnTo>
                <a:lnTo>
                  <a:pt x="14330" y="53500"/>
                </a:lnTo>
                <a:lnTo>
                  <a:pt x="14330" y="53490"/>
                </a:lnTo>
                <a:lnTo>
                  <a:pt x="14320" y="53490"/>
                </a:lnTo>
                <a:lnTo>
                  <a:pt x="14310" y="53500"/>
                </a:lnTo>
                <a:lnTo>
                  <a:pt x="14300" y="53500"/>
                </a:lnTo>
                <a:lnTo>
                  <a:pt x="14260" y="53510"/>
                </a:lnTo>
                <a:lnTo>
                  <a:pt x="14240" y="53510"/>
                </a:lnTo>
                <a:lnTo>
                  <a:pt x="14230" y="53520"/>
                </a:lnTo>
                <a:lnTo>
                  <a:pt x="14210" y="53520"/>
                </a:lnTo>
                <a:lnTo>
                  <a:pt x="14200" y="53530"/>
                </a:lnTo>
                <a:lnTo>
                  <a:pt x="14180" y="53550"/>
                </a:lnTo>
                <a:lnTo>
                  <a:pt x="14180" y="53560"/>
                </a:lnTo>
                <a:lnTo>
                  <a:pt x="14170" y="53560"/>
                </a:lnTo>
                <a:lnTo>
                  <a:pt x="14160" y="53560"/>
                </a:lnTo>
                <a:lnTo>
                  <a:pt x="14150" y="53560"/>
                </a:lnTo>
                <a:lnTo>
                  <a:pt x="14110" y="53550"/>
                </a:lnTo>
                <a:lnTo>
                  <a:pt x="14100" y="53540"/>
                </a:lnTo>
                <a:lnTo>
                  <a:pt x="14070" y="53520"/>
                </a:lnTo>
                <a:lnTo>
                  <a:pt x="14050" y="53520"/>
                </a:lnTo>
                <a:lnTo>
                  <a:pt x="14040" y="53510"/>
                </a:lnTo>
                <a:lnTo>
                  <a:pt x="14030" y="53510"/>
                </a:lnTo>
                <a:lnTo>
                  <a:pt x="14020" y="53500"/>
                </a:lnTo>
                <a:lnTo>
                  <a:pt x="14030" y="53490"/>
                </a:lnTo>
                <a:lnTo>
                  <a:pt x="14050" y="53490"/>
                </a:lnTo>
                <a:lnTo>
                  <a:pt x="14050" y="53480"/>
                </a:lnTo>
                <a:lnTo>
                  <a:pt x="14030" y="53460"/>
                </a:lnTo>
                <a:lnTo>
                  <a:pt x="14030" y="53450"/>
                </a:lnTo>
                <a:lnTo>
                  <a:pt x="14040" y="53440"/>
                </a:lnTo>
                <a:lnTo>
                  <a:pt x="14040" y="53430"/>
                </a:lnTo>
                <a:lnTo>
                  <a:pt x="14040" y="53420"/>
                </a:lnTo>
                <a:lnTo>
                  <a:pt x="14040" y="53410"/>
                </a:lnTo>
                <a:lnTo>
                  <a:pt x="14030" y="53410"/>
                </a:lnTo>
                <a:lnTo>
                  <a:pt x="13980" y="53440"/>
                </a:lnTo>
                <a:lnTo>
                  <a:pt x="13970" y="53440"/>
                </a:lnTo>
                <a:lnTo>
                  <a:pt x="13960" y="53440"/>
                </a:lnTo>
                <a:lnTo>
                  <a:pt x="13930" y="53430"/>
                </a:lnTo>
                <a:lnTo>
                  <a:pt x="13920" y="53420"/>
                </a:lnTo>
                <a:lnTo>
                  <a:pt x="13920" y="53410"/>
                </a:lnTo>
                <a:lnTo>
                  <a:pt x="13910" y="53380"/>
                </a:lnTo>
                <a:lnTo>
                  <a:pt x="13930" y="53370"/>
                </a:lnTo>
                <a:lnTo>
                  <a:pt x="13940" y="53350"/>
                </a:lnTo>
                <a:lnTo>
                  <a:pt x="13950" y="53340"/>
                </a:lnTo>
                <a:lnTo>
                  <a:pt x="13970" y="53330"/>
                </a:lnTo>
                <a:lnTo>
                  <a:pt x="13980" y="53320"/>
                </a:lnTo>
                <a:lnTo>
                  <a:pt x="13990" y="53300"/>
                </a:lnTo>
                <a:lnTo>
                  <a:pt x="13990" y="53290"/>
                </a:lnTo>
                <a:lnTo>
                  <a:pt x="13990" y="53280"/>
                </a:lnTo>
                <a:lnTo>
                  <a:pt x="13980" y="53270"/>
                </a:lnTo>
                <a:lnTo>
                  <a:pt x="13960" y="53250"/>
                </a:lnTo>
                <a:lnTo>
                  <a:pt x="13960" y="53240"/>
                </a:lnTo>
                <a:lnTo>
                  <a:pt x="13970" y="53230"/>
                </a:lnTo>
                <a:lnTo>
                  <a:pt x="13990" y="53230"/>
                </a:lnTo>
                <a:lnTo>
                  <a:pt x="14000" y="53210"/>
                </a:lnTo>
                <a:lnTo>
                  <a:pt x="14010" y="53210"/>
                </a:lnTo>
                <a:lnTo>
                  <a:pt x="14020" y="53200"/>
                </a:lnTo>
                <a:lnTo>
                  <a:pt x="14020" y="53190"/>
                </a:lnTo>
                <a:lnTo>
                  <a:pt x="14020" y="53180"/>
                </a:lnTo>
                <a:lnTo>
                  <a:pt x="14020" y="53170"/>
                </a:lnTo>
                <a:lnTo>
                  <a:pt x="14010" y="53170"/>
                </a:lnTo>
                <a:lnTo>
                  <a:pt x="14010" y="53150"/>
                </a:lnTo>
                <a:lnTo>
                  <a:pt x="14010" y="53140"/>
                </a:lnTo>
                <a:lnTo>
                  <a:pt x="14020" y="53140"/>
                </a:lnTo>
                <a:lnTo>
                  <a:pt x="14040" y="53140"/>
                </a:lnTo>
                <a:lnTo>
                  <a:pt x="14050" y="53140"/>
                </a:lnTo>
                <a:lnTo>
                  <a:pt x="14050" y="53120"/>
                </a:lnTo>
                <a:lnTo>
                  <a:pt x="14060" y="53100"/>
                </a:lnTo>
                <a:lnTo>
                  <a:pt x="14070" y="53090"/>
                </a:lnTo>
                <a:lnTo>
                  <a:pt x="14090" y="53070"/>
                </a:lnTo>
                <a:lnTo>
                  <a:pt x="14110" y="53060"/>
                </a:lnTo>
                <a:lnTo>
                  <a:pt x="14120" y="53040"/>
                </a:lnTo>
                <a:lnTo>
                  <a:pt x="14130" y="53020"/>
                </a:lnTo>
                <a:lnTo>
                  <a:pt x="14130" y="53000"/>
                </a:lnTo>
                <a:lnTo>
                  <a:pt x="14120" y="53000"/>
                </a:lnTo>
                <a:lnTo>
                  <a:pt x="14110" y="52990"/>
                </a:lnTo>
                <a:lnTo>
                  <a:pt x="14100" y="52990"/>
                </a:lnTo>
                <a:lnTo>
                  <a:pt x="14090" y="52980"/>
                </a:lnTo>
                <a:lnTo>
                  <a:pt x="14090" y="52970"/>
                </a:lnTo>
                <a:lnTo>
                  <a:pt x="14090" y="52960"/>
                </a:lnTo>
                <a:lnTo>
                  <a:pt x="14090" y="52930"/>
                </a:lnTo>
                <a:lnTo>
                  <a:pt x="14090" y="52920"/>
                </a:lnTo>
                <a:lnTo>
                  <a:pt x="14090" y="52910"/>
                </a:lnTo>
                <a:lnTo>
                  <a:pt x="14090" y="52900"/>
                </a:lnTo>
                <a:lnTo>
                  <a:pt x="14090" y="52890"/>
                </a:lnTo>
                <a:lnTo>
                  <a:pt x="14080" y="52880"/>
                </a:lnTo>
                <a:lnTo>
                  <a:pt x="14070" y="52870"/>
                </a:lnTo>
                <a:lnTo>
                  <a:pt x="14070" y="52850"/>
                </a:lnTo>
                <a:lnTo>
                  <a:pt x="14070" y="52840"/>
                </a:lnTo>
                <a:lnTo>
                  <a:pt x="14080" y="52830"/>
                </a:lnTo>
                <a:lnTo>
                  <a:pt x="14120" y="52840"/>
                </a:lnTo>
                <a:lnTo>
                  <a:pt x="14120" y="52830"/>
                </a:lnTo>
                <a:lnTo>
                  <a:pt x="14120" y="52810"/>
                </a:lnTo>
                <a:lnTo>
                  <a:pt x="14110" y="52810"/>
                </a:lnTo>
                <a:lnTo>
                  <a:pt x="14110" y="52800"/>
                </a:lnTo>
                <a:lnTo>
                  <a:pt x="14110" y="52770"/>
                </a:lnTo>
                <a:lnTo>
                  <a:pt x="14120" y="52770"/>
                </a:lnTo>
                <a:lnTo>
                  <a:pt x="14140" y="52760"/>
                </a:lnTo>
                <a:lnTo>
                  <a:pt x="14150" y="52750"/>
                </a:lnTo>
                <a:lnTo>
                  <a:pt x="14150" y="52730"/>
                </a:lnTo>
                <a:lnTo>
                  <a:pt x="14150" y="52720"/>
                </a:lnTo>
                <a:lnTo>
                  <a:pt x="14160" y="52720"/>
                </a:lnTo>
                <a:lnTo>
                  <a:pt x="14170" y="52720"/>
                </a:lnTo>
                <a:lnTo>
                  <a:pt x="14180" y="52710"/>
                </a:lnTo>
                <a:lnTo>
                  <a:pt x="14200" y="52670"/>
                </a:lnTo>
                <a:lnTo>
                  <a:pt x="14210" y="52660"/>
                </a:lnTo>
                <a:lnTo>
                  <a:pt x="14220" y="52660"/>
                </a:lnTo>
                <a:lnTo>
                  <a:pt x="14290" y="52650"/>
                </a:lnTo>
                <a:lnTo>
                  <a:pt x="14290" y="52640"/>
                </a:lnTo>
                <a:lnTo>
                  <a:pt x="14310" y="52600"/>
                </a:lnTo>
                <a:lnTo>
                  <a:pt x="14320" y="52590"/>
                </a:lnTo>
                <a:lnTo>
                  <a:pt x="14340" y="52580"/>
                </a:lnTo>
                <a:lnTo>
                  <a:pt x="14350" y="52570"/>
                </a:lnTo>
                <a:lnTo>
                  <a:pt x="14350" y="52550"/>
                </a:lnTo>
                <a:lnTo>
                  <a:pt x="14350" y="52530"/>
                </a:lnTo>
                <a:lnTo>
                  <a:pt x="14350" y="52520"/>
                </a:lnTo>
                <a:lnTo>
                  <a:pt x="14360" y="52510"/>
                </a:lnTo>
                <a:lnTo>
                  <a:pt x="14360" y="52500"/>
                </a:lnTo>
                <a:lnTo>
                  <a:pt x="14400" y="52430"/>
                </a:lnTo>
                <a:lnTo>
                  <a:pt x="14410" y="52430"/>
                </a:lnTo>
                <a:lnTo>
                  <a:pt x="14410" y="52420"/>
                </a:lnTo>
                <a:lnTo>
                  <a:pt x="14420" y="52420"/>
                </a:lnTo>
                <a:lnTo>
                  <a:pt x="14420" y="52430"/>
                </a:lnTo>
                <a:lnTo>
                  <a:pt x="14430" y="52430"/>
                </a:lnTo>
                <a:lnTo>
                  <a:pt x="14440" y="52440"/>
                </a:lnTo>
                <a:lnTo>
                  <a:pt x="14440" y="52450"/>
                </a:lnTo>
                <a:lnTo>
                  <a:pt x="14450" y="52450"/>
                </a:lnTo>
                <a:lnTo>
                  <a:pt x="14460" y="52450"/>
                </a:lnTo>
                <a:lnTo>
                  <a:pt x="14460" y="52440"/>
                </a:lnTo>
                <a:lnTo>
                  <a:pt x="14460" y="52420"/>
                </a:lnTo>
                <a:lnTo>
                  <a:pt x="14480" y="52410"/>
                </a:lnTo>
                <a:lnTo>
                  <a:pt x="14480" y="52400"/>
                </a:lnTo>
                <a:lnTo>
                  <a:pt x="14480" y="52380"/>
                </a:lnTo>
                <a:lnTo>
                  <a:pt x="14480" y="52370"/>
                </a:lnTo>
                <a:lnTo>
                  <a:pt x="14480" y="52360"/>
                </a:lnTo>
                <a:lnTo>
                  <a:pt x="14470" y="52360"/>
                </a:lnTo>
                <a:lnTo>
                  <a:pt x="14470" y="52340"/>
                </a:lnTo>
                <a:lnTo>
                  <a:pt x="14470" y="52330"/>
                </a:lnTo>
                <a:lnTo>
                  <a:pt x="14470" y="52290"/>
                </a:lnTo>
                <a:lnTo>
                  <a:pt x="14470" y="52270"/>
                </a:lnTo>
                <a:lnTo>
                  <a:pt x="14480" y="52260"/>
                </a:lnTo>
                <a:lnTo>
                  <a:pt x="14490" y="52250"/>
                </a:lnTo>
                <a:lnTo>
                  <a:pt x="14500" y="52250"/>
                </a:lnTo>
                <a:lnTo>
                  <a:pt x="14510" y="52240"/>
                </a:lnTo>
                <a:lnTo>
                  <a:pt x="14530" y="52230"/>
                </a:lnTo>
                <a:lnTo>
                  <a:pt x="14590" y="52230"/>
                </a:lnTo>
                <a:lnTo>
                  <a:pt x="14620" y="52230"/>
                </a:lnTo>
                <a:lnTo>
                  <a:pt x="14640" y="52210"/>
                </a:lnTo>
                <a:lnTo>
                  <a:pt x="14640" y="52190"/>
                </a:lnTo>
                <a:lnTo>
                  <a:pt x="14630" y="52190"/>
                </a:lnTo>
                <a:lnTo>
                  <a:pt x="14630" y="52180"/>
                </a:lnTo>
                <a:lnTo>
                  <a:pt x="14560" y="52180"/>
                </a:lnTo>
                <a:lnTo>
                  <a:pt x="14540" y="52170"/>
                </a:lnTo>
                <a:lnTo>
                  <a:pt x="14530" y="52170"/>
                </a:lnTo>
                <a:lnTo>
                  <a:pt x="14520" y="52150"/>
                </a:lnTo>
                <a:lnTo>
                  <a:pt x="14520" y="52140"/>
                </a:lnTo>
                <a:lnTo>
                  <a:pt x="14520" y="52120"/>
                </a:lnTo>
                <a:lnTo>
                  <a:pt x="14530" y="52090"/>
                </a:lnTo>
                <a:lnTo>
                  <a:pt x="14530" y="52070"/>
                </a:lnTo>
                <a:lnTo>
                  <a:pt x="14530" y="52060"/>
                </a:lnTo>
                <a:lnTo>
                  <a:pt x="14520" y="52050"/>
                </a:lnTo>
                <a:lnTo>
                  <a:pt x="14500" y="52010"/>
                </a:lnTo>
                <a:lnTo>
                  <a:pt x="14490" y="52000"/>
                </a:lnTo>
                <a:lnTo>
                  <a:pt x="14480" y="51980"/>
                </a:lnTo>
                <a:lnTo>
                  <a:pt x="14420" y="51930"/>
                </a:lnTo>
                <a:lnTo>
                  <a:pt x="14450" y="51900"/>
                </a:lnTo>
                <a:lnTo>
                  <a:pt x="14450" y="51890"/>
                </a:lnTo>
                <a:lnTo>
                  <a:pt x="14440" y="51880"/>
                </a:lnTo>
                <a:lnTo>
                  <a:pt x="14440" y="51870"/>
                </a:lnTo>
                <a:lnTo>
                  <a:pt x="14440" y="51860"/>
                </a:lnTo>
                <a:lnTo>
                  <a:pt x="14450" y="51860"/>
                </a:lnTo>
                <a:lnTo>
                  <a:pt x="14480" y="51860"/>
                </a:lnTo>
                <a:lnTo>
                  <a:pt x="14510" y="51860"/>
                </a:lnTo>
                <a:lnTo>
                  <a:pt x="14540" y="51870"/>
                </a:lnTo>
                <a:lnTo>
                  <a:pt x="14550" y="51880"/>
                </a:lnTo>
                <a:lnTo>
                  <a:pt x="14590" y="51870"/>
                </a:lnTo>
                <a:lnTo>
                  <a:pt x="14600" y="51870"/>
                </a:lnTo>
                <a:lnTo>
                  <a:pt x="14600" y="51860"/>
                </a:lnTo>
                <a:lnTo>
                  <a:pt x="14610" y="51840"/>
                </a:lnTo>
                <a:lnTo>
                  <a:pt x="14610" y="51830"/>
                </a:lnTo>
                <a:lnTo>
                  <a:pt x="14600" y="51820"/>
                </a:lnTo>
                <a:lnTo>
                  <a:pt x="14580" y="51810"/>
                </a:lnTo>
                <a:lnTo>
                  <a:pt x="14570" y="51800"/>
                </a:lnTo>
                <a:lnTo>
                  <a:pt x="14570" y="51790"/>
                </a:lnTo>
                <a:lnTo>
                  <a:pt x="14580" y="51780"/>
                </a:lnTo>
                <a:lnTo>
                  <a:pt x="14590" y="51770"/>
                </a:lnTo>
                <a:lnTo>
                  <a:pt x="14610" y="51750"/>
                </a:lnTo>
                <a:lnTo>
                  <a:pt x="14620" y="51740"/>
                </a:lnTo>
                <a:lnTo>
                  <a:pt x="14620" y="51730"/>
                </a:lnTo>
                <a:lnTo>
                  <a:pt x="14610" y="51720"/>
                </a:lnTo>
                <a:lnTo>
                  <a:pt x="14620" y="51700"/>
                </a:lnTo>
                <a:lnTo>
                  <a:pt x="14620" y="51680"/>
                </a:lnTo>
                <a:lnTo>
                  <a:pt x="14610" y="51670"/>
                </a:lnTo>
                <a:lnTo>
                  <a:pt x="14610" y="51660"/>
                </a:lnTo>
                <a:lnTo>
                  <a:pt x="14610" y="51670"/>
                </a:lnTo>
                <a:lnTo>
                  <a:pt x="14600" y="51670"/>
                </a:lnTo>
                <a:lnTo>
                  <a:pt x="14590" y="51660"/>
                </a:lnTo>
                <a:lnTo>
                  <a:pt x="14580" y="51660"/>
                </a:lnTo>
                <a:lnTo>
                  <a:pt x="14580" y="51670"/>
                </a:lnTo>
                <a:lnTo>
                  <a:pt x="14580" y="51680"/>
                </a:lnTo>
                <a:lnTo>
                  <a:pt x="14570" y="51680"/>
                </a:lnTo>
                <a:lnTo>
                  <a:pt x="14550" y="51660"/>
                </a:lnTo>
                <a:lnTo>
                  <a:pt x="14540" y="51660"/>
                </a:lnTo>
                <a:lnTo>
                  <a:pt x="14540" y="51650"/>
                </a:lnTo>
                <a:lnTo>
                  <a:pt x="14540" y="51640"/>
                </a:lnTo>
                <a:lnTo>
                  <a:pt x="14540" y="51620"/>
                </a:lnTo>
                <a:lnTo>
                  <a:pt x="14540" y="51610"/>
                </a:lnTo>
                <a:lnTo>
                  <a:pt x="14550" y="51590"/>
                </a:lnTo>
                <a:lnTo>
                  <a:pt x="14560" y="51570"/>
                </a:lnTo>
                <a:lnTo>
                  <a:pt x="14570" y="51560"/>
                </a:lnTo>
                <a:lnTo>
                  <a:pt x="14560" y="51550"/>
                </a:lnTo>
                <a:lnTo>
                  <a:pt x="14550" y="51540"/>
                </a:lnTo>
                <a:lnTo>
                  <a:pt x="14550" y="51530"/>
                </a:lnTo>
                <a:lnTo>
                  <a:pt x="14570" y="51490"/>
                </a:lnTo>
                <a:lnTo>
                  <a:pt x="14580" y="51470"/>
                </a:lnTo>
                <a:lnTo>
                  <a:pt x="14590" y="51470"/>
                </a:lnTo>
                <a:lnTo>
                  <a:pt x="14610" y="51480"/>
                </a:lnTo>
                <a:lnTo>
                  <a:pt x="14620" y="51470"/>
                </a:lnTo>
                <a:lnTo>
                  <a:pt x="14660" y="51440"/>
                </a:lnTo>
                <a:lnTo>
                  <a:pt x="14670" y="51440"/>
                </a:lnTo>
                <a:lnTo>
                  <a:pt x="14680" y="51450"/>
                </a:lnTo>
                <a:lnTo>
                  <a:pt x="14700" y="51450"/>
                </a:lnTo>
                <a:lnTo>
                  <a:pt x="14740" y="51440"/>
                </a:lnTo>
                <a:lnTo>
                  <a:pt x="14750" y="51440"/>
                </a:lnTo>
                <a:lnTo>
                  <a:pt x="14760" y="51430"/>
                </a:lnTo>
                <a:lnTo>
                  <a:pt x="14760" y="51420"/>
                </a:lnTo>
                <a:lnTo>
                  <a:pt x="14770" y="51410"/>
                </a:lnTo>
                <a:lnTo>
                  <a:pt x="14780" y="51410"/>
                </a:lnTo>
                <a:lnTo>
                  <a:pt x="14790" y="51410"/>
                </a:lnTo>
                <a:lnTo>
                  <a:pt x="14800" y="51420"/>
                </a:lnTo>
                <a:lnTo>
                  <a:pt x="14810" y="51430"/>
                </a:lnTo>
                <a:lnTo>
                  <a:pt x="14840" y="51430"/>
                </a:lnTo>
                <a:lnTo>
                  <a:pt x="14890" y="51420"/>
                </a:lnTo>
                <a:lnTo>
                  <a:pt x="14900" y="51420"/>
                </a:lnTo>
                <a:lnTo>
                  <a:pt x="14910" y="51410"/>
                </a:lnTo>
                <a:lnTo>
                  <a:pt x="14980" y="51380"/>
                </a:lnTo>
                <a:lnTo>
                  <a:pt x="14990" y="51370"/>
                </a:lnTo>
                <a:lnTo>
                  <a:pt x="15000" y="51340"/>
                </a:lnTo>
                <a:lnTo>
                  <a:pt x="15000" y="51330"/>
                </a:lnTo>
                <a:lnTo>
                  <a:pt x="15000" y="51320"/>
                </a:lnTo>
                <a:lnTo>
                  <a:pt x="15010" y="51320"/>
                </a:lnTo>
                <a:lnTo>
                  <a:pt x="15030" y="51310"/>
                </a:lnTo>
                <a:lnTo>
                  <a:pt x="15040" y="51310"/>
                </a:lnTo>
                <a:lnTo>
                  <a:pt x="15040" y="51300"/>
                </a:lnTo>
                <a:lnTo>
                  <a:pt x="15040" y="51290"/>
                </a:lnTo>
                <a:lnTo>
                  <a:pt x="15050" y="51280"/>
                </a:lnTo>
                <a:lnTo>
                  <a:pt x="15060" y="51270"/>
                </a:lnTo>
                <a:lnTo>
                  <a:pt x="15070" y="51260"/>
                </a:lnTo>
                <a:lnTo>
                  <a:pt x="15070" y="51250"/>
                </a:lnTo>
                <a:lnTo>
                  <a:pt x="15100" y="51210"/>
                </a:lnTo>
                <a:lnTo>
                  <a:pt x="15100" y="51200"/>
                </a:lnTo>
                <a:lnTo>
                  <a:pt x="15100" y="51190"/>
                </a:lnTo>
                <a:lnTo>
                  <a:pt x="15100" y="51180"/>
                </a:lnTo>
                <a:lnTo>
                  <a:pt x="15090" y="51170"/>
                </a:lnTo>
                <a:lnTo>
                  <a:pt x="15080" y="51160"/>
                </a:lnTo>
                <a:lnTo>
                  <a:pt x="15070" y="51160"/>
                </a:lnTo>
                <a:lnTo>
                  <a:pt x="15070" y="51140"/>
                </a:lnTo>
                <a:lnTo>
                  <a:pt x="15060" y="51140"/>
                </a:lnTo>
                <a:lnTo>
                  <a:pt x="15050" y="51130"/>
                </a:lnTo>
                <a:lnTo>
                  <a:pt x="15020" y="51120"/>
                </a:lnTo>
                <a:lnTo>
                  <a:pt x="15000" y="51130"/>
                </a:lnTo>
                <a:lnTo>
                  <a:pt x="14990" y="51120"/>
                </a:lnTo>
                <a:lnTo>
                  <a:pt x="14990" y="51110"/>
                </a:lnTo>
                <a:lnTo>
                  <a:pt x="14990" y="51100"/>
                </a:lnTo>
                <a:lnTo>
                  <a:pt x="14990" y="51090"/>
                </a:lnTo>
                <a:lnTo>
                  <a:pt x="14990" y="51080"/>
                </a:lnTo>
                <a:lnTo>
                  <a:pt x="14990" y="51070"/>
                </a:lnTo>
                <a:lnTo>
                  <a:pt x="14990" y="51050"/>
                </a:lnTo>
                <a:lnTo>
                  <a:pt x="14990" y="51040"/>
                </a:lnTo>
                <a:lnTo>
                  <a:pt x="14990" y="51030"/>
                </a:lnTo>
                <a:lnTo>
                  <a:pt x="15000" y="51010"/>
                </a:lnTo>
                <a:lnTo>
                  <a:pt x="15020" y="51000"/>
                </a:lnTo>
                <a:lnTo>
                  <a:pt x="15030" y="51000"/>
                </a:lnTo>
                <a:lnTo>
                  <a:pt x="15020" y="50990"/>
                </a:lnTo>
                <a:lnTo>
                  <a:pt x="15020" y="50980"/>
                </a:lnTo>
                <a:lnTo>
                  <a:pt x="15010" y="50970"/>
                </a:lnTo>
                <a:lnTo>
                  <a:pt x="15010" y="50960"/>
                </a:lnTo>
                <a:lnTo>
                  <a:pt x="15020" y="50960"/>
                </a:lnTo>
                <a:lnTo>
                  <a:pt x="15020" y="50950"/>
                </a:lnTo>
                <a:lnTo>
                  <a:pt x="15050" y="50950"/>
                </a:lnTo>
                <a:lnTo>
                  <a:pt x="15090" y="50950"/>
                </a:lnTo>
                <a:lnTo>
                  <a:pt x="15100" y="50950"/>
                </a:lnTo>
                <a:lnTo>
                  <a:pt x="15110" y="50950"/>
                </a:lnTo>
                <a:lnTo>
                  <a:pt x="15110" y="50940"/>
                </a:lnTo>
                <a:lnTo>
                  <a:pt x="15110" y="50930"/>
                </a:lnTo>
                <a:lnTo>
                  <a:pt x="15110" y="50920"/>
                </a:lnTo>
                <a:lnTo>
                  <a:pt x="15110" y="50890"/>
                </a:lnTo>
                <a:lnTo>
                  <a:pt x="15110" y="50880"/>
                </a:lnTo>
                <a:lnTo>
                  <a:pt x="15110" y="50870"/>
                </a:lnTo>
                <a:lnTo>
                  <a:pt x="15120" y="50870"/>
                </a:lnTo>
                <a:lnTo>
                  <a:pt x="15130" y="50870"/>
                </a:lnTo>
                <a:lnTo>
                  <a:pt x="15150" y="50890"/>
                </a:lnTo>
                <a:lnTo>
                  <a:pt x="15160" y="50890"/>
                </a:lnTo>
                <a:lnTo>
                  <a:pt x="15170" y="50880"/>
                </a:lnTo>
                <a:lnTo>
                  <a:pt x="15170" y="50870"/>
                </a:lnTo>
                <a:lnTo>
                  <a:pt x="15170" y="50860"/>
                </a:lnTo>
                <a:lnTo>
                  <a:pt x="15170" y="50850"/>
                </a:lnTo>
                <a:lnTo>
                  <a:pt x="15180" y="50840"/>
                </a:lnTo>
                <a:lnTo>
                  <a:pt x="15190" y="50840"/>
                </a:lnTo>
                <a:lnTo>
                  <a:pt x="15200" y="50850"/>
                </a:lnTo>
                <a:lnTo>
                  <a:pt x="15210" y="50850"/>
                </a:lnTo>
                <a:lnTo>
                  <a:pt x="15220" y="50840"/>
                </a:lnTo>
                <a:lnTo>
                  <a:pt x="15220" y="50830"/>
                </a:lnTo>
                <a:lnTo>
                  <a:pt x="15210" y="50830"/>
                </a:lnTo>
                <a:lnTo>
                  <a:pt x="15180" y="50800"/>
                </a:lnTo>
                <a:lnTo>
                  <a:pt x="15120" y="50770"/>
                </a:lnTo>
                <a:lnTo>
                  <a:pt x="15120" y="50760"/>
                </a:lnTo>
                <a:lnTo>
                  <a:pt x="15130" y="50720"/>
                </a:lnTo>
                <a:lnTo>
                  <a:pt x="15200" y="50760"/>
                </a:lnTo>
                <a:lnTo>
                  <a:pt x="15210" y="50760"/>
                </a:lnTo>
                <a:lnTo>
                  <a:pt x="15300" y="50750"/>
                </a:lnTo>
                <a:lnTo>
                  <a:pt x="15340" y="50740"/>
                </a:lnTo>
                <a:lnTo>
                  <a:pt x="15380" y="50710"/>
                </a:lnTo>
                <a:lnTo>
                  <a:pt x="15420" y="50700"/>
                </a:lnTo>
                <a:lnTo>
                  <a:pt x="15430" y="50690"/>
                </a:lnTo>
                <a:lnTo>
                  <a:pt x="15440" y="50680"/>
                </a:lnTo>
                <a:lnTo>
                  <a:pt x="15490" y="50660"/>
                </a:lnTo>
                <a:lnTo>
                  <a:pt x="15520" y="50650"/>
                </a:lnTo>
                <a:lnTo>
                  <a:pt x="15560" y="50610"/>
                </a:lnTo>
                <a:lnTo>
                  <a:pt x="15570" y="50600"/>
                </a:lnTo>
                <a:lnTo>
                  <a:pt x="15570" y="50590"/>
                </a:lnTo>
                <a:lnTo>
                  <a:pt x="15570" y="50580"/>
                </a:lnTo>
                <a:lnTo>
                  <a:pt x="15580" y="50570"/>
                </a:lnTo>
                <a:lnTo>
                  <a:pt x="15590" y="50560"/>
                </a:lnTo>
                <a:lnTo>
                  <a:pt x="15600" y="50560"/>
                </a:lnTo>
                <a:lnTo>
                  <a:pt x="15600" y="50550"/>
                </a:lnTo>
                <a:lnTo>
                  <a:pt x="15600" y="50540"/>
                </a:lnTo>
                <a:lnTo>
                  <a:pt x="15600" y="50520"/>
                </a:lnTo>
                <a:lnTo>
                  <a:pt x="15610" y="50510"/>
                </a:lnTo>
                <a:lnTo>
                  <a:pt x="15610" y="50500"/>
                </a:lnTo>
                <a:lnTo>
                  <a:pt x="15660" y="50450"/>
                </a:lnTo>
                <a:lnTo>
                  <a:pt x="15670" y="50440"/>
                </a:lnTo>
                <a:lnTo>
                  <a:pt x="15690" y="50440"/>
                </a:lnTo>
                <a:lnTo>
                  <a:pt x="15720" y="50450"/>
                </a:lnTo>
                <a:lnTo>
                  <a:pt x="15760" y="50440"/>
                </a:lnTo>
                <a:lnTo>
                  <a:pt x="15770" y="50440"/>
                </a:lnTo>
                <a:lnTo>
                  <a:pt x="15770" y="50420"/>
                </a:lnTo>
                <a:lnTo>
                  <a:pt x="15780" y="50400"/>
                </a:lnTo>
                <a:lnTo>
                  <a:pt x="15810" y="50340"/>
                </a:lnTo>
                <a:lnTo>
                  <a:pt x="15830" y="50300"/>
                </a:lnTo>
                <a:lnTo>
                  <a:pt x="15840" y="50240"/>
                </a:lnTo>
                <a:lnTo>
                  <a:pt x="15840" y="50220"/>
                </a:lnTo>
                <a:lnTo>
                  <a:pt x="15810" y="50180"/>
                </a:lnTo>
                <a:lnTo>
                  <a:pt x="15810" y="50160"/>
                </a:lnTo>
                <a:lnTo>
                  <a:pt x="15800" y="50150"/>
                </a:lnTo>
                <a:lnTo>
                  <a:pt x="15800" y="50140"/>
                </a:lnTo>
                <a:lnTo>
                  <a:pt x="15800" y="50130"/>
                </a:lnTo>
                <a:lnTo>
                  <a:pt x="15800" y="50110"/>
                </a:lnTo>
                <a:lnTo>
                  <a:pt x="15810" y="50100"/>
                </a:lnTo>
                <a:lnTo>
                  <a:pt x="15800" y="50090"/>
                </a:lnTo>
                <a:lnTo>
                  <a:pt x="15810" y="50080"/>
                </a:lnTo>
                <a:lnTo>
                  <a:pt x="15810" y="50070"/>
                </a:lnTo>
                <a:lnTo>
                  <a:pt x="15810" y="50060"/>
                </a:lnTo>
                <a:lnTo>
                  <a:pt x="15820" y="50050"/>
                </a:lnTo>
                <a:lnTo>
                  <a:pt x="15820" y="50040"/>
                </a:lnTo>
                <a:lnTo>
                  <a:pt x="15830" y="50020"/>
                </a:lnTo>
                <a:lnTo>
                  <a:pt x="15840" y="50010"/>
                </a:lnTo>
                <a:lnTo>
                  <a:pt x="15880" y="50000"/>
                </a:lnTo>
                <a:lnTo>
                  <a:pt x="15910" y="50000"/>
                </a:lnTo>
                <a:lnTo>
                  <a:pt x="15920" y="50000"/>
                </a:lnTo>
                <a:lnTo>
                  <a:pt x="15920" y="49990"/>
                </a:lnTo>
                <a:lnTo>
                  <a:pt x="15940" y="49990"/>
                </a:lnTo>
                <a:lnTo>
                  <a:pt x="16030" y="50000"/>
                </a:lnTo>
                <a:lnTo>
                  <a:pt x="16050" y="50010"/>
                </a:lnTo>
                <a:lnTo>
                  <a:pt x="16060" y="50010"/>
                </a:lnTo>
                <a:lnTo>
                  <a:pt x="16070" y="50020"/>
                </a:lnTo>
                <a:lnTo>
                  <a:pt x="16090" y="50030"/>
                </a:lnTo>
                <a:lnTo>
                  <a:pt x="16100" y="50030"/>
                </a:lnTo>
                <a:lnTo>
                  <a:pt x="16100" y="50040"/>
                </a:lnTo>
                <a:lnTo>
                  <a:pt x="16110" y="50050"/>
                </a:lnTo>
                <a:lnTo>
                  <a:pt x="16220" y="50050"/>
                </a:lnTo>
                <a:lnTo>
                  <a:pt x="16220" y="50060"/>
                </a:lnTo>
                <a:lnTo>
                  <a:pt x="16230" y="50060"/>
                </a:lnTo>
                <a:lnTo>
                  <a:pt x="16240" y="50080"/>
                </a:lnTo>
                <a:lnTo>
                  <a:pt x="16250" y="50090"/>
                </a:lnTo>
                <a:lnTo>
                  <a:pt x="16250" y="50100"/>
                </a:lnTo>
                <a:lnTo>
                  <a:pt x="16250" y="50110"/>
                </a:lnTo>
                <a:lnTo>
                  <a:pt x="16250" y="50120"/>
                </a:lnTo>
                <a:lnTo>
                  <a:pt x="16260" y="50130"/>
                </a:lnTo>
                <a:lnTo>
                  <a:pt x="16270" y="50140"/>
                </a:lnTo>
                <a:lnTo>
                  <a:pt x="16270" y="50150"/>
                </a:lnTo>
                <a:lnTo>
                  <a:pt x="16270" y="50160"/>
                </a:lnTo>
                <a:lnTo>
                  <a:pt x="16280" y="50170"/>
                </a:lnTo>
                <a:lnTo>
                  <a:pt x="16290" y="50170"/>
                </a:lnTo>
                <a:lnTo>
                  <a:pt x="16310" y="50160"/>
                </a:lnTo>
                <a:lnTo>
                  <a:pt x="16360" y="50130"/>
                </a:lnTo>
                <a:lnTo>
                  <a:pt x="16370" y="50130"/>
                </a:lnTo>
                <a:lnTo>
                  <a:pt x="16380" y="50120"/>
                </a:lnTo>
                <a:lnTo>
                  <a:pt x="16380" y="50110"/>
                </a:lnTo>
                <a:lnTo>
                  <a:pt x="16380" y="50080"/>
                </a:lnTo>
                <a:lnTo>
                  <a:pt x="16390" y="50070"/>
                </a:lnTo>
                <a:lnTo>
                  <a:pt x="16400" y="50060"/>
                </a:lnTo>
                <a:lnTo>
                  <a:pt x="16430" y="50060"/>
                </a:lnTo>
                <a:lnTo>
                  <a:pt x="16430" y="50050"/>
                </a:lnTo>
                <a:lnTo>
                  <a:pt x="16440" y="50040"/>
                </a:lnTo>
                <a:lnTo>
                  <a:pt x="16450" y="50040"/>
                </a:lnTo>
                <a:lnTo>
                  <a:pt x="16460" y="50040"/>
                </a:lnTo>
                <a:lnTo>
                  <a:pt x="16500" y="50040"/>
                </a:lnTo>
                <a:lnTo>
                  <a:pt x="16510" y="50030"/>
                </a:lnTo>
                <a:lnTo>
                  <a:pt x="16540" y="50020"/>
                </a:lnTo>
                <a:lnTo>
                  <a:pt x="16630" y="50010"/>
                </a:lnTo>
                <a:lnTo>
                  <a:pt x="16670" y="50010"/>
                </a:lnTo>
                <a:lnTo>
                  <a:pt x="16770" y="50010"/>
                </a:lnTo>
                <a:lnTo>
                  <a:pt x="16780" y="50020"/>
                </a:lnTo>
                <a:lnTo>
                  <a:pt x="16790" y="50020"/>
                </a:lnTo>
                <a:lnTo>
                  <a:pt x="16800" y="50030"/>
                </a:lnTo>
                <a:lnTo>
                  <a:pt x="16800" y="50040"/>
                </a:lnTo>
                <a:lnTo>
                  <a:pt x="16810" y="50050"/>
                </a:lnTo>
                <a:lnTo>
                  <a:pt x="16810" y="50060"/>
                </a:lnTo>
                <a:lnTo>
                  <a:pt x="16820" y="50060"/>
                </a:lnTo>
                <a:lnTo>
                  <a:pt x="16820" y="50070"/>
                </a:lnTo>
                <a:lnTo>
                  <a:pt x="16830" y="50070"/>
                </a:lnTo>
                <a:lnTo>
                  <a:pt x="16840" y="50070"/>
                </a:lnTo>
                <a:lnTo>
                  <a:pt x="16860" y="50070"/>
                </a:lnTo>
                <a:lnTo>
                  <a:pt x="16860" y="50060"/>
                </a:lnTo>
                <a:lnTo>
                  <a:pt x="16870" y="50060"/>
                </a:lnTo>
                <a:lnTo>
                  <a:pt x="16870" y="50050"/>
                </a:lnTo>
                <a:lnTo>
                  <a:pt x="16880" y="50050"/>
                </a:lnTo>
                <a:lnTo>
                  <a:pt x="16890" y="50050"/>
                </a:lnTo>
                <a:lnTo>
                  <a:pt x="16930" y="50060"/>
                </a:lnTo>
                <a:lnTo>
                  <a:pt x="17180" y="50070"/>
                </a:lnTo>
                <a:lnTo>
                  <a:pt x="17410" y="50060"/>
                </a:lnTo>
                <a:lnTo>
                  <a:pt x="17420" y="50070"/>
                </a:lnTo>
                <a:lnTo>
                  <a:pt x="17430" y="50070"/>
                </a:lnTo>
                <a:lnTo>
                  <a:pt x="17440" y="50090"/>
                </a:lnTo>
                <a:lnTo>
                  <a:pt x="17450" y="50100"/>
                </a:lnTo>
                <a:lnTo>
                  <a:pt x="17470" y="50110"/>
                </a:lnTo>
                <a:lnTo>
                  <a:pt x="17500" y="50120"/>
                </a:lnTo>
                <a:lnTo>
                  <a:pt x="17540" y="50130"/>
                </a:lnTo>
                <a:lnTo>
                  <a:pt x="17560" y="50140"/>
                </a:lnTo>
                <a:lnTo>
                  <a:pt x="17570" y="50150"/>
                </a:lnTo>
                <a:lnTo>
                  <a:pt x="17590" y="50150"/>
                </a:lnTo>
                <a:lnTo>
                  <a:pt x="17610" y="50140"/>
                </a:lnTo>
                <a:lnTo>
                  <a:pt x="17620" y="50140"/>
                </a:lnTo>
                <a:lnTo>
                  <a:pt x="17630" y="50140"/>
                </a:lnTo>
                <a:lnTo>
                  <a:pt x="17650" y="50170"/>
                </a:lnTo>
                <a:lnTo>
                  <a:pt x="17660" y="50180"/>
                </a:lnTo>
                <a:lnTo>
                  <a:pt x="17660" y="50190"/>
                </a:lnTo>
                <a:lnTo>
                  <a:pt x="17660" y="50200"/>
                </a:lnTo>
                <a:lnTo>
                  <a:pt x="17670" y="50210"/>
                </a:lnTo>
                <a:lnTo>
                  <a:pt x="17670" y="50220"/>
                </a:lnTo>
                <a:lnTo>
                  <a:pt x="17660" y="50240"/>
                </a:lnTo>
                <a:lnTo>
                  <a:pt x="17650" y="50240"/>
                </a:lnTo>
                <a:lnTo>
                  <a:pt x="17630" y="50250"/>
                </a:lnTo>
                <a:lnTo>
                  <a:pt x="17620" y="50250"/>
                </a:lnTo>
                <a:lnTo>
                  <a:pt x="17600" y="50270"/>
                </a:lnTo>
                <a:lnTo>
                  <a:pt x="17570" y="50290"/>
                </a:lnTo>
                <a:lnTo>
                  <a:pt x="17560" y="50290"/>
                </a:lnTo>
                <a:lnTo>
                  <a:pt x="17560" y="50300"/>
                </a:lnTo>
                <a:lnTo>
                  <a:pt x="17550" y="50310"/>
                </a:lnTo>
                <a:lnTo>
                  <a:pt x="17540" y="50320"/>
                </a:lnTo>
                <a:lnTo>
                  <a:pt x="17540" y="50330"/>
                </a:lnTo>
                <a:lnTo>
                  <a:pt x="17540" y="50340"/>
                </a:lnTo>
                <a:lnTo>
                  <a:pt x="17540" y="50370"/>
                </a:lnTo>
                <a:lnTo>
                  <a:pt x="17540" y="50380"/>
                </a:lnTo>
                <a:lnTo>
                  <a:pt x="17540" y="50390"/>
                </a:lnTo>
                <a:lnTo>
                  <a:pt x="17540" y="50400"/>
                </a:lnTo>
                <a:lnTo>
                  <a:pt x="17540" y="50410"/>
                </a:lnTo>
                <a:lnTo>
                  <a:pt x="17530" y="50420"/>
                </a:lnTo>
                <a:lnTo>
                  <a:pt x="17520" y="50430"/>
                </a:lnTo>
                <a:lnTo>
                  <a:pt x="17520" y="50440"/>
                </a:lnTo>
                <a:lnTo>
                  <a:pt x="17520" y="50450"/>
                </a:lnTo>
                <a:lnTo>
                  <a:pt x="17520" y="50460"/>
                </a:lnTo>
                <a:lnTo>
                  <a:pt x="17520" y="50470"/>
                </a:lnTo>
                <a:lnTo>
                  <a:pt x="17520" y="50480"/>
                </a:lnTo>
                <a:lnTo>
                  <a:pt x="17530" y="50490"/>
                </a:lnTo>
                <a:lnTo>
                  <a:pt x="17530" y="50500"/>
                </a:lnTo>
                <a:lnTo>
                  <a:pt x="17520" y="50550"/>
                </a:lnTo>
                <a:lnTo>
                  <a:pt x="17510" y="50570"/>
                </a:lnTo>
                <a:lnTo>
                  <a:pt x="17510" y="50580"/>
                </a:lnTo>
                <a:lnTo>
                  <a:pt x="17500" y="50580"/>
                </a:lnTo>
                <a:lnTo>
                  <a:pt x="17490" y="50590"/>
                </a:lnTo>
                <a:lnTo>
                  <a:pt x="17480" y="50650"/>
                </a:lnTo>
                <a:lnTo>
                  <a:pt x="17430" y="50640"/>
                </a:lnTo>
                <a:lnTo>
                  <a:pt x="17410" y="50630"/>
                </a:lnTo>
                <a:lnTo>
                  <a:pt x="17410" y="50620"/>
                </a:lnTo>
                <a:lnTo>
                  <a:pt x="17400" y="50620"/>
                </a:lnTo>
                <a:lnTo>
                  <a:pt x="17380" y="50610"/>
                </a:lnTo>
                <a:lnTo>
                  <a:pt x="17370" y="50610"/>
                </a:lnTo>
                <a:lnTo>
                  <a:pt x="17360" y="50600"/>
                </a:lnTo>
                <a:lnTo>
                  <a:pt x="17350" y="50600"/>
                </a:lnTo>
                <a:lnTo>
                  <a:pt x="17340" y="50600"/>
                </a:lnTo>
                <a:lnTo>
                  <a:pt x="17330" y="50610"/>
                </a:lnTo>
                <a:lnTo>
                  <a:pt x="17330" y="50620"/>
                </a:lnTo>
                <a:lnTo>
                  <a:pt x="17320" y="50620"/>
                </a:lnTo>
                <a:lnTo>
                  <a:pt x="17270" y="50650"/>
                </a:lnTo>
                <a:lnTo>
                  <a:pt x="17220" y="50680"/>
                </a:lnTo>
                <a:lnTo>
                  <a:pt x="17210" y="50690"/>
                </a:lnTo>
                <a:lnTo>
                  <a:pt x="17190" y="50690"/>
                </a:lnTo>
                <a:lnTo>
                  <a:pt x="17180" y="50690"/>
                </a:lnTo>
                <a:lnTo>
                  <a:pt x="17130" y="50670"/>
                </a:lnTo>
                <a:lnTo>
                  <a:pt x="17120" y="50660"/>
                </a:lnTo>
                <a:lnTo>
                  <a:pt x="17090" y="50670"/>
                </a:lnTo>
                <a:lnTo>
                  <a:pt x="17080" y="50670"/>
                </a:lnTo>
                <a:lnTo>
                  <a:pt x="17070" y="50670"/>
                </a:lnTo>
                <a:lnTo>
                  <a:pt x="17050" y="50650"/>
                </a:lnTo>
                <a:lnTo>
                  <a:pt x="17040" y="50650"/>
                </a:lnTo>
                <a:lnTo>
                  <a:pt x="17030" y="50650"/>
                </a:lnTo>
                <a:lnTo>
                  <a:pt x="17030" y="50660"/>
                </a:lnTo>
                <a:lnTo>
                  <a:pt x="17040" y="50680"/>
                </a:lnTo>
                <a:lnTo>
                  <a:pt x="17040" y="50690"/>
                </a:lnTo>
                <a:lnTo>
                  <a:pt x="17040" y="50700"/>
                </a:lnTo>
                <a:lnTo>
                  <a:pt x="17040" y="50710"/>
                </a:lnTo>
                <a:lnTo>
                  <a:pt x="17050" y="50720"/>
                </a:lnTo>
                <a:lnTo>
                  <a:pt x="17060" y="50720"/>
                </a:lnTo>
                <a:lnTo>
                  <a:pt x="17060" y="50730"/>
                </a:lnTo>
                <a:lnTo>
                  <a:pt x="17050" y="50740"/>
                </a:lnTo>
                <a:lnTo>
                  <a:pt x="17040" y="50750"/>
                </a:lnTo>
                <a:lnTo>
                  <a:pt x="17030" y="50750"/>
                </a:lnTo>
                <a:lnTo>
                  <a:pt x="17030" y="50760"/>
                </a:lnTo>
                <a:lnTo>
                  <a:pt x="17020" y="50770"/>
                </a:lnTo>
                <a:lnTo>
                  <a:pt x="17010" y="50770"/>
                </a:lnTo>
                <a:lnTo>
                  <a:pt x="17000" y="50770"/>
                </a:lnTo>
                <a:lnTo>
                  <a:pt x="17000" y="50780"/>
                </a:lnTo>
                <a:lnTo>
                  <a:pt x="16990" y="50790"/>
                </a:lnTo>
                <a:lnTo>
                  <a:pt x="16990" y="50800"/>
                </a:lnTo>
                <a:lnTo>
                  <a:pt x="17000" y="50810"/>
                </a:lnTo>
                <a:lnTo>
                  <a:pt x="17010" y="50800"/>
                </a:lnTo>
                <a:lnTo>
                  <a:pt x="17020" y="50800"/>
                </a:lnTo>
                <a:lnTo>
                  <a:pt x="17020" y="50810"/>
                </a:lnTo>
                <a:lnTo>
                  <a:pt x="17030" y="50810"/>
                </a:lnTo>
                <a:lnTo>
                  <a:pt x="17030" y="50820"/>
                </a:lnTo>
                <a:lnTo>
                  <a:pt x="17020" y="50830"/>
                </a:lnTo>
                <a:lnTo>
                  <a:pt x="17000" y="50830"/>
                </a:lnTo>
                <a:lnTo>
                  <a:pt x="16990" y="50840"/>
                </a:lnTo>
                <a:lnTo>
                  <a:pt x="16990" y="50850"/>
                </a:lnTo>
                <a:lnTo>
                  <a:pt x="16980" y="50860"/>
                </a:lnTo>
                <a:lnTo>
                  <a:pt x="16990" y="50890"/>
                </a:lnTo>
                <a:lnTo>
                  <a:pt x="17020" y="50920"/>
                </a:lnTo>
                <a:lnTo>
                  <a:pt x="17040" y="50920"/>
                </a:lnTo>
                <a:lnTo>
                  <a:pt x="17050" y="50930"/>
                </a:lnTo>
                <a:lnTo>
                  <a:pt x="17050" y="50940"/>
                </a:lnTo>
                <a:lnTo>
                  <a:pt x="17060" y="50970"/>
                </a:lnTo>
                <a:lnTo>
                  <a:pt x="17060" y="50980"/>
                </a:lnTo>
                <a:lnTo>
                  <a:pt x="17070" y="50990"/>
                </a:lnTo>
                <a:lnTo>
                  <a:pt x="17080" y="50990"/>
                </a:lnTo>
                <a:lnTo>
                  <a:pt x="17090" y="51000"/>
                </a:lnTo>
                <a:lnTo>
                  <a:pt x="17080" y="51030"/>
                </a:lnTo>
                <a:lnTo>
                  <a:pt x="17020" y="51030"/>
                </a:lnTo>
                <a:lnTo>
                  <a:pt x="17020" y="51040"/>
                </a:lnTo>
                <a:lnTo>
                  <a:pt x="17020" y="51070"/>
                </a:lnTo>
                <a:lnTo>
                  <a:pt x="17020" y="51080"/>
                </a:lnTo>
                <a:lnTo>
                  <a:pt x="17030" y="51080"/>
                </a:lnTo>
                <a:lnTo>
                  <a:pt x="17030" y="51090"/>
                </a:lnTo>
                <a:lnTo>
                  <a:pt x="17030" y="51100"/>
                </a:lnTo>
                <a:lnTo>
                  <a:pt x="17030" y="51110"/>
                </a:lnTo>
                <a:lnTo>
                  <a:pt x="17030" y="51180"/>
                </a:lnTo>
                <a:lnTo>
                  <a:pt x="17030" y="51190"/>
                </a:lnTo>
                <a:lnTo>
                  <a:pt x="17040" y="51220"/>
                </a:lnTo>
                <a:lnTo>
                  <a:pt x="17040" y="51230"/>
                </a:lnTo>
                <a:lnTo>
                  <a:pt x="17030" y="51230"/>
                </a:lnTo>
                <a:lnTo>
                  <a:pt x="17020" y="51240"/>
                </a:lnTo>
                <a:lnTo>
                  <a:pt x="17010" y="51240"/>
                </a:lnTo>
                <a:lnTo>
                  <a:pt x="17000" y="51250"/>
                </a:lnTo>
                <a:lnTo>
                  <a:pt x="17010" y="51260"/>
                </a:lnTo>
                <a:lnTo>
                  <a:pt x="17010" y="51270"/>
                </a:lnTo>
                <a:lnTo>
                  <a:pt x="17030" y="51280"/>
                </a:lnTo>
                <a:lnTo>
                  <a:pt x="17030" y="51290"/>
                </a:lnTo>
                <a:lnTo>
                  <a:pt x="17030" y="51300"/>
                </a:lnTo>
                <a:lnTo>
                  <a:pt x="17010" y="51300"/>
                </a:lnTo>
                <a:lnTo>
                  <a:pt x="16990" y="51300"/>
                </a:lnTo>
                <a:lnTo>
                  <a:pt x="16980" y="51300"/>
                </a:lnTo>
                <a:lnTo>
                  <a:pt x="16970" y="51310"/>
                </a:lnTo>
                <a:lnTo>
                  <a:pt x="16970" y="51320"/>
                </a:lnTo>
                <a:lnTo>
                  <a:pt x="16980" y="51330"/>
                </a:lnTo>
                <a:lnTo>
                  <a:pt x="16970" y="51330"/>
                </a:lnTo>
                <a:lnTo>
                  <a:pt x="16950" y="51340"/>
                </a:lnTo>
                <a:lnTo>
                  <a:pt x="16950" y="51350"/>
                </a:lnTo>
                <a:lnTo>
                  <a:pt x="16940" y="51350"/>
                </a:lnTo>
                <a:lnTo>
                  <a:pt x="16930" y="51350"/>
                </a:lnTo>
                <a:lnTo>
                  <a:pt x="16920" y="51350"/>
                </a:lnTo>
                <a:lnTo>
                  <a:pt x="16910" y="51340"/>
                </a:lnTo>
                <a:lnTo>
                  <a:pt x="16900" y="51350"/>
                </a:lnTo>
                <a:lnTo>
                  <a:pt x="16890" y="51350"/>
                </a:lnTo>
                <a:lnTo>
                  <a:pt x="16880" y="51340"/>
                </a:lnTo>
                <a:lnTo>
                  <a:pt x="16880" y="51330"/>
                </a:lnTo>
                <a:lnTo>
                  <a:pt x="16770" y="51320"/>
                </a:lnTo>
                <a:lnTo>
                  <a:pt x="16760" y="51320"/>
                </a:lnTo>
                <a:lnTo>
                  <a:pt x="16760" y="51330"/>
                </a:lnTo>
                <a:lnTo>
                  <a:pt x="16750" y="51370"/>
                </a:lnTo>
                <a:lnTo>
                  <a:pt x="16750" y="51380"/>
                </a:lnTo>
                <a:lnTo>
                  <a:pt x="16730" y="51370"/>
                </a:lnTo>
                <a:lnTo>
                  <a:pt x="16720" y="51370"/>
                </a:lnTo>
                <a:lnTo>
                  <a:pt x="16710" y="51370"/>
                </a:lnTo>
                <a:lnTo>
                  <a:pt x="16700" y="51390"/>
                </a:lnTo>
                <a:lnTo>
                  <a:pt x="16620" y="51400"/>
                </a:lnTo>
                <a:lnTo>
                  <a:pt x="16580" y="51410"/>
                </a:lnTo>
                <a:lnTo>
                  <a:pt x="16570" y="51410"/>
                </a:lnTo>
                <a:lnTo>
                  <a:pt x="16550" y="51410"/>
                </a:lnTo>
                <a:lnTo>
                  <a:pt x="16540" y="51410"/>
                </a:lnTo>
                <a:lnTo>
                  <a:pt x="16530" y="51410"/>
                </a:lnTo>
                <a:lnTo>
                  <a:pt x="16530" y="51420"/>
                </a:lnTo>
                <a:lnTo>
                  <a:pt x="16520" y="51420"/>
                </a:lnTo>
                <a:lnTo>
                  <a:pt x="16520" y="51440"/>
                </a:lnTo>
                <a:lnTo>
                  <a:pt x="16520" y="51450"/>
                </a:lnTo>
                <a:lnTo>
                  <a:pt x="16520" y="51470"/>
                </a:lnTo>
                <a:lnTo>
                  <a:pt x="16510" y="51480"/>
                </a:lnTo>
                <a:lnTo>
                  <a:pt x="16510" y="51490"/>
                </a:lnTo>
                <a:lnTo>
                  <a:pt x="16500" y="51500"/>
                </a:lnTo>
                <a:lnTo>
                  <a:pt x="16500" y="51510"/>
                </a:lnTo>
                <a:lnTo>
                  <a:pt x="16500" y="51520"/>
                </a:lnTo>
                <a:lnTo>
                  <a:pt x="16500" y="51530"/>
                </a:lnTo>
                <a:lnTo>
                  <a:pt x="16500" y="51550"/>
                </a:lnTo>
                <a:lnTo>
                  <a:pt x="16500" y="51570"/>
                </a:lnTo>
                <a:lnTo>
                  <a:pt x="16500" y="51580"/>
                </a:lnTo>
                <a:lnTo>
                  <a:pt x="16500" y="51590"/>
                </a:lnTo>
                <a:lnTo>
                  <a:pt x="16490" y="51600"/>
                </a:lnTo>
                <a:lnTo>
                  <a:pt x="16490" y="51620"/>
                </a:lnTo>
                <a:lnTo>
                  <a:pt x="16490" y="51630"/>
                </a:lnTo>
                <a:lnTo>
                  <a:pt x="16500" y="51630"/>
                </a:lnTo>
                <a:lnTo>
                  <a:pt x="16510" y="51640"/>
                </a:lnTo>
                <a:lnTo>
                  <a:pt x="16510" y="51650"/>
                </a:lnTo>
                <a:lnTo>
                  <a:pt x="16510" y="51660"/>
                </a:lnTo>
                <a:lnTo>
                  <a:pt x="16490" y="51670"/>
                </a:lnTo>
                <a:lnTo>
                  <a:pt x="16490" y="51680"/>
                </a:lnTo>
                <a:lnTo>
                  <a:pt x="16470" y="51690"/>
                </a:lnTo>
                <a:lnTo>
                  <a:pt x="16450" y="51690"/>
                </a:lnTo>
                <a:lnTo>
                  <a:pt x="16390" y="51690"/>
                </a:lnTo>
                <a:lnTo>
                  <a:pt x="16380" y="51700"/>
                </a:lnTo>
                <a:lnTo>
                  <a:pt x="16380" y="51710"/>
                </a:lnTo>
                <a:lnTo>
                  <a:pt x="16370" y="51720"/>
                </a:lnTo>
                <a:lnTo>
                  <a:pt x="16350" y="51720"/>
                </a:lnTo>
                <a:lnTo>
                  <a:pt x="16340" y="51730"/>
                </a:lnTo>
                <a:lnTo>
                  <a:pt x="16330" y="51740"/>
                </a:lnTo>
                <a:lnTo>
                  <a:pt x="16330" y="51750"/>
                </a:lnTo>
                <a:lnTo>
                  <a:pt x="16330" y="51760"/>
                </a:lnTo>
                <a:lnTo>
                  <a:pt x="16330" y="51770"/>
                </a:lnTo>
                <a:lnTo>
                  <a:pt x="16340" y="51780"/>
                </a:lnTo>
                <a:lnTo>
                  <a:pt x="16340" y="51790"/>
                </a:lnTo>
                <a:lnTo>
                  <a:pt x="16330" y="51800"/>
                </a:lnTo>
                <a:lnTo>
                  <a:pt x="16320" y="51810"/>
                </a:lnTo>
                <a:lnTo>
                  <a:pt x="16320" y="51820"/>
                </a:lnTo>
                <a:lnTo>
                  <a:pt x="16340" y="51840"/>
                </a:lnTo>
                <a:lnTo>
                  <a:pt x="16340" y="51850"/>
                </a:lnTo>
                <a:lnTo>
                  <a:pt x="16340" y="51870"/>
                </a:lnTo>
                <a:lnTo>
                  <a:pt x="16350" y="51880"/>
                </a:lnTo>
                <a:lnTo>
                  <a:pt x="16360" y="51880"/>
                </a:lnTo>
                <a:lnTo>
                  <a:pt x="16370" y="51880"/>
                </a:lnTo>
                <a:lnTo>
                  <a:pt x="16380" y="51880"/>
                </a:lnTo>
                <a:lnTo>
                  <a:pt x="16410" y="51880"/>
                </a:lnTo>
                <a:lnTo>
                  <a:pt x="16420" y="51890"/>
                </a:lnTo>
                <a:lnTo>
                  <a:pt x="16420" y="51910"/>
                </a:lnTo>
                <a:lnTo>
                  <a:pt x="16420" y="51920"/>
                </a:lnTo>
                <a:lnTo>
                  <a:pt x="16480" y="51900"/>
                </a:lnTo>
                <a:lnTo>
                  <a:pt x="16490" y="51900"/>
                </a:lnTo>
                <a:lnTo>
                  <a:pt x="16500" y="51910"/>
                </a:lnTo>
                <a:lnTo>
                  <a:pt x="16510" y="51910"/>
                </a:lnTo>
                <a:lnTo>
                  <a:pt x="16520" y="51900"/>
                </a:lnTo>
                <a:lnTo>
                  <a:pt x="16530" y="51910"/>
                </a:lnTo>
                <a:lnTo>
                  <a:pt x="16530" y="51920"/>
                </a:lnTo>
                <a:lnTo>
                  <a:pt x="16530" y="51930"/>
                </a:lnTo>
                <a:lnTo>
                  <a:pt x="16520" y="51940"/>
                </a:lnTo>
                <a:lnTo>
                  <a:pt x="16520" y="51950"/>
                </a:lnTo>
                <a:lnTo>
                  <a:pt x="16510" y="51960"/>
                </a:lnTo>
                <a:lnTo>
                  <a:pt x="16510" y="51970"/>
                </a:lnTo>
                <a:lnTo>
                  <a:pt x="16510" y="51980"/>
                </a:lnTo>
                <a:lnTo>
                  <a:pt x="16510" y="51990"/>
                </a:lnTo>
                <a:lnTo>
                  <a:pt x="16520" y="52020"/>
                </a:lnTo>
                <a:lnTo>
                  <a:pt x="16520" y="52030"/>
                </a:lnTo>
                <a:lnTo>
                  <a:pt x="16520" y="52040"/>
                </a:lnTo>
                <a:lnTo>
                  <a:pt x="16480" y="52050"/>
                </a:lnTo>
                <a:lnTo>
                  <a:pt x="16480" y="52060"/>
                </a:lnTo>
                <a:lnTo>
                  <a:pt x="16480" y="52070"/>
                </a:lnTo>
                <a:lnTo>
                  <a:pt x="16480" y="52100"/>
                </a:lnTo>
                <a:lnTo>
                  <a:pt x="16480" y="52110"/>
                </a:lnTo>
                <a:lnTo>
                  <a:pt x="16490" y="52120"/>
                </a:lnTo>
                <a:lnTo>
                  <a:pt x="16500" y="52140"/>
                </a:lnTo>
                <a:lnTo>
                  <a:pt x="16550" y="52180"/>
                </a:lnTo>
                <a:lnTo>
                  <a:pt x="16560" y="52190"/>
                </a:lnTo>
                <a:lnTo>
                  <a:pt x="16570" y="52200"/>
                </a:lnTo>
                <a:lnTo>
                  <a:pt x="16580" y="52200"/>
                </a:lnTo>
                <a:lnTo>
                  <a:pt x="16590" y="52200"/>
                </a:lnTo>
                <a:lnTo>
                  <a:pt x="16600" y="52190"/>
                </a:lnTo>
                <a:lnTo>
                  <a:pt x="16600" y="52220"/>
                </a:lnTo>
                <a:lnTo>
                  <a:pt x="16610" y="52250"/>
                </a:lnTo>
                <a:lnTo>
                  <a:pt x="16600" y="52260"/>
                </a:lnTo>
                <a:lnTo>
                  <a:pt x="16600" y="52280"/>
                </a:lnTo>
                <a:lnTo>
                  <a:pt x="16600" y="52290"/>
                </a:lnTo>
                <a:lnTo>
                  <a:pt x="16610" y="52290"/>
                </a:lnTo>
                <a:lnTo>
                  <a:pt x="16620" y="52290"/>
                </a:lnTo>
                <a:lnTo>
                  <a:pt x="16620" y="52300"/>
                </a:lnTo>
                <a:lnTo>
                  <a:pt x="16620" y="52310"/>
                </a:lnTo>
                <a:lnTo>
                  <a:pt x="16610" y="52330"/>
                </a:lnTo>
                <a:lnTo>
                  <a:pt x="16610" y="52340"/>
                </a:lnTo>
                <a:lnTo>
                  <a:pt x="16630" y="52330"/>
                </a:lnTo>
                <a:lnTo>
                  <a:pt x="16640" y="52330"/>
                </a:lnTo>
                <a:lnTo>
                  <a:pt x="16650" y="52350"/>
                </a:lnTo>
                <a:lnTo>
                  <a:pt x="16660" y="52350"/>
                </a:lnTo>
                <a:lnTo>
                  <a:pt x="16690" y="52340"/>
                </a:lnTo>
                <a:lnTo>
                  <a:pt x="16680" y="52370"/>
                </a:lnTo>
                <a:lnTo>
                  <a:pt x="16680" y="52380"/>
                </a:lnTo>
                <a:lnTo>
                  <a:pt x="16670" y="52390"/>
                </a:lnTo>
                <a:lnTo>
                  <a:pt x="16670" y="52400"/>
                </a:lnTo>
                <a:lnTo>
                  <a:pt x="16660" y="52420"/>
                </a:lnTo>
                <a:lnTo>
                  <a:pt x="16650" y="52430"/>
                </a:lnTo>
                <a:lnTo>
                  <a:pt x="16630" y="52450"/>
                </a:lnTo>
                <a:lnTo>
                  <a:pt x="16620" y="52460"/>
                </a:lnTo>
                <a:lnTo>
                  <a:pt x="16620" y="52470"/>
                </a:lnTo>
                <a:lnTo>
                  <a:pt x="16620" y="52480"/>
                </a:lnTo>
                <a:lnTo>
                  <a:pt x="16630" y="52500"/>
                </a:lnTo>
                <a:lnTo>
                  <a:pt x="16640" y="52510"/>
                </a:lnTo>
                <a:lnTo>
                  <a:pt x="16640" y="52520"/>
                </a:lnTo>
                <a:lnTo>
                  <a:pt x="16620" y="52540"/>
                </a:lnTo>
                <a:lnTo>
                  <a:pt x="16620" y="52550"/>
                </a:lnTo>
                <a:lnTo>
                  <a:pt x="16610" y="52560"/>
                </a:lnTo>
                <a:lnTo>
                  <a:pt x="16620" y="52590"/>
                </a:lnTo>
                <a:lnTo>
                  <a:pt x="16620" y="52600"/>
                </a:lnTo>
                <a:lnTo>
                  <a:pt x="16620" y="52610"/>
                </a:lnTo>
                <a:lnTo>
                  <a:pt x="16610" y="52620"/>
                </a:lnTo>
                <a:lnTo>
                  <a:pt x="16600" y="52630"/>
                </a:lnTo>
                <a:lnTo>
                  <a:pt x="16570" y="52650"/>
                </a:lnTo>
                <a:lnTo>
                  <a:pt x="16560" y="52650"/>
                </a:lnTo>
                <a:lnTo>
                  <a:pt x="16550" y="52650"/>
                </a:lnTo>
                <a:lnTo>
                  <a:pt x="16550" y="52660"/>
                </a:lnTo>
                <a:lnTo>
                  <a:pt x="16560" y="52680"/>
                </a:lnTo>
                <a:lnTo>
                  <a:pt x="16560" y="52690"/>
                </a:lnTo>
                <a:lnTo>
                  <a:pt x="16560" y="52700"/>
                </a:lnTo>
                <a:lnTo>
                  <a:pt x="16550" y="52690"/>
                </a:lnTo>
                <a:lnTo>
                  <a:pt x="16540" y="52690"/>
                </a:lnTo>
                <a:lnTo>
                  <a:pt x="16530" y="52690"/>
                </a:lnTo>
                <a:lnTo>
                  <a:pt x="16530" y="52700"/>
                </a:lnTo>
                <a:lnTo>
                  <a:pt x="16530" y="52710"/>
                </a:lnTo>
                <a:lnTo>
                  <a:pt x="16520" y="52720"/>
                </a:lnTo>
                <a:lnTo>
                  <a:pt x="16510" y="52740"/>
                </a:lnTo>
                <a:lnTo>
                  <a:pt x="16510" y="52750"/>
                </a:lnTo>
                <a:lnTo>
                  <a:pt x="16520" y="52760"/>
                </a:lnTo>
                <a:lnTo>
                  <a:pt x="16530" y="52810"/>
                </a:lnTo>
                <a:lnTo>
                  <a:pt x="16540" y="52820"/>
                </a:lnTo>
                <a:lnTo>
                  <a:pt x="16550" y="52830"/>
                </a:lnTo>
                <a:lnTo>
                  <a:pt x="16550" y="52820"/>
                </a:lnTo>
                <a:lnTo>
                  <a:pt x="16560" y="52820"/>
                </a:lnTo>
                <a:lnTo>
                  <a:pt x="16570" y="52820"/>
                </a:lnTo>
                <a:lnTo>
                  <a:pt x="16580" y="52820"/>
                </a:lnTo>
                <a:lnTo>
                  <a:pt x="16590" y="52830"/>
                </a:lnTo>
                <a:lnTo>
                  <a:pt x="16610" y="52860"/>
                </a:lnTo>
                <a:lnTo>
                  <a:pt x="16620" y="52880"/>
                </a:lnTo>
                <a:lnTo>
                  <a:pt x="16630" y="52890"/>
                </a:lnTo>
                <a:lnTo>
                  <a:pt x="16630" y="52900"/>
                </a:lnTo>
                <a:lnTo>
                  <a:pt x="16630" y="52910"/>
                </a:lnTo>
                <a:lnTo>
                  <a:pt x="16630" y="52920"/>
                </a:lnTo>
                <a:lnTo>
                  <a:pt x="16640" y="52930"/>
                </a:lnTo>
                <a:lnTo>
                  <a:pt x="16690" y="52940"/>
                </a:lnTo>
                <a:lnTo>
                  <a:pt x="16700" y="52930"/>
                </a:lnTo>
                <a:lnTo>
                  <a:pt x="16710" y="52930"/>
                </a:lnTo>
                <a:lnTo>
                  <a:pt x="16720" y="52940"/>
                </a:lnTo>
                <a:lnTo>
                  <a:pt x="16740" y="52950"/>
                </a:lnTo>
                <a:lnTo>
                  <a:pt x="16750" y="52950"/>
                </a:lnTo>
                <a:lnTo>
                  <a:pt x="16750" y="52960"/>
                </a:lnTo>
                <a:lnTo>
                  <a:pt x="16760" y="52980"/>
                </a:lnTo>
                <a:lnTo>
                  <a:pt x="16770" y="52990"/>
                </a:lnTo>
                <a:lnTo>
                  <a:pt x="16780" y="52990"/>
                </a:lnTo>
                <a:lnTo>
                  <a:pt x="16790" y="52990"/>
                </a:lnTo>
                <a:lnTo>
                  <a:pt x="16800" y="53000"/>
                </a:lnTo>
                <a:lnTo>
                  <a:pt x="16800" y="53010"/>
                </a:lnTo>
                <a:lnTo>
                  <a:pt x="16800" y="53020"/>
                </a:lnTo>
                <a:lnTo>
                  <a:pt x="16790" y="53030"/>
                </a:lnTo>
                <a:lnTo>
                  <a:pt x="16780" y="53050"/>
                </a:lnTo>
                <a:lnTo>
                  <a:pt x="16780" y="53060"/>
                </a:lnTo>
                <a:lnTo>
                  <a:pt x="16770" y="53060"/>
                </a:lnTo>
                <a:lnTo>
                  <a:pt x="16740" y="53070"/>
                </a:lnTo>
                <a:lnTo>
                  <a:pt x="16720" y="53080"/>
                </a:lnTo>
                <a:lnTo>
                  <a:pt x="16700" y="53110"/>
                </a:lnTo>
                <a:lnTo>
                  <a:pt x="16690" y="53150"/>
                </a:lnTo>
                <a:lnTo>
                  <a:pt x="16700" y="53190"/>
                </a:lnTo>
                <a:lnTo>
                  <a:pt x="16700" y="53200"/>
                </a:lnTo>
                <a:lnTo>
                  <a:pt x="16700" y="53210"/>
                </a:lnTo>
                <a:lnTo>
                  <a:pt x="16700" y="53220"/>
                </a:lnTo>
                <a:lnTo>
                  <a:pt x="16700" y="53230"/>
                </a:lnTo>
                <a:lnTo>
                  <a:pt x="16690" y="53230"/>
                </a:lnTo>
                <a:lnTo>
                  <a:pt x="16680" y="53240"/>
                </a:lnTo>
                <a:lnTo>
                  <a:pt x="16670" y="53240"/>
                </a:lnTo>
                <a:lnTo>
                  <a:pt x="16670" y="53250"/>
                </a:lnTo>
                <a:lnTo>
                  <a:pt x="16660" y="53260"/>
                </a:lnTo>
                <a:lnTo>
                  <a:pt x="16640" y="53270"/>
                </a:lnTo>
                <a:lnTo>
                  <a:pt x="16630" y="53270"/>
                </a:lnTo>
                <a:lnTo>
                  <a:pt x="16620" y="53270"/>
                </a:lnTo>
                <a:lnTo>
                  <a:pt x="16620" y="53280"/>
                </a:lnTo>
                <a:lnTo>
                  <a:pt x="16600" y="53350"/>
                </a:lnTo>
                <a:lnTo>
                  <a:pt x="16600" y="53360"/>
                </a:lnTo>
                <a:lnTo>
                  <a:pt x="16600" y="53370"/>
                </a:lnTo>
                <a:lnTo>
                  <a:pt x="16600" y="53400"/>
                </a:lnTo>
                <a:lnTo>
                  <a:pt x="16600" y="53410"/>
                </a:lnTo>
                <a:lnTo>
                  <a:pt x="16610" y="53420"/>
                </a:lnTo>
                <a:lnTo>
                  <a:pt x="16610" y="53430"/>
                </a:lnTo>
                <a:lnTo>
                  <a:pt x="16610" y="53440"/>
                </a:lnTo>
                <a:lnTo>
                  <a:pt x="16590" y="53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