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Nenets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Nenets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9880" y="35280"/>
                </a:moveTo>
                <a:lnTo>
                  <a:pt x="20010" y="35290"/>
                </a:lnTo>
                <a:lnTo>
                  <a:pt x="19980" y="35320"/>
                </a:lnTo>
                <a:lnTo>
                  <a:pt x="19800" y="35350"/>
                </a:lnTo>
                <a:lnTo>
                  <a:pt x="19760" y="35400"/>
                </a:lnTo>
                <a:lnTo>
                  <a:pt x="19690" y="35400"/>
                </a:lnTo>
                <a:lnTo>
                  <a:pt x="19650" y="35450"/>
                </a:lnTo>
                <a:lnTo>
                  <a:pt x="19630" y="35450"/>
                </a:lnTo>
                <a:lnTo>
                  <a:pt x="19610" y="35460"/>
                </a:lnTo>
                <a:lnTo>
                  <a:pt x="19600" y="35470"/>
                </a:lnTo>
                <a:lnTo>
                  <a:pt x="19590" y="35480"/>
                </a:lnTo>
                <a:lnTo>
                  <a:pt x="19560" y="35480"/>
                </a:lnTo>
                <a:lnTo>
                  <a:pt x="19570" y="35460"/>
                </a:lnTo>
                <a:lnTo>
                  <a:pt x="19580" y="35450"/>
                </a:lnTo>
                <a:lnTo>
                  <a:pt x="19580" y="35430"/>
                </a:lnTo>
                <a:lnTo>
                  <a:pt x="19610" y="35400"/>
                </a:lnTo>
                <a:lnTo>
                  <a:pt x="19800" y="35270"/>
                </a:lnTo>
                <a:lnTo>
                  <a:pt x="19880" y="35280"/>
                </a:lnTo>
                <a:close/>
                <a:moveTo>
                  <a:pt x="22440" y="34500"/>
                </a:moveTo>
                <a:lnTo>
                  <a:pt x="22480" y="34510"/>
                </a:lnTo>
                <a:lnTo>
                  <a:pt x="22500" y="34530"/>
                </a:lnTo>
                <a:lnTo>
                  <a:pt x="22520" y="34560"/>
                </a:lnTo>
                <a:lnTo>
                  <a:pt x="22430" y="34530"/>
                </a:lnTo>
                <a:lnTo>
                  <a:pt x="22370" y="34560"/>
                </a:lnTo>
                <a:lnTo>
                  <a:pt x="22350" y="34560"/>
                </a:lnTo>
                <a:lnTo>
                  <a:pt x="22350" y="34530"/>
                </a:lnTo>
                <a:lnTo>
                  <a:pt x="22360" y="34530"/>
                </a:lnTo>
                <a:lnTo>
                  <a:pt x="22420" y="34500"/>
                </a:lnTo>
                <a:lnTo>
                  <a:pt x="22440" y="34500"/>
                </a:lnTo>
                <a:close/>
                <a:moveTo>
                  <a:pt x="21980" y="34390"/>
                </a:moveTo>
                <a:lnTo>
                  <a:pt x="21990" y="34390"/>
                </a:lnTo>
                <a:lnTo>
                  <a:pt x="22000" y="34400"/>
                </a:lnTo>
                <a:lnTo>
                  <a:pt x="22010" y="34410"/>
                </a:lnTo>
                <a:lnTo>
                  <a:pt x="22010" y="34430"/>
                </a:lnTo>
                <a:lnTo>
                  <a:pt x="22010" y="34440"/>
                </a:lnTo>
                <a:lnTo>
                  <a:pt x="22010" y="34460"/>
                </a:lnTo>
                <a:lnTo>
                  <a:pt x="21990" y="34480"/>
                </a:lnTo>
                <a:lnTo>
                  <a:pt x="21980" y="34480"/>
                </a:lnTo>
                <a:lnTo>
                  <a:pt x="21950" y="34490"/>
                </a:lnTo>
                <a:lnTo>
                  <a:pt x="21940" y="34480"/>
                </a:lnTo>
                <a:lnTo>
                  <a:pt x="21930" y="34470"/>
                </a:lnTo>
                <a:lnTo>
                  <a:pt x="21950" y="34450"/>
                </a:lnTo>
                <a:lnTo>
                  <a:pt x="21960" y="34430"/>
                </a:lnTo>
                <a:lnTo>
                  <a:pt x="21960" y="34410"/>
                </a:lnTo>
                <a:lnTo>
                  <a:pt x="21970" y="34400"/>
                </a:lnTo>
                <a:lnTo>
                  <a:pt x="21980" y="34390"/>
                </a:lnTo>
                <a:close/>
                <a:moveTo>
                  <a:pt x="28500" y="33930"/>
                </a:moveTo>
                <a:lnTo>
                  <a:pt x="28500" y="33950"/>
                </a:lnTo>
                <a:lnTo>
                  <a:pt x="28500" y="33970"/>
                </a:lnTo>
                <a:lnTo>
                  <a:pt x="28480" y="34020"/>
                </a:lnTo>
                <a:lnTo>
                  <a:pt x="28480" y="34040"/>
                </a:lnTo>
                <a:lnTo>
                  <a:pt x="28470" y="34050"/>
                </a:lnTo>
                <a:lnTo>
                  <a:pt x="28450" y="34070"/>
                </a:lnTo>
                <a:lnTo>
                  <a:pt x="28420" y="34090"/>
                </a:lnTo>
                <a:lnTo>
                  <a:pt x="28380" y="34150"/>
                </a:lnTo>
                <a:lnTo>
                  <a:pt x="28360" y="34170"/>
                </a:lnTo>
                <a:lnTo>
                  <a:pt x="28350" y="34170"/>
                </a:lnTo>
                <a:lnTo>
                  <a:pt x="28340" y="34170"/>
                </a:lnTo>
                <a:lnTo>
                  <a:pt x="28330" y="34170"/>
                </a:lnTo>
                <a:lnTo>
                  <a:pt x="28320" y="34180"/>
                </a:lnTo>
                <a:lnTo>
                  <a:pt x="28310" y="34190"/>
                </a:lnTo>
                <a:lnTo>
                  <a:pt x="28280" y="34270"/>
                </a:lnTo>
                <a:lnTo>
                  <a:pt x="28230" y="34330"/>
                </a:lnTo>
                <a:lnTo>
                  <a:pt x="28190" y="34350"/>
                </a:lnTo>
                <a:lnTo>
                  <a:pt x="28190" y="34360"/>
                </a:lnTo>
                <a:lnTo>
                  <a:pt x="28180" y="34370"/>
                </a:lnTo>
                <a:lnTo>
                  <a:pt x="28180" y="34380"/>
                </a:lnTo>
                <a:lnTo>
                  <a:pt x="28170" y="34390"/>
                </a:lnTo>
                <a:lnTo>
                  <a:pt x="28170" y="34400"/>
                </a:lnTo>
                <a:lnTo>
                  <a:pt x="28170" y="34420"/>
                </a:lnTo>
                <a:lnTo>
                  <a:pt x="28180" y="34430"/>
                </a:lnTo>
                <a:lnTo>
                  <a:pt x="28180" y="34440"/>
                </a:lnTo>
                <a:lnTo>
                  <a:pt x="28210" y="34470"/>
                </a:lnTo>
                <a:lnTo>
                  <a:pt x="28210" y="34490"/>
                </a:lnTo>
                <a:lnTo>
                  <a:pt x="28210" y="34500"/>
                </a:lnTo>
                <a:lnTo>
                  <a:pt x="28210" y="34510"/>
                </a:lnTo>
                <a:lnTo>
                  <a:pt x="28210" y="34520"/>
                </a:lnTo>
                <a:lnTo>
                  <a:pt x="28210" y="34530"/>
                </a:lnTo>
                <a:lnTo>
                  <a:pt x="28180" y="34560"/>
                </a:lnTo>
                <a:lnTo>
                  <a:pt x="28180" y="34570"/>
                </a:lnTo>
                <a:lnTo>
                  <a:pt x="28180" y="34580"/>
                </a:lnTo>
                <a:lnTo>
                  <a:pt x="28190" y="34610"/>
                </a:lnTo>
                <a:lnTo>
                  <a:pt x="28200" y="34630"/>
                </a:lnTo>
                <a:lnTo>
                  <a:pt x="28210" y="34640"/>
                </a:lnTo>
                <a:lnTo>
                  <a:pt x="28230" y="34650"/>
                </a:lnTo>
                <a:lnTo>
                  <a:pt x="28260" y="34650"/>
                </a:lnTo>
                <a:lnTo>
                  <a:pt x="28310" y="34660"/>
                </a:lnTo>
                <a:lnTo>
                  <a:pt x="28320" y="34660"/>
                </a:lnTo>
                <a:lnTo>
                  <a:pt x="28320" y="34650"/>
                </a:lnTo>
                <a:lnTo>
                  <a:pt x="28320" y="34640"/>
                </a:lnTo>
                <a:lnTo>
                  <a:pt x="28320" y="34630"/>
                </a:lnTo>
                <a:lnTo>
                  <a:pt x="28320" y="34620"/>
                </a:lnTo>
                <a:lnTo>
                  <a:pt x="28330" y="34610"/>
                </a:lnTo>
                <a:lnTo>
                  <a:pt x="28330" y="34600"/>
                </a:lnTo>
                <a:lnTo>
                  <a:pt x="28340" y="34600"/>
                </a:lnTo>
                <a:lnTo>
                  <a:pt x="28350" y="34600"/>
                </a:lnTo>
                <a:lnTo>
                  <a:pt x="28380" y="34620"/>
                </a:lnTo>
                <a:lnTo>
                  <a:pt x="28390" y="34630"/>
                </a:lnTo>
                <a:lnTo>
                  <a:pt x="28400" y="34630"/>
                </a:lnTo>
                <a:lnTo>
                  <a:pt x="28410" y="34630"/>
                </a:lnTo>
                <a:lnTo>
                  <a:pt x="28420" y="34630"/>
                </a:lnTo>
                <a:lnTo>
                  <a:pt x="28430" y="34640"/>
                </a:lnTo>
                <a:lnTo>
                  <a:pt x="28440" y="34660"/>
                </a:lnTo>
                <a:lnTo>
                  <a:pt x="28460" y="34670"/>
                </a:lnTo>
                <a:lnTo>
                  <a:pt x="28470" y="34680"/>
                </a:lnTo>
                <a:lnTo>
                  <a:pt x="28480" y="34690"/>
                </a:lnTo>
                <a:lnTo>
                  <a:pt x="28490" y="34690"/>
                </a:lnTo>
                <a:lnTo>
                  <a:pt x="28520" y="34730"/>
                </a:lnTo>
                <a:lnTo>
                  <a:pt x="28530" y="34740"/>
                </a:lnTo>
                <a:lnTo>
                  <a:pt x="28540" y="34740"/>
                </a:lnTo>
                <a:lnTo>
                  <a:pt x="28550" y="34740"/>
                </a:lnTo>
                <a:lnTo>
                  <a:pt x="28600" y="34720"/>
                </a:lnTo>
                <a:lnTo>
                  <a:pt x="28610" y="34720"/>
                </a:lnTo>
                <a:lnTo>
                  <a:pt x="28630" y="34740"/>
                </a:lnTo>
                <a:lnTo>
                  <a:pt x="28640" y="34740"/>
                </a:lnTo>
                <a:lnTo>
                  <a:pt x="28660" y="34740"/>
                </a:lnTo>
                <a:lnTo>
                  <a:pt x="28670" y="34750"/>
                </a:lnTo>
                <a:lnTo>
                  <a:pt x="28680" y="34750"/>
                </a:lnTo>
                <a:lnTo>
                  <a:pt x="28690" y="34770"/>
                </a:lnTo>
                <a:lnTo>
                  <a:pt x="28690" y="34780"/>
                </a:lnTo>
                <a:lnTo>
                  <a:pt x="28690" y="34790"/>
                </a:lnTo>
                <a:lnTo>
                  <a:pt x="28680" y="34850"/>
                </a:lnTo>
                <a:lnTo>
                  <a:pt x="28680" y="34860"/>
                </a:lnTo>
                <a:lnTo>
                  <a:pt x="28680" y="34870"/>
                </a:lnTo>
                <a:lnTo>
                  <a:pt x="28680" y="34880"/>
                </a:lnTo>
                <a:lnTo>
                  <a:pt x="28690" y="34890"/>
                </a:lnTo>
                <a:lnTo>
                  <a:pt x="28700" y="34890"/>
                </a:lnTo>
                <a:lnTo>
                  <a:pt x="28730" y="34880"/>
                </a:lnTo>
                <a:lnTo>
                  <a:pt x="28740" y="34890"/>
                </a:lnTo>
                <a:lnTo>
                  <a:pt x="28740" y="34920"/>
                </a:lnTo>
                <a:lnTo>
                  <a:pt x="28740" y="34930"/>
                </a:lnTo>
                <a:lnTo>
                  <a:pt x="28730" y="34940"/>
                </a:lnTo>
                <a:lnTo>
                  <a:pt x="28720" y="34950"/>
                </a:lnTo>
                <a:lnTo>
                  <a:pt x="28720" y="34960"/>
                </a:lnTo>
                <a:lnTo>
                  <a:pt x="28720" y="34970"/>
                </a:lnTo>
                <a:lnTo>
                  <a:pt x="28730" y="34980"/>
                </a:lnTo>
                <a:lnTo>
                  <a:pt x="28730" y="35000"/>
                </a:lnTo>
                <a:lnTo>
                  <a:pt x="28740" y="35010"/>
                </a:lnTo>
                <a:lnTo>
                  <a:pt x="28750" y="35010"/>
                </a:lnTo>
                <a:lnTo>
                  <a:pt x="28760" y="35020"/>
                </a:lnTo>
                <a:lnTo>
                  <a:pt x="28770" y="35030"/>
                </a:lnTo>
                <a:lnTo>
                  <a:pt x="28780" y="35070"/>
                </a:lnTo>
                <a:lnTo>
                  <a:pt x="28790" y="35110"/>
                </a:lnTo>
                <a:lnTo>
                  <a:pt x="28800" y="35110"/>
                </a:lnTo>
                <a:lnTo>
                  <a:pt x="28800" y="35120"/>
                </a:lnTo>
                <a:lnTo>
                  <a:pt x="28810" y="35130"/>
                </a:lnTo>
                <a:lnTo>
                  <a:pt x="28820" y="35140"/>
                </a:lnTo>
                <a:lnTo>
                  <a:pt x="28850" y="35150"/>
                </a:lnTo>
                <a:lnTo>
                  <a:pt x="28860" y="35150"/>
                </a:lnTo>
                <a:lnTo>
                  <a:pt x="28880" y="35160"/>
                </a:lnTo>
                <a:lnTo>
                  <a:pt x="28880" y="35170"/>
                </a:lnTo>
                <a:lnTo>
                  <a:pt x="28890" y="35180"/>
                </a:lnTo>
                <a:lnTo>
                  <a:pt x="28890" y="35190"/>
                </a:lnTo>
                <a:lnTo>
                  <a:pt x="28890" y="35200"/>
                </a:lnTo>
                <a:lnTo>
                  <a:pt x="28870" y="35220"/>
                </a:lnTo>
                <a:lnTo>
                  <a:pt x="28870" y="35230"/>
                </a:lnTo>
                <a:lnTo>
                  <a:pt x="28860" y="35240"/>
                </a:lnTo>
                <a:lnTo>
                  <a:pt x="28860" y="35270"/>
                </a:lnTo>
                <a:lnTo>
                  <a:pt x="28860" y="35280"/>
                </a:lnTo>
                <a:lnTo>
                  <a:pt x="28860" y="35290"/>
                </a:lnTo>
                <a:lnTo>
                  <a:pt x="28850" y="35300"/>
                </a:lnTo>
                <a:lnTo>
                  <a:pt x="28820" y="35340"/>
                </a:lnTo>
                <a:lnTo>
                  <a:pt x="28800" y="35370"/>
                </a:lnTo>
                <a:lnTo>
                  <a:pt x="28780" y="35390"/>
                </a:lnTo>
                <a:lnTo>
                  <a:pt x="28730" y="35390"/>
                </a:lnTo>
                <a:lnTo>
                  <a:pt x="28660" y="35420"/>
                </a:lnTo>
                <a:lnTo>
                  <a:pt x="28500" y="35440"/>
                </a:lnTo>
                <a:lnTo>
                  <a:pt x="28490" y="35440"/>
                </a:lnTo>
                <a:lnTo>
                  <a:pt x="28490" y="35460"/>
                </a:lnTo>
                <a:lnTo>
                  <a:pt x="28480" y="35460"/>
                </a:lnTo>
                <a:lnTo>
                  <a:pt x="28420" y="35430"/>
                </a:lnTo>
                <a:lnTo>
                  <a:pt x="28390" y="35430"/>
                </a:lnTo>
                <a:lnTo>
                  <a:pt x="28370" y="35440"/>
                </a:lnTo>
                <a:lnTo>
                  <a:pt x="28360" y="35440"/>
                </a:lnTo>
                <a:lnTo>
                  <a:pt x="28340" y="35430"/>
                </a:lnTo>
                <a:lnTo>
                  <a:pt x="28330" y="35430"/>
                </a:lnTo>
                <a:lnTo>
                  <a:pt x="28320" y="35440"/>
                </a:lnTo>
                <a:lnTo>
                  <a:pt x="28290" y="35460"/>
                </a:lnTo>
                <a:lnTo>
                  <a:pt x="28250" y="35470"/>
                </a:lnTo>
                <a:lnTo>
                  <a:pt x="28200" y="35510"/>
                </a:lnTo>
                <a:lnTo>
                  <a:pt x="28190" y="35530"/>
                </a:lnTo>
                <a:lnTo>
                  <a:pt x="28180" y="35540"/>
                </a:lnTo>
                <a:lnTo>
                  <a:pt x="28160" y="35570"/>
                </a:lnTo>
                <a:lnTo>
                  <a:pt x="28160" y="35580"/>
                </a:lnTo>
                <a:lnTo>
                  <a:pt x="28160" y="35590"/>
                </a:lnTo>
                <a:lnTo>
                  <a:pt x="28160" y="35600"/>
                </a:lnTo>
                <a:lnTo>
                  <a:pt x="28160" y="35620"/>
                </a:lnTo>
                <a:lnTo>
                  <a:pt x="28170" y="35630"/>
                </a:lnTo>
                <a:lnTo>
                  <a:pt x="28170" y="35640"/>
                </a:lnTo>
                <a:lnTo>
                  <a:pt x="28180" y="35640"/>
                </a:lnTo>
                <a:lnTo>
                  <a:pt x="28180" y="35650"/>
                </a:lnTo>
                <a:lnTo>
                  <a:pt x="28180" y="35680"/>
                </a:lnTo>
                <a:lnTo>
                  <a:pt x="28170" y="35690"/>
                </a:lnTo>
                <a:lnTo>
                  <a:pt x="28180" y="35700"/>
                </a:lnTo>
                <a:lnTo>
                  <a:pt x="28180" y="35710"/>
                </a:lnTo>
                <a:lnTo>
                  <a:pt x="28180" y="35740"/>
                </a:lnTo>
                <a:lnTo>
                  <a:pt x="28190" y="35750"/>
                </a:lnTo>
                <a:lnTo>
                  <a:pt x="28180" y="35760"/>
                </a:lnTo>
                <a:lnTo>
                  <a:pt x="28180" y="35770"/>
                </a:lnTo>
                <a:lnTo>
                  <a:pt x="28180" y="35780"/>
                </a:lnTo>
                <a:lnTo>
                  <a:pt x="28180" y="35790"/>
                </a:lnTo>
                <a:lnTo>
                  <a:pt x="28170" y="35790"/>
                </a:lnTo>
                <a:lnTo>
                  <a:pt x="28130" y="35780"/>
                </a:lnTo>
                <a:lnTo>
                  <a:pt x="28120" y="35780"/>
                </a:lnTo>
                <a:lnTo>
                  <a:pt x="28110" y="35780"/>
                </a:lnTo>
                <a:lnTo>
                  <a:pt x="28060" y="35820"/>
                </a:lnTo>
                <a:lnTo>
                  <a:pt x="28060" y="35830"/>
                </a:lnTo>
                <a:lnTo>
                  <a:pt x="28060" y="35840"/>
                </a:lnTo>
                <a:lnTo>
                  <a:pt x="28070" y="35850"/>
                </a:lnTo>
                <a:lnTo>
                  <a:pt x="28060" y="35870"/>
                </a:lnTo>
                <a:lnTo>
                  <a:pt x="28060" y="35890"/>
                </a:lnTo>
                <a:lnTo>
                  <a:pt x="28050" y="35890"/>
                </a:lnTo>
                <a:lnTo>
                  <a:pt x="28040" y="35900"/>
                </a:lnTo>
                <a:lnTo>
                  <a:pt x="28020" y="35910"/>
                </a:lnTo>
                <a:lnTo>
                  <a:pt x="27900" y="35970"/>
                </a:lnTo>
                <a:lnTo>
                  <a:pt x="27890" y="35980"/>
                </a:lnTo>
                <a:lnTo>
                  <a:pt x="27870" y="36010"/>
                </a:lnTo>
                <a:lnTo>
                  <a:pt x="27810" y="36050"/>
                </a:lnTo>
                <a:lnTo>
                  <a:pt x="27760" y="36050"/>
                </a:lnTo>
                <a:lnTo>
                  <a:pt x="27750" y="36060"/>
                </a:lnTo>
                <a:lnTo>
                  <a:pt x="27750" y="36070"/>
                </a:lnTo>
                <a:lnTo>
                  <a:pt x="27740" y="36080"/>
                </a:lnTo>
                <a:lnTo>
                  <a:pt x="27740" y="36090"/>
                </a:lnTo>
                <a:lnTo>
                  <a:pt x="27750" y="36110"/>
                </a:lnTo>
                <a:lnTo>
                  <a:pt x="27750" y="36120"/>
                </a:lnTo>
                <a:lnTo>
                  <a:pt x="27790" y="36170"/>
                </a:lnTo>
                <a:lnTo>
                  <a:pt x="27790" y="36180"/>
                </a:lnTo>
                <a:lnTo>
                  <a:pt x="27800" y="36180"/>
                </a:lnTo>
                <a:lnTo>
                  <a:pt x="27800" y="36190"/>
                </a:lnTo>
                <a:lnTo>
                  <a:pt x="27800" y="36200"/>
                </a:lnTo>
                <a:lnTo>
                  <a:pt x="27800" y="36210"/>
                </a:lnTo>
                <a:lnTo>
                  <a:pt x="27800" y="36220"/>
                </a:lnTo>
                <a:lnTo>
                  <a:pt x="27790" y="36240"/>
                </a:lnTo>
                <a:lnTo>
                  <a:pt x="27800" y="36240"/>
                </a:lnTo>
                <a:lnTo>
                  <a:pt x="27800" y="36250"/>
                </a:lnTo>
                <a:lnTo>
                  <a:pt x="27800" y="36260"/>
                </a:lnTo>
                <a:lnTo>
                  <a:pt x="27810" y="36270"/>
                </a:lnTo>
                <a:lnTo>
                  <a:pt x="27810" y="36280"/>
                </a:lnTo>
                <a:lnTo>
                  <a:pt x="27810" y="36290"/>
                </a:lnTo>
                <a:lnTo>
                  <a:pt x="27820" y="36290"/>
                </a:lnTo>
                <a:lnTo>
                  <a:pt x="27820" y="36300"/>
                </a:lnTo>
                <a:lnTo>
                  <a:pt x="27820" y="36310"/>
                </a:lnTo>
                <a:lnTo>
                  <a:pt x="27800" y="36350"/>
                </a:lnTo>
                <a:lnTo>
                  <a:pt x="27770" y="36390"/>
                </a:lnTo>
                <a:lnTo>
                  <a:pt x="27760" y="36400"/>
                </a:lnTo>
                <a:lnTo>
                  <a:pt x="27740" y="36410"/>
                </a:lnTo>
                <a:lnTo>
                  <a:pt x="27700" y="36410"/>
                </a:lnTo>
                <a:lnTo>
                  <a:pt x="27680" y="36420"/>
                </a:lnTo>
                <a:lnTo>
                  <a:pt x="27670" y="36440"/>
                </a:lnTo>
                <a:lnTo>
                  <a:pt x="27660" y="36450"/>
                </a:lnTo>
                <a:lnTo>
                  <a:pt x="27660" y="36460"/>
                </a:lnTo>
                <a:lnTo>
                  <a:pt x="27660" y="36470"/>
                </a:lnTo>
                <a:lnTo>
                  <a:pt x="27660" y="36480"/>
                </a:lnTo>
                <a:lnTo>
                  <a:pt x="27660" y="36500"/>
                </a:lnTo>
                <a:lnTo>
                  <a:pt x="27670" y="36500"/>
                </a:lnTo>
                <a:lnTo>
                  <a:pt x="27660" y="36510"/>
                </a:lnTo>
                <a:lnTo>
                  <a:pt x="27660" y="36520"/>
                </a:lnTo>
                <a:lnTo>
                  <a:pt x="27500" y="36500"/>
                </a:lnTo>
                <a:lnTo>
                  <a:pt x="27490" y="36510"/>
                </a:lnTo>
                <a:lnTo>
                  <a:pt x="27430" y="36540"/>
                </a:lnTo>
                <a:lnTo>
                  <a:pt x="27420" y="36560"/>
                </a:lnTo>
                <a:lnTo>
                  <a:pt x="27410" y="36570"/>
                </a:lnTo>
                <a:lnTo>
                  <a:pt x="27410" y="36580"/>
                </a:lnTo>
                <a:lnTo>
                  <a:pt x="27410" y="36590"/>
                </a:lnTo>
                <a:lnTo>
                  <a:pt x="27320" y="36630"/>
                </a:lnTo>
                <a:lnTo>
                  <a:pt x="27290" y="36660"/>
                </a:lnTo>
                <a:lnTo>
                  <a:pt x="27270" y="36690"/>
                </a:lnTo>
                <a:lnTo>
                  <a:pt x="27270" y="36700"/>
                </a:lnTo>
                <a:lnTo>
                  <a:pt x="27160" y="36790"/>
                </a:lnTo>
                <a:lnTo>
                  <a:pt x="27150" y="36800"/>
                </a:lnTo>
                <a:lnTo>
                  <a:pt x="27150" y="36810"/>
                </a:lnTo>
                <a:lnTo>
                  <a:pt x="27140" y="36820"/>
                </a:lnTo>
                <a:lnTo>
                  <a:pt x="27140" y="36830"/>
                </a:lnTo>
                <a:lnTo>
                  <a:pt x="27140" y="36850"/>
                </a:lnTo>
                <a:lnTo>
                  <a:pt x="27140" y="36880"/>
                </a:lnTo>
                <a:lnTo>
                  <a:pt x="27140" y="36890"/>
                </a:lnTo>
                <a:lnTo>
                  <a:pt x="27130" y="36920"/>
                </a:lnTo>
                <a:lnTo>
                  <a:pt x="27130" y="36940"/>
                </a:lnTo>
                <a:lnTo>
                  <a:pt x="27130" y="36950"/>
                </a:lnTo>
                <a:lnTo>
                  <a:pt x="27130" y="36980"/>
                </a:lnTo>
                <a:lnTo>
                  <a:pt x="27130" y="37010"/>
                </a:lnTo>
                <a:lnTo>
                  <a:pt x="27130" y="37040"/>
                </a:lnTo>
                <a:lnTo>
                  <a:pt x="27130" y="37050"/>
                </a:lnTo>
                <a:lnTo>
                  <a:pt x="27130" y="37070"/>
                </a:lnTo>
                <a:lnTo>
                  <a:pt x="27120" y="37110"/>
                </a:lnTo>
                <a:lnTo>
                  <a:pt x="27120" y="37120"/>
                </a:lnTo>
                <a:lnTo>
                  <a:pt x="27110" y="37130"/>
                </a:lnTo>
                <a:lnTo>
                  <a:pt x="26740" y="37390"/>
                </a:lnTo>
                <a:lnTo>
                  <a:pt x="26500" y="37560"/>
                </a:lnTo>
                <a:lnTo>
                  <a:pt x="26500" y="37570"/>
                </a:lnTo>
                <a:lnTo>
                  <a:pt x="26490" y="37570"/>
                </a:lnTo>
                <a:lnTo>
                  <a:pt x="26490" y="37580"/>
                </a:lnTo>
                <a:lnTo>
                  <a:pt x="26430" y="37620"/>
                </a:lnTo>
                <a:lnTo>
                  <a:pt x="26430" y="37630"/>
                </a:lnTo>
                <a:lnTo>
                  <a:pt x="26420" y="37640"/>
                </a:lnTo>
                <a:lnTo>
                  <a:pt x="26420" y="37660"/>
                </a:lnTo>
                <a:lnTo>
                  <a:pt x="26420" y="37670"/>
                </a:lnTo>
                <a:lnTo>
                  <a:pt x="26420" y="37680"/>
                </a:lnTo>
                <a:lnTo>
                  <a:pt x="26410" y="37690"/>
                </a:lnTo>
                <a:lnTo>
                  <a:pt x="26400" y="37710"/>
                </a:lnTo>
                <a:lnTo>
                  <a:pt x="26400" y="37720"/>
                </a:lnTo>
                <a:lnTo>
                  <a:pt x="26380" y="37730"/>
                </a:lnTo>
                <a:lnTo>
                  <a:pt x="26360" y="37740"/>
                </a:lnTo>
                <a:lnTo>
                  <a:pt x="26300" y="37730"/>
                </a:lnTo>
                <a:lnTo>
                  <a:pt x="26280" y="37730"/>
                </a:lnTo>
                <a:lnTo>
                  <a:pt x="26260" y="37730"/>
                </a:lnTo>
                <a:lnTo>
                  <a:pt x="26250" y="37740"/>
                </a:lnTo>
                <a:lnTo>
                  <a:pt x="26250" y="37750"/>
                </a:lnTo>
                <a:lnTo>
                  <a:pt x="26240" y="37760"/>
                </a:lnTo>
                <a:lnTo>
                  <a:pt x="25390" y="37780"/>
                </a:lnTo>
                <a:lnTo>
                  <a:pt x="25300" y="37830"/>
                </a:lnTo>
                <a:lnTo>
                  <a:pt x="25290" y="37830"/>
                </a:lnTo>
                <a:lnTo>
                  <a:pt x="25280" y="37830"/>
                </a:lnTo>
                <a:lnTo>
                  <a:pt x="25270" y="37820"/>
                </a:lnTo>
                <a:lnTo>
                  <a:pt x="25260" y="37810"/>
                </a:lnTo>
                <a:lnTo>
                  <a:pt x="25260" y="37800"/>
                </a:lnTo>
                <a:lnTo>
                  <a:pt x="25290" y="37760"/>
                </a:lnTo>
                <a:lnTo>
                  <a:pt x="24580" y="37760"/>
                </a:lnTo>
                <a:lnTo>
                  <a:pt x="21430" y="37760"/>
                </a:lnTo>
                <a:lnTo>
                  <a:pt x="20480" y="37620"/>
                </a:lnTo>
                <a:lnTo>
                  <a:pt x="20420" y="37620"/>
                </a:lnTo>
                <a:lnTo>
                  <a:pt x="20360" y="37670"/>
                </a:lnTo>
                <a:lnTo>
                  <a:pt x="20360" y="37680"/>
                </a:lnTo>
                <a:lnTo>
                  <a:pt x="20350" y="37700"/>
                </a:lnTo>
                <a:lnTo>
                  <a:pt x="20340" y="37710"/>
                </a:lnTo>
                <a:lnTo>
                  <a:pt x="20330" y="37710"/>
                </a:lnTo>
                <a:lnTo>
                  <a:pt x="20300" y="37730"/>
                </a:lnTo>
                <a:lnTo>
                  <a:pt x="20290" y="37730"/>
                </a:lnTo>
                <a:lnTo>
                  <a:pt x="20280" y="37750"/>
                </a:lnTo>
                <a:lnTo>
                  <a:pt x="20270" y="37750"/>
                </a:lnTo>
                <a:lnTo>
                  <a:pt x="20230" y="37750"/>
                </a:lnTo>
                <a:lnTo>
                  <a:pt x="20230" y="37760"/>
                </a:lnTo>
                <a:lnTo>
                  <a:pt x="20220" y="37770"/>
                </a:lnTo>
                <a:lnTo>
                  <a:pt x="20220" y="37780"/>
                </a:lnTo>
                <a:lnTo>
                  <a:pt x="20210" y="37790"/>
                </a:lnTo>
                <a:lnTo>
                  <a:pt x="20210" y="37800"/>
                </a:lnTo>
                <a:lnTo>
                  <a:pt x="20210" y="37820"/>
                </a:lnTo>
                <a:lnTo>
                  <a:pt x="20210" y="37830"/>
                </a:lnTo>
                <a:lnTo>
                  <a:pt x="20200" y="37830"/>
                </a:lnTo>
                <a:lnTo>
                  <a:pt x="20180" y="37830"/>
                </a:lnTo>
                <a:lnTo>
                  <a:pt x="20170" y="37830"/>
                </a:lnTo>
                <a:lnTo>
                  <a:pt x="20160" y="37850"/>
                </a:lnTo>
                <a:lnTo>
                  <a:pt x="20150" y="37860"/>
                </a:lnTo>
                <a:lnTo>
                  <a:pt x="20120" y="37880"/>
                </a:lnTo>
                <a:lnTo>
                  <a:pt x="20100" y="37880"/>
                </a:lnTo>
                <a:lnTo>
                  <a:pt x="20060" y="37860"/>
                </a:lnTo>
                <a:lnTo>
                  <a:pt x="20050" y="37860"/>
                </a:lnTo>
                <a:lnTo>
                  <a:pt x="20040" y="37860"/>
                </a:lnTo>
                <a:lnTo>
                  <a:pt x="20020" y="37870"/>
                </a:lnTo>
                <a:lnTo>
                  <a:pt x="20010" y="37890"/>
                </a:lnTo>
                <a:lnTo>
                  <a:pt x="20010" y="37900"/>
                </a:lnTo>
                <a:lnTo>
                  <a:pt x="20000" y="37910"/>
                </a:lnTo>
                <a:lnTo>
                  <a:pt x="20000" y="37920"/>
                </a:lnTo>
                <a:lnTo>
                  <a:pt x="20010" y="37930"/>
                </a:lnTo>
                <a:lnTo>
                  <a:pt x="20010" y="37940"/>
                </a:lnTo>
                <a:lnTo>
                  <a:pt x="20020" y="37950"/>
                </a:lnTo>
                <a:lnTo>
                  <a:pt x="20020" y="37960"/>
                </a:lnTo>
                <a:lnTo>
                  <a:pt x="20020" y="37970"/>
                </a:lnTo>
                <a:lnTo>
                  <a:pt x="20010" y="37980"/>
                </a:lnTo>
                <a:lnTo>
                  <a:pt x="20010" y="37990"/>
                </a:lnTo>
                <a:lnTo>
                  <a:pt x="20000" y="38020"/>
                </a:lnTo>
                <a:lnTo>
                  <a:pt x="20000" y="38030"/>
                </a:lnTo>
                <a:lnTo>
                  <a:pt x="20000" y="38040"/>
                </a:lnTo>
                <a:lnTo>
                  <a:pt x="20000" y="38050"/>
                </a:lnTo>
                <a:lnTo>
                  <a:pt x="20010" y="38050"/>
                </a:lnTo>
                <a:lnTo>
                  <a:pt x="20030" y="38080"/>
                </a:lnTo>
                <a:lnTo>
                  <a:pt x="20040" y="38080"/>
                </a:lnTo>
                <a:lnTo>
                  <a:pt x="20010" y="38110"/>
                </a:lnTo>
                <a:lnTo>
                  <a:pt x="19920" y="38170"/>
                </a:lnTo>
                <a:lnTo>
                  <a:pt x="19070" y="38730"/>
                </a:lnTo>
                <a:lnTo>
                  <a:pt x="18750" y="38950"/>
                </a:lnTo>
                <a:lnTo>
                  <a:pt x="18440" y="39150"/>
                </a:lnTo>
                <a:lnTo>
                  <a:pt x="17910" y="39130"/>
                </a:lnTo>
                <a:lnTo>
                  <a:pt x="17900" y="39140"/>
                </a:lnTo>
                <a:lnTo>
                  <a:pt x="17890" y="39140"/>
                </a:lnTo>
                <a:lnTo>
                  <a:pt x="17890" y="39150"/>
                </a:lnTo>
                <a:lnTo>
                  <a:pt x="17870" y="39180"/>
                </a:lnTo>
                <a:lnTo>
                  <a:pt x="17860" y="39210"/>
                </a:lnTo>
                <a:lnTo>
                  <a:pt x="17860" y="39220"/>
                </a:lnTo>
                <a:lnTo>
                  <a:pt x="17850" y="39220"/>
                </a:lnTo>
                <a:lnTo>
                  <a:pt x="17800" y="39240"/>
                </a:lnTo>
                <a:lnTo>
                  <a:pt x="17790" y="39250"/>
                </a:lnTo>
                <a:lnTo>
                  <a:pt x="17760" y="39280"/>
                </a:lnTo>
                <a:lnTo>
                  <a:pt x="17660" y="39420"/>
                </a:lnTo>
                <a:lnTo>
                  <a:pt x="17650" y="39450"/>
                </a:lnTo>
                <a:lnTo>
                  <a:pt x="17640" y="39460"/>
                </a:lnTo>
                <a:lnTo>
                  <a:pt x="17640" y="39470"/>
                </a:lnTo>
                <a:lnTo>
                  <a:pt x="17650" y="39510"/>
                </a:lnTo>
                <a:lnTo>
                  <a:pt x="17660" y="39540"/>
                </a:lnTo>
                <a:lnTo>
                  <a:pt x="17660" y="39550"/>
                </a:lnTo>
                <a:lnTo>
                  <a:pt x="17660" y="39560"/>
                </a:lnTo>
                <a:lnTo>
                  <a:pt x="17660" y="39570"/>
                </a:lnTo>
                <a:lnTo>
                  <a:pt x="17660" y="39580"/>
                </a:lnTo>
                <a:lnTo>
                  <a:pt x="17650" y="39590"/>
                </a:lnTo>
                <a:lnTo>
                  <a:pt x="17650" y="39600"/>
                </a:lnTo>
                <a:lnTo>
                  <a:pt x="17650" y="39610"/>
                </a:lnTo>
                <a:lnTo>
                  <a:pt x="17640" y="39610"/>
                </a:lnTo>
                <a:lnTo>
                  <a:pt x="17630" y="39620"/>
                </a:lnTo>
                <a:lnTo>
                  <a:pt x="17600" y="39630"/>
                </a:lnTo>
                <a:lnTo>
                  <a:pt x="17440" y="39590"/>
                </a:lnTo>
                <a:lnTo>
                  <a:pt x="17280" y="39620"/>
                </a:lnTo>
                <a:lnTo>
                  <a:pt x="17250" y="39610"/>
                </a:lnTo>
                <a:lnTo>
                  <a:pt x="17110" y="39510"/>
                </a:lnTo>
                <a:lnTo>
                  <a:pt x="16780" y="39290"/>
                </a:lnTo>
                <a:lnTo>
                  <a:pt x="16450" y="39200"/>
                </a:lnTo>
                <a:lnTo>
                  <a:pt x="16440" y="39200"/>
                </a:lnTo>
                <a:lnTo>
                  <a:pt x="16390" y="39230"/>
                </a:lnTo>
                <a:lnTo>
                  <a:pt x="15890" y="38970"/>
                </a:lnTo>
                <a:lnTo>
                  <a:pt x="15860" y="38980"/>
                </a:lnTo>
                <a:lnTo>
                  <a:pt x="15840" y="38970"/>
                </a:lnTo>
                <a:lnTo>
                  <a:pt x="15800" y="38940"/>
                </a:lnTo>
                <a:lnTo>
                  <a:pt x="15670" y="38860"/>
                </a:lnTo>
                <a:lnTo>
                  <a:pt x="15610" y="38760"/>
                </a:lnTo>
                <a:lnTo>
                  <a:pt x="15600" y="38760"/>
                </a:lnTo>
                <a:lnTo>
                  <a:pt x="15590" y="38750"/>
                </a:lnTo>
                <a:lnTo>
                  <a:pt x="15510" y="38700"/>
                </a:lnTo>
                <a:lnTo>
                  <a:pt x="15490" y="38690"/>
                </a:lnTo>
                <a:lnTo>
                  <a:pt x="15440" y="38700"/>
                </a:lnTo>
                <a:lnTo>
                  <a:pt x="15440" y="38690"/>
                </a:lnTo>
                <a:lnTo>
                  <a:pt x="15450" y="38640"/>
                </a:lnTo>
                <a:lnTo>
                  <a:pt x="15460" y="38630"/>
                </a:lnTo>
                <a:lnTo>
                  <a:pt x="15520" y="38550"/>
                </a:lnTo>
                <a:lnTo>
                  <a:pt x="15530" y="38540"/>
                </a:lnTo>
                <a:lnTo>
                  <a:pt x="15540" y="38520"/>
                </a:lnTo>
                <a:lnTo>
                  <a:pt x="15540" y="38480"/>
                </a:lnTo>
                <a:lnTo>
                  <a:pt x="15540" y="38390"/>
                </a:lnTo>
                <a:lnTo>
                  <a:pt x="15550" y="38360"/>
                </a:lnTo>
                <a:lnTo>
                  <a:pt x="15570" y="38330"/>
                </a:lnTo>
                <a:lnTo>
                  <a:pt x="15600" y="38310"/>
                </a:lnTo>
                <a:lnTo>
                  <a:pt x="15660" y="38290"/>
                </a:lnTo>
                <a:lnTo>
                  <a:pt x="15650" y="38270"/>
                </a:lnTo>
                <a:lnTo>
                  <a:pt x="15640" y="38270"/>
                </a:lnTo>
                <a:lnTo>
                  <a:pt x="15620" y="38280"/>
                </a:lnTo>
                <a:lnTo>
                  <a:pt x="15610" y="38280"/>
                </a:lnTo>
                <a:lnTo>
                  <a:pt x="15590" y="38250"/>
                </a:lnTo>
                <a:lnTo>
                  <a:pt x="15590" y="38240"/>
                </a:lnTo>
                <a:lnTo>
                  <a:pt x="15570" y="38180"/>
                </a:lnTo>
                <a:lnTo>
                  <a:pt x="15550" y="38150"/>
                </a:lnTo>
                <a:lnTo>
                  <a:pt x="15540" y="38140"/>
                </a:lnTo>
                <a:lnTo>
                  <a:pt x="15530" y="38110"/>
                </a:lnTo>
                <a:lnTo>
                  <a:pt x="15540" y="38070"/>
                </a:lnTo>
                <a:lnTo>
                  <a:pt x="15590" y="38050"/>
                </a:lnTo>
                <a:lnTo>
                  <a:pt x="15610" y="38010"/>
                </a:lnTo>
                <a:lnTo>
                  <a:pt x="15610" y="37960"/>
                </a:lnTo>
                <a:lnTo>
                  <a:pt x="15600" y="37930"/>
                </a:lnTo>
                <a:lnTo>
                  <a:pt x="15610" y="37910"/>
                </a:lnTo>
                <a:lnTo>
                  <a:pt x="15630" y="37890"/>
                </a:lnTo>
                <a:lnTo>
                  <a:pt x="15620" y="37890"/>
                </a:lnTo>
                <a:lnTo>
                  <a:pt x="15610" y="37870"/>
                </a:lnTo>
                <a:lnTo>
                  <a:pt x="15610" y="37850"/>
                </a:lnTo>
                <a:lnTo>
                  <a:pt x="15600" y="37830"/>
                </a:lnTo>
                <a:lnTo>
                  <a:pt x="15570" y="37790"/>
                </a:lnTo>
                <a:lnTo>
                  <a:pt x="15570" y="37770"/>
                </a:lnTo>
                <a:lnTo>
                  <a:pt x="15560" y="37740"/>
                </a:lnTo>
                <a:lnTo>
                  <a:pt x="15540" y="37710"/>
                </a:lnTo>
                <a:lnTo>
                  <a:pt x="15490" y="37670"/>
                </a:lnTo>
                <a:lnTo>
                  <a:pt x="15500" y="37640"/>
                </a:lnTo>
                <a:lnTo>
                  <a:pt x="15510" y="37620"/>
                </a:lnTo>
                <a:lnTo>
                  <a:pt x="15530" y="37610"/>
                </a:lnTo>
                <a:lnTo>
                  <a:pt x="15540" y="37590"/>
                </a:lnTo>
                <a:lnTo>
                  <a:pt x="15480" y="37620"/>
                </a:lnTo>
                <a:lnTo>
                  <a:pt x="15470" y="37610"/>
                </a:lnTo>
                <a:lnTo>
                  <a:pt x="15460" y="37590"/>
                </a:lnTo>
                <a:lnTo>
                  <a:pt x="15430" y="37560"/>
                </a:lnTo>
                <a:lnTo>
                  <a:pt x="15410" y="37540"/>
                </a:lnTo>
                <a:lnTo>
                  <a:pt x="15400" y="37530"/>
                </a:lnTo>
                <a:lnTo>
                  <a:pt x="15360" y="37500"/>
                </a:lnTo>
                <a:lnTo>
                  <a:pt x="15330" y="37490"/>
                </a:lnTo>
                <a:lnTo>
                  <a:pt x="15290" y="37500"/>
                </a:lnTo>
                <a:lnTo>
                  <a:pt x="15270" y="37500"/>
                </a:lnTo>
                <a:lnTo>
                  <a:pt x="15250" y="37500"/>
                </a:lnTo>
                <a:lnTo>
                  <a:pt x="15220" y="37480"/>
                </a:lnTo>
                <a:lnTo>
                  <a:pt x="15190" y="37470"/>
                </a:lnTo>
                <a:lnTo>
                  <a:pt x="15160" y="37430"/>
                </a:lnTo>
                <a:lnTo>
                  <a:pt x="15150" y="37400"/>
                </a:lnTo>
                <a:lnTo>
                  <a:pt x="15160" y="37370"/>
                </a:lnTo>
                <a:lnTo>
                  <a:pt x="15160" y="37350"/>
                </a:lnTo>
                <a:lnTo>
                  <a:pt x="15160" y="37310"/>
                </a:lnTo>
                <a:lnTo>
                  <a:pt x="15170" y="37200"/>
                </a:lnTo>
                <a:lnTo>
                  <a:pt x="15190" y="37150"/>
                </a:lnTo>
                <a:lnTo>
                  <a:pt x="15220" y="37070"/>
                </a:lnTo>
                <a:lnTo>
                  <a:pt x="15300" y="36820"/>
                </a:lnTo>
                <a:lnTo>
                  <a:pt x="15320" y="36760"/>
                </a:lnTo>
                <a:lnTo>
                  <a:pt x="15320" y="36740"/>
                </a:lnTo>
                <a:lnTo>
                  <a:pt x="15320" y="36710"/>
                </a:lnTo>
                <a:lnTo>
                  <a:pt x="15320" y="36690"/>
                </a:lnTo>
                <a:lnTo>
                  <a:pt x="15320" y="36670"/>
                </a:lnTo>
                <a:lnTo>
                  <a:pt x="15330" y="36650"/>
                </a:lnTo>
                <a:lnTo>
                  <a:pt x="15350" y="36640"/>
                </a:lnTo>
                <a:lnTo>
                  <a:pt x="15360" y="36650"/>
                </a:lnTo>
                <a:lnTo>
                  <a:pt x="15360" y="36660"/>
                </a:lnTo>
                <a:lnTo>
                  <a:pt x="15360" y="36670"/>
                </a:lnTo>
                <a:lnTo>
                  <a:pt x="15370" y="36670"/>
                </a:lnTo>
                <a:lnTo>
                  <a:pt x="15380" y="36670"/>
                </a:lnTo>
                <a:lnTo>
                  <a:pt x="15390" y="36650"/>
                </a:lnTo>
                <a:lnTo>
                  <a:pt x="15400" y="36630"/>
                </a:lnTo>
                <a:lnTo>
                  <a:pt x="15390" y="36610"/>
                </a:lnTo>
                <a:lnTo>
                  <a:pt x="15380" y="36600"/>
                </a:lnTo>
                <a:lnTo>
                  <a:pt x="15350" y="36610"/>
                </a:lnTo>
                <a:lnTo>
                  <a:pt x="15350" y="36590"/>
                </a:lnTo>
                <a:lnTo>
                  <a:pt x="15350" y="36570"/>
                </a:lnTo>
                <a:lnTo>
                  <a:pt x="15370" y="36530"/>
                </a:lnTo>
                <a:lnTo>
                  <a:pt x="15380" y="36510"/>
                </a:lnTo>
                <a:lnTo>
                  <a:pt x="15380" y="36490"/>
                </a:lnTo>
                <a:lnTo>
                  <a:pt x="15380" y="36470"/>
                </a:lnTo>
                <a:lnTo>
                  <a:pt x="15390" y="36450"/>
                </a:lnTo>
                <a:lnTo>
                  <a:pt x="15380" y="36430"/>
                </a:lnTo>
                <a:lnTo>
                  <a:pt x="15370" y="36410"/>
                </a:lnTo>
                <a:lnTo>
                  <a:pt x="15360" y="36400"/>
                </a:lnTo>
                <a:lnTo>
                  <a:pt x="15360" y="36380"/>
                </a:lnTo>
                <a:lnTo>
                  <a:pt x="15360" y="36370"/>
                </a:lnTo>
                <a:lnTo>
                  <a:pt x="15360" y="36340"/>
                </a:lnTo>
                <a:lnTo>
                  <a:pt x="15360" y="36330"/>
                </a:lnTo>
                <a:lnTo>
                  <a:pt x="15360" y="36310"/>
                </a:lnTo>
                <a:lnTo>
                  <a:pt x="15360" y="36300"/>
                </a:lnTo>
                <a:lnTo>
                  <a:pt x="15410" y="36300"/>
                </a:lnTo>
                <a:lnTo>
                  <a:pt x="15430" y="36300"/>
                </a:lnTo>
                <a:lnTo>
                  <a:pt x="15440" y="36290"/>
                </a:lnTo>
                <a:lnTo>
                  <a:pt x="15460" y="36250"/>
                </a:lnTo>
                <a:lnTo>
                  <a:pt x="15470" y="36240"/>
                </a:lnTo>
                <a:lnTo>
                  <a:pt x="15450" y="36220"/>
                </a:lnTo>
                <a:lnTo>
                  <a:pt x="15400" y="36240"/>
                </a:lnTo>
                <a:lnTo>
                  <a:pt x="15380" y="36230"/>
                </a:lnTo>
                <a:lnTo>
                  <a:pt x="15390" y="36160"/>
                </a:lnTo>
                <a:lnTo>
                  <a:pt x="15400" y="36150"/>
                </a:lnTo>
                <a:lnTo>
                  <a:pt x="15430" y="36150"/>
                </a:lnTo>
                <a:lnTo>
                  <a:pt x="15440" y="36140"/>
                </a:lnTo>
                <a:lnTo>
                  <a:pt x="15430" y="36130"/>
                </a:lnTo>
                <a:lnTo>
                  <a:pt x="15400" y="36140"/>
                </a:lnTo>
                <a:lnTo>
                  <a:pt x="15390" y="36130"/>
                </a:lnTo>
                <a:lnTo>
                  <a:pt x="15400" y="36100"/>
                </a:lnTo>
                <a:lnTo>
                  <a:pt x="15510" y="36020"/>
                </a:lnTo>
                <a:lnTo>
                  <a:pt x="15560" y="36010"/>
                </a:lnTo>
                <a:lnTo>
                  <a:pt x="15530" y="36000"/>
                </a:lnTo>
                <a:lnTo>
                  <a:pt x="15500" y="36010"/>
                </a:lnTo>
                <a:lnTo>
                  <a:pt x="15460" y="36030"/>
                </a:lnTo>
                <a:lnTo>
                  <a:pt x="15440" y="36050"/>
                </a:lnTo>
                <a:lnTo>
                  <a:pt x="15420" y="36060"/>
                </a:lnTo>
                <a:lnTo>
                  <a:pt x="15410" y="36030"/>
                </a:lnTo>
                <a:lnTo>
                  <a:pt x="15410" y="35980"/>
                </a:lnTo>
                <a:lnTo>
                  <a:pt x="15420" y="35930"/>
                </a:lnTo>
                <a:lnTo>
                  <a:pt x="15430" y="35890"/>
                </a:lnTo>
                <a:lnTo>
                  <a:pt x="15430" y="35870"/>
                </a:lnTo>
                <a:lnTo>
                  <a:pt x="15430" y="35840"/>
                </a:lnTo>
                <a:lnTo>
                  <a:pt x="15430" y="35830"/>
                </a:lnTo>
                <a:lnTo>
                  <a:pt x="15450" y="35730"/>
                </a:lnTo>
                <a:lnTo>
                  <a:pt x="15460" y="35690"/>
                </a:lnTo>
                <a:lnTo>
                  <a:pt x="15450" y="35650"/>
                </a:lnTo>
                <a:lnTo>
                  <a:pt x="15450" y="35620"/>
                </a:lnTo>
                <a:lnTo>
                  <a:pt x="15400" y="35550"/>
                </a:lnTo>
                <a:lnTo>
                  <a:pt x="15140" y="35320"/>
                </a:lnTo>
                <a:lnTo>
                  <a:pt x="14880" y="35080"/>
                </a:lnTo>
                <a:lnTo>
                  <a:pt x="14860" y="35040"/>
                </a:lnTo>
                <a:lnTo>
                  <a:pt x="14850" y="35000"/>
                </a:lnTo>
                <a:lnTo>
                  <a:pt x="14870" y="34990"/>
                </a:lnTo>
                <a:lnTo>
                  <a:pt x="14910" y="34980"/>
                </a:lnTo>
                <a:lnTo>
                  <a:pt x="14970" y="34980"/>
                </a:lnTo>
                <a:lnTo>
                  <a:pt x="15060" y="35030"/>
                </a:lnTo>
                <a:lnTo>
                  <a:pt x="15080" y="35030"/>
                </a:lnTo>
                <a:lnTo>
                  <a:pt x="15110" y="35060"/>
                </a:lnTo>
                <a:lnTo>
                  <a:pt x="15140" y="35070"/>
                </a:lnTo>
                <a:lnTo>
                  <a:pt x="15170" y="35090"/>
                </a:lnTo>
                <a:lnTo>
                  <a:pt x="15180" y="35110"/>
                </a:lnTo>
                <a:lnTo>
                  <a:pt x="15190" y="35110"/>
                </a:lnTo>
                <a:lnTo>
                  <a:pt x="15220" y="35120"/>
                </a:lnTo>
                <a:lnTo>
                  <a:pt x="15290" y="35180"/>
                </a:lnTo>
                <a:lnTo>
                  <a:pt x="15450" y="35210"/>
                </a:lnTo>
                <a:lnTo>
                  <a:pt x="15620" y="35180"/>
                </a:lnTo>
                <a:lnTo>
                  <a:pt x="15910" y="35180"/>
                </a:lnTo>
                <a:lnTo>
                  <a:pt x="16120" y="35200"/>
                </a:lnTo>
                <a:lnTo>
                  <a:pt x="16290" y="35250"/>
                </a:lnTo>
                <a:lnTo>
                  <a:pt x="16490" y="35350"/>
                </a:lnTo>
                <a:lnTo>
                  <a:pt x="16520" y="35360"/>
                </a:lnTo>
                <a:lnTo>
                  <a:pt x="16530" y="35400"/>
                </a:lnTo>
                <a:lnTo>
                  <a:pt x="16530" y="35420"/>
                </a:lnTo>
                <a:lnTo>
                  <a:pt x="16540" y="35450"/>
                </a:lnTo>
                <a:lnTo>
                  <a:pt x="16540" y="35460"/>
                </a:lnTo>
                <a:lnTo>
                  <a:pt x="16550" y="35470"/>
                </a:lnTo>
                <a:lnTo>
                  <a:pt x="16560" y="35490"/>
                </a:lnTo>
                <a:lnTo>
                  <a:pt x="16570" y="35500"/>
                </a:lnTo>
                <a:lnTo>
                  <a:pt x="16570" y="35520"/>
                </a:lnTo>
                <a:lnTo>
                  <a:pt x="16570" y="35560"/>
                </a:lnTo>
                <a:lnTo>
                  <a:pt x="16580" y="35570"/>
                </a:lnTo>
                <a:lnTo>
                  <a:pt x="16590" y="35580"/>
                </a:lnTo>
                <a:lnTo>
                  <a:pt x="16610" y="35600"/>
                </a:lnTo>
                <a:lnTo>
                  <a:pt x="16660" y="35670"/>
                </a:lnTo>
                <a:lnTo>
                  <a:pt x="16700" y="35720"/>
                </a:lnTo>
                <a:lnTo>
                  <a:pt x="16730" y="35760"/>
                </a:lnTo>
                <a:lnTo>
                  <a:pt x="16740" y="35770"/>
                </a:lnTo>
                <a:lnTo>
                  <a:pt x="16780" y="35760"/>
                </a:lnTo>
                <a:lnTo>
                  <a:pt x="16790" y="35770"/>
                </a:lnTo>
                <a:lnTo>
                  <a:pt x="16810" y="35790"/>
                </a:lnTo>
                <a:lnTo>
                  <a:pt x="16820" y="35800"/>
                </a:lnTo>
                <a:lnTo>
                  <a:pt x="16850" y="35830"/>
                </a:lnTo>
                <a:lnTo>
                  <a:pt x="16890" y="35900"/>
                </a:lnTo>
                <a:lnTo>
                  <a:pt x="16880" y="35920"/>
                </a:lnTo>
                <a:lnTo>
                  <a:pt x="16860" y="35930"/>
                </a:lnTo>
                <a:lnTo>
                  <a:pt x="16850" y="35930"/>
                </a:lnTo>
                <a:lnTo>
                  <a:pt x="16890" y="35930"/>
                </a:lnTo>
                <a:lnTo>
                  <a:pt x="16900" y="35940"/>
                </a:lnTo>
                <a:lnTo>
                  <a:pt x="16900" y="35950"/>
                </a:lnTo>
                <a:lnTo>
                  <a:pt x="16900" y="35960"/>
                </a:lnTo>
                <a:lnTo>
                  <a:pt x="16900" y="35970"/>
                </a:lnTo>
                <a:lnTo>
                  <a:pt x="16900" y="35990"/>
                </a:lnTo>
                <a:lnTo>
                  <a:pt x="16900" y="36050"/>
                </a:lnTo>
                <a:lnTo>
                  <a:pt x="16900" y="36070"/>
                </a:lnTo>
                <a:lnTo>
                  <a:pt x="16910" y="36090"/>
                </a:lnTo>
                <a:lnTo>
                  <a:pt x="16920" y="36120"/>
                </a:lnTo>
                <a:lnTo>
                  <a:pt x="16930" y="36140"/>
                </a:lnTo>
                <a:lnTo>
                  <a:pt x="16940" y="36150"/>
                </a:lnTo>
                <a:lnTo>
                  <a:pt x="16960" y="36170"/>
                </a:lnTo>
                <a:lnTo>
                  <a:pt x="16960" y="36190"/>
                </a:lnTo>
                <a:lnTo>
                  <a:pt x="16960" y="36200"/>
                </a:lnTo>
                <a:lnTo>
                  <a:pt x="16970" y="36210"/>
                </a:lnTo>
                <a:lnTo>
                  <a:pt x="16970" y="36220"/>
                </a:lnTo>
                <a:lnTo>
                  <a:pt x="16980" y="36260"/>
                </a:lnTo>
                <a:lnTo>
                  <a:pt x="17000" y="36300"/>
                </a:lnTo>
                <a:lnTo>
                  <a:pt x="17000" y="36320"/>
                </a:lnTo>
                <a:lnTo>
                  <a:pt x="17000" y="36330"/>
                </a:lnTo>
                <a:lnTo>
                  <a:pt x="17010" y="36380"/>
                </a:lnTo>
                <a:lnTo>
                  <a:pt x="17000" y="36430"/>
                </a:lnTo>
                <a:lnTo>
                  <a:pt x="16970" y="36440"/>
                </a:lnTo>
                <a:lnTo>
                  <a:pt x="16920" y="36440"/>
                </a:lnTo>
                <a:lnTo>
                  <a:pt x="16880" y="36430"/>
                </a:lnTo>
                <a:lnTo>
                  <a:pt x="16860" y="36420"/>
                </a:lnTo>
                <a:lnTo>
                  <a:pt x="16840" y="36420"/>
                </a:lnTo>
                <a:lnTo>
                  <a:pt x="16790" y="36420"/>
                </a:lnTo>
                <a:lnTo>
                  <a:pt x="16690" y="36450"/>
                </a:lnTo>
                <a:lnTo>
                  <a:pt x="16560" y="36510"/>
                </a:lnTo>
                <a:lnTo>
                  <a:pt x="16350" y="36540"/>
                </a:lnTo>
                <a:lnTo>
                  <a:pt x="16320" y="36540"/>
                </a:lnTo>
                <a:lnTo>
                  <a:pt x="16210" y="36570"/>
                </a:lnTo>
                <a:lnTo>
                  <a:pt x="16150" y="36570"/>
                </a:lnTo>
                <a:lnTo>
                  <a:pt x="16120" y="36600"/>
                </a:lnTo>
                <a:lnTo>
                  <a:pt x="16120" y="36630"/>
                </a:lnTo>
                <a:lnTo>
                  <a:pt x="16130" y="36640"/>
                </a:lnTo>
                <a:lnTo>
                  <a:pt x="16140" y="36640"/>
                </a:lnTo>
                <a:lnTo>
                  <a:pt x="16150" y="36640"/>
                </a:lnTo>
                <a:lnTo>
                  <a:pt x="16150" y="36680"/>
                </a:lnTo>
                <a:lnTo>
                  <a:pt x="16150" y="36700"/>
                </a:lnTo>
                <a:lnTo>
                  <a:pt x="16140" y="36740"/>
                </a:lnTo>
                <a:lnTo>
                  <a:pt x="16140" y="36760"/>
                </a:lnTo>
                <a:lnTo>
                  <a:pt x="16130" y="36800"/>
                </a:lnTo>
                <a:lnTo>
                  <a:pt x="16090" y="36810"/>
                </a:lnTo>
                <a:lnTo>
                  <a:pt x="16030" y="36810"/>
                </a:lnTo>
                <a:lnTo>
                  <a:pt x="15990" y="36840"/>
                </a:lnTo>
                <a:lnTo>
                  <a:pt x="15950" y="36900"/>
                </a:lnTo>
                <a:lnTo>
                  <a:pt x="15910" y="36960"/>
                </a:lnTo>
                <a:lnTo>
                  <a:pt x="15880" y="37040"/>
                </a:lnTo>
                <a:lnTo>
                  <a:pt x="15880" y="37080"/>
                </a:lnTo>
                <a:lnTo>
                  <a:pt x="15880" y="37100"/>
                </a:lnTo>
                <a:lnTo>
                  <a:pt x="15880" y="37130"/>
                </a:lnTo>
                <a:lnTo>
                  <a:pt x="15870" y="37150"/>
                </a:lnTo>
                <a:lnTo>
                  <a:pt x="15870" y="37160"/>
                </a:lnTo>
                <a:lnTo>
                  <a:pt x="15880" y="37190"/>
                </a:lnTo>
                <a:lnTo>
                  <a:pt x="15900" y="37240"/>
                </a:lnTo>
                <a:lnTo>
                  <a:pt x="15960" y="37300"/>
                </a:lnTo>
                <a:lnTo>
                  <a:pt x="16030" y="37350"/>
                </a:lnTo>
                <a:lnTo>
                  <a:pt x="16040" y="37350"/>
                </a:lnTo>
                <a:lnTo>
                  <a:pt x="16070" y="37380"/>
                </a:lnTo>
                <a:lnTo>
                  <a:pt x="16120" y="37420"/>
                </a:lnTo>
                <a:lnTo>
                  <a:pt x="16250" y="37460"/>
                </a:lnTo>
                <a:lnTo>
                  <a:pt x="16300" y="37500"/>
                </a:lnTo>
                <a:lnTo>
                  <a:pt x="16330" y="37590"/>
                </a:lnTo>
                <a:lnTo>
                  <a:pt x="16340" y="37620"/>
                </a:lnTo>
                <a:lnTo>
                  <a:pt x="16350" y="37660"/>
                </a:lnTo>
                <a:lnTo>
                  <a:pt x="16420" y="37810"/>
                </a:lnTo>
                <a:lnTo>
                  <a:pt x="16430" y="37840"/>
                </a:lnTo>
                <a:lnTo>
                  <a:pt x="16430" y="37890"/>
                </a:lnTo>
                <a:lnTo>
                  <a:pt x="16450" y="37920"/>
                </a:lnTo>
                <a:lnTo>
                  <a:pt x="16470" y="37940"/>
                </a:lnTo>
                <a:lnTo>
                  <a:pt x="16500" y="37950"/>
                </a:lnTo>
                <a:lnTo>
                  <a:pt x="16530" y="37970"/>
                </a:lnTo>
                <a:lnTo>
                  <a:pt x="16550" y="37990"/>
                </a:lnTo>
                <a:lnTo>
                  <a:pt x="16570" y="38010"/>
                </a:lnTo>
                <a:lnTo>
                  <a:pt x="16570" y="38030"/>
                </a:lnTo>
                <a:lnTo>
                  <a:pt x="16580" y="38030"/>
                </a:lnTo>
                <a:lnTo>
                  <a:pt x="16750" y="38010"/>
                </a:lnTo>
                <a:lnTo>
                  <a:pt x="16860" y="37950"/>
                </a:lnTo>
                <a:lnTo>
                  <a:pt x="16900" y="37950"/>
                </a:lnTo>
                <a:lnTo>
                  <a:pt x="16920" y="37960"/>
                </a:lnTo>
                <a:lnTo>
                  <a:pt x="16930" y="37990"/>
                </a:lnTo>
                <a:lnTo>
                  <a:pt x="16930" y="38020"/>
                </a:lnTo>
                <a:lnTo>
                  <a:pt x="16920" y="38030"/>
                </a:lnTo>
                <a:lnTo>
                  <a:pt x="16900" y="38030"/>
                </a:lnTo>
                <a:lnTo>
                  <a:pt x="16890" y="38040"/>
                </a:lnTo>
                <a:lnTo>
                  <a:pt x="16870" y="38090"/>
                </a:lnTo>
                <a:lnTo>
                  <a:pt x="16860" y="38100"/>
                </a:lnTo>
                <a:lnTo>
                  <a:pt x="16810" y="38160"/>
                </a:lnTo>
                <a:lnTo>
                  <a:pt x="16800" y="38160"/>
                </a:lnTo>
                <a:lnTo>
                  <a:pt x="16810" y="38160"/>
                </a:lnTo>
                <a:lnTo>
                  <a:pt x="16820" y="38160"/>
                </a:lnTo>
                <a:lnTo>
                  <a:pt x="16840" y="38150"/>
                </a:lnTo>
                <a:lnTo>
                  <a:pt x="16860" y="38130"/>
                </a:lnTo>
                <a:lnTo>
                  <a:pt x="16900" y="38070"/>
                </a:lnTo>
                <a:lnTo>
                  <a:pt x="16920" y="38050"/>
                </a:lnTo>
                <a:lnTo>
                  <a:pt x="17080" y="38010"/>
                </a:lnTo>
                <a:lnTo>
                  <a:pt x="17140" y="38010"/>
                </a:lnTo>
                <a:lnTo>
                  <a:pt x="17170" y="37980"/>
                </a:lnTo>
                <a:lnTo>
                  <a:pt x="17200" y="37980"/>
                </a:lnTo>
                <a:lnTo>
                  <a:pt x="17270" y="37950"/>
                </a:lnTo>
                <a:lnTo>
                  <a:pt x="17440" y="37870"/>
                </a:lnTo>
                <a:lnTo>
                  <a:pt x="17470" y="37880"/>
                </a:lnTo>
                <a:lnTo>
                  <a:pt x="17540" y="37910"/>
                </a:lnTo>
                <a:lnTo>
                  <a:pt x="17550" y="37930"/>
                </a:lnTo>
                <a:lnTo>
                  <a:pt x="17540" y="37950"/>
                </a:lnTo>
                <a:lnTo>
                  <a:pt x="17540" y="37980"/>
                </a:lnTo>
                <a:lnTo>
                  <a:pt x="17550" y="37970"/>
                </a:lnTo>
                <a:lnTo>
                  <a:pt x="17550" y="37960"/>
                </a:lnTo>
                <a:lnTo>
                  <a:pt x="17560" y="37950"/>
                </a:lnTo>
                <a:lnTo>
                  <a:pt x="17570" y="37930"/>
                </a:lnTo>
                <a:lnTo>
                  <a:pt x="17560" y="37910"/>
                </a:lnTo>
                <a:lnTo>
                  <a:pt x="17560" y="37890"/>
                </a:lnTo>
                <a:lnTo>
                  <a:pt x="17560" y="37870"/>
                </a:lnTo>
                <a:lnTo>
                  <a:pt x="17570" y="37850"/>
                </a:lnTo>
                <a:lnTo>
                  <a:pt x="17580" y="37830"/>
                </a:lnTo>
                <a:lnTo>
                  <a:pt x="17610" y="37790"/>
                </a:lnTo>
                <a:lnTo>
                  <a:pt x="17620" y="37780"/>
                </a:lnTo>
                <a:lnTo>
                  <a:pt x="17640" y="37760"/>
                </a:lnTo>
                <a:lnTo>
                  <a:pt x="17650" y="37710"/>
                </a:lnTo>
                <a:lnTo>
                  <a:pt x="17650" y="37650"/>
                </a:lnTo>
                <a:lnTo>
                  <a:pt x="17650" y="37560"/>
                </a:lnTo>
                <a:lnTo>
                  <a:pt x="17650" y="37550"/>
                </a:lnTo>
                <a:lnTo>
                  <a:pt x="17650" y="37520"/>
                </a:lnTo>
                <a:lnTo>
                  <a:pt x="17620" y="37480"/>
                </a:lnTo>
                <a:lnTo>
                  <a:pt x="17620" y="37470"/>
                </a:lnTo>
                <a:lnTo>
                  <a:pt x="17620" y="37440"/>
                </a:lnTo>
                <a:lnTo>
                  <a:pt x="17620" y="37430"/>
                </a:lnTo>
                <a:lnTo>
                  <a:pt x="17670" y="37370"/>
                </a:lnTo>
                <a:lnTo>
                  <a:pt x="17670" y="37360"/>
                </a:lnTo>
                <a:lnTo>
                  <a:pt x="17680" y="37350"/>
                </a:lnTo>
                <a:lnTo>
                  <a:pt x="17680" y="37340"/>
                </a:lnTo>
                <a:lnTo>
                  <a:pt x="17680" y="37320"/>
                </a:lnTo>
                <a:lnTo>
                  <a:pt x="17670" y="37280"/>
                </a:lnTo>
                <a:lnTo>
                  <a:pt x="17670" y="37270"/>
                </a:lnTo>
                <a:lnTo>
                  <a:pt x="17670" y="37250"/>
                </a:lnTo>
                <a:lnTo>
                  <a:pt x="17670" y="37220"/>
                </a:lnTo>
                <a:lnTo>
                  <a:pt x="17670" y="37210"/>
                </a:lnTo>
                <a:lnTo>
                  <a:pt x="17680" y="37180"/>
                </a:lnTo>
                <a:lnTo>
                  <a:pt x="17710" y="37150"/>
                </a:lnTo>
                <a:lnTo>
                  <a:pt x="17750" y="37110"/>
                </a:lnTo>
                <a:lnTo>
                  <a:pt x="17770" y="37070"/>
                </a:lnTo>
                <a:lnTo>
                  <a:pt x="17780" y="37040"/>
                </a:lnTo>
                <a:lnTo>
                  <a:pt x="17780" y="37000"/>
                </a:lnTo>
                <a:lnTo>
                  <a:pt x="17760" y="36970"/>
                </a:lnTo>
                <a:lnTo>
                  <a:pt x="17700" y="36850"/>
                </a:lnTo>
                <a:lnTo>
                  <a:pt x="17700" y="36810"/>
                </a:lnTo>
                <a:lnTo>
                  <a:pt x="17720" y="36780"/>
                </a:lnTo>
                <a:lnTo>
                  <a:pt x="17820" y="36700"/>
                </a:lnTo>
                <a:lnTo>
                  <a:pt x="17840" y="36700"/>
                </a:lnTo>
                <a:lnTo>
                  <a:pt x="17870" y="36720"/>
                </a:lnTo>
                <a:lnTo>
                  <a:pt x="17870" y="36740"/>
                </a:lnTo>
                <a:lnTo>
                  <a:pt x="17860" y="36750"/>
                </a:lnTo>
                <a:lnTo>
                  <a:pt x="17860" y="36780"/>
                </a:lnTo>
                <a:lnTo>
                  <a:pt x="17860" y="36800"/>
                </a:lnTo>
                <a:lnTo>
                  <a:pt x="17870" y="36800"/>
                </a:lnTo>
                <a:lnTo>
                  <a:pt x="17880" y="36780"/>
                </a:lnTo>
                <a:lnTo>
                  <a:pt x="17900" y="36740"/>
                </a:lnTo>
                <a:lnTo>
                  <a:pt x="17940" y="36700"/>
                </a:lnTo>
                <a:lnTo>
                  <a:pt x="17950" y="36680"/>
                </a:lnTo>
                <a:lnTo>
                  <a:pt x="17970" y="36650"/>
                </a:lnTo>
                <a:lnTo>
                  <a:pt x="18000" y="36630"/>
                </a:lnTo>
                <a:lnTo>
                  <a:pt x="18040" y="36640"/>
                </a:lnTo>
                <a:lnTo>
                  <a:pt x="18090" y="36670"/>
                </a:lnTo>
                <a:lnTo>
                  <a:pt x="18120" y="36680"/>
                </a:lnTo>
                <a:lnTo>
                  <a:pt x="18140" y="36670"/>
                </a:lnTo>
                <a:lnTo>
                  <a:pt x="18220" y="36600"/>
                </a:lnTo>
                <a:lnTo>
                  <a:pt x="18250" y="36590"/>
                </a:lnTo>
                <a:lnTo>
                  <a:pt x="18280" y="36620"/>
                </a:lnTo>
                <a:lnTo>
                  <a:pt x="18270" y="36620"/>
                </a:lnTo>
                <a:lnTo>
                  <a:pt x="18260" y="36620"/>
                </a:lnTo>
                <a:lnTo>
                  <a:pt x="18250" y="36630"/>
                </a:lnTo>
                <a:lnTo>
                  <a:pt x="18390" y="36640"/>
                </a:lnTo>
                <a:lnTo>
                  <a:pt x="18440" y="36670"/>
                </a:lnTo>
                <a:lnTo>
                  <a:pt x="18420" y="36700"/>
                </a:lnTo>
                <a:lnTo>
                  <a:pt x="18440" y="36710"/>
                </a:lnTo>
                <a:lnTo>
                  <a:pt x="18460" y="36730"/>
                </a:lnTo>
                <a:lnTo>
                  <a:pt x="18490" y="36730"/>
                </a:lnTo>
                <a:lnTo>
                  <a:pt x="18510" y="36720"/>
                </a:lnTo>
                <a:lnTo>
                  <a:pt x="18490" y="36700"/>
                </a:lnTo>
                <a:lnTo>
                  <a:pt x="18480" y="36700"/>
                </a:lnTo>
                <a:lnTo>
                  <a:pt x="18470" y="36700"/>
                </a:lnTo>
                <a:lnTo>
                  <a:pt x="18470" y="36690"/>
                </a:lnTo>
                <a:lnTo>
                  <a:pt x="18470" y="36670"/>
                </a:lnTo>
                <a:lnTo>
                  <a:pt x="18480" y="36660"/>
                </a:lnTo>
                <a:lnTo>
                  <a:pt x="18420" y="36620"/>
                </a:lnTo>
                <a:lnTo>
                  <a:pt x="18400" y="36620"/>
                </a:lnTo>
                <a:lnTo>
                  <a:pt x="18390" y="36610"/>
                </a:lnTo>
                <a:lnTo>
                  <a:pt x="18370" y="36570"/>
                </a:lnTo>
                <a:lnTo>
                  <a:pt x="18350" y="36560"/>
                </a:lnTo>
                <a:lnTo>
                  <a:pt x="18320" y="36570"/>
                </a:lnTo>
                <a:lnTo>
                  <a:pt x="18300" y="36570"/>
                </a:lnTo>
                <a:lnTo>
                  <a:pt x="18300" y="36550"/>
                </a:lnTo>
                <a:lnTo>
                  <a:pt x="18300" y="36530"/>
                </a:lnTo>
                <a:lnTo>
                  <a:pt x="18310" y="36510"/>
                </a:lnTo>
                <a:lnTo>
                  <a:pt x="18320" y="36500"/>
                </a:lnTo>
                <a:lnTo>
                  <a:pt x="18310" y="36470"/>
                </a:lnTo>
                <a:lnTo>
                  <a:pt x="18310" y="36400"/>
                </a:lnTo>
                <a:lnTo>
                  <a:pt x="18250" y="36320"/>
                </a:lnTo>
                <a:lnTo>
                  <a:pt x="18180" y="36230"/>
                </a:lnTo>
                <a:lnTo>
                  <a:pt x="18200" y="36210"/>
                </a:lnTo>
                <a:lnTo>
                  <a:pt x="18230" y="36230"/>
                </a:lnTo>
                <a:lnTo>
                  <a:pt x="18310" y="36320"/>
                </a:lnTo>
                <a:lnTo>
                  <a:pt x="18340" y="36340"/>
                </a:lnTo>
                <a:lnTo>
                  <a:pt x="18420" y="36370"/>
                </a:lnTo>
                <a:lnTo>
                  <a:pt x="18520" y="36350"/>
                </a:lnTo>
                <a:lnTo>
                  <a:pt x="18550" y="36330"/>
                </a:lnTo>
                <a:lnTo>
                  <a:pt x="18560" y="36320"/>
                </a:lnTo>
                <a:lnTo>
                  <a:pt x="18640" y="36290"/>
                </a:lnTo>
                <a:lnTo>
                  <a:pt x="18760" y="36190"/>
                </a:lnTo>
                <a:lnTo>
                  <a:pt x="18850" y="36150"/>
                </a:lnTo>
                <a:lnTo>
                  <a:pt x="18940" y="36060"/>
                </a:lnTo>
                <a:lnTo>
                  <a:pt x="19050" y="35970"/>
                </a:lnTo>
                <a:lnTo>
                  <a:pt x="19080" y="35970"/>
                </a:lnTo>
                <a:lnTo>
                  <a:pt x="19060" y="36020"/>
                </a:lnTo>
                <a:lnTo>
                  <a:pt x="18990" y="36050"/>
                </a:lnTo>
                <a:lnTo>
                  <a:pt x="18970" y="36090"/>
                </a:lnTo>
                <a:lnTo>
                  <a:pt x="19070" y="36020"/>
                </a:lnTo>
                <a:lnTo>
                  <a:pt x="19100" y="35970"/>
                </a:lnTo>
                <a:lnTo>
                  <a:pt x="19110" y="35950"/>
                </a:lnTo>
                <a:lnTo>
                  <a:pt x="19130" y="35910"/>
                </a:lnTo>
                <a:lnTo>
                  <a:pt x="19190" y="35840"/>
                </a:lnTo>
                <a:lnTo>
                  <a:pt x="19230" y="35820"/>
                </a:lnTo>
                <a:lnTo>
                  <a:pt x="19290" y="35770"/>
                </a:lnTo>
                <a:lnTo>
                  <a:pt x="19340" y="35750"/>
                </a:lnTo>
                <a:lnTo>
                  <a:pt x="19470" y="35610"/>
                </a:lnTo>
                <a:lnTo>
                  <a:pt x="19500" y="35560"/>
                </a:lnTo>
                <a:lnTo>
                  <a:pt x="19520" y="35540"/>
                </a:lnTo>
                <a:lnTo>
                  <a:pt x="19540" y="35490"/>
                </a:lnTo>
                <a:lnTo>
                  <a:pt x="19560" y="35480"/>
                </a:lnTo>
                <a:lnTo>
                  <a:pt x="19570" y="35480"/>
                </a:lnTo>
                <a:lnTo>
                  <a:pt x="19600" y="35530"/>
                </a:lnTo>
                <a:lnTo>
                  <a:pt x="19630" y="35540"/>
                </a:lnTo>
                <a:lnTo>
                  <a:pt x="19660" y="35540"/>
                </a:lnTo>
                <a:lnTo>
                  <a:pt x="19730" y="35530"/>
                </a:lnTo>
                <a:lnTo>
                  <a:pt x="19740" y="35520"/>
                </a:lnTo>
                <a:lnTo>
                  <a:pt x="19770" y="35490"/>
                </a:lnTo>
                <a:lnTo>
                  <a:pt x="19790" y="35480"/>
                </a:lnTo>
                <a:lnTo>
                  <a:pt x="19820" y="35480"/>
                </a:lnTo>
                <a:lnTo>
                  <a:pt x="19900" y="35440"/>
                </a:lnTo>
                <a:lnTo>
                  <a:pt x="19960" y="35390"/>
                </a:lnTo>
                <a:lnTo>
                  <a:pt x="19970" y="35390"/>
                </a:lnTo>
                <a:lnTo>
                  <a:pt x="20000" y="35410"/>
                </a:lnTo>
                <a:lnTo>
                  <a:pt x="20010" y="35410"/>
                </a:lnTo>
                <a:lnTo>
                  <a:pt x="20050" y="35380"/>
                </a:lnTo>
                <a:lnTo>
                  <a:pt x="20060" y="35360"/>
                </a:lnTo>
                <a:lnTo>
                  <a:pt x="20050" y="35360"/>
                </a:lnTo>
                <a:lnTo>
                  <a:pt x="20030" y="35350"/>
                </a:lnTo>
                <a:lnTo>
                  <a:pt x="20050" y="35300"/>
                </a:lnTo>
                <a:lnTo>
                  <a:pt x="20080" y="35290"/>
                </a:lnTo>
                <a:lnTo>
                  <a:pt x="20140" y="35290"/>
                </a:lnTo>
                <a:lnTo>
                  <a:pt x="20360" y="35200"/>
                </a:lnTo>
                <a:lnTo>
                  <a:pt x="20430" y="35130"/>
                </a:lnTo>
                <a:lnTo>
                  <a:pt x="20460" y="35130"/>
                </a:lnTo>
                <a:lnTo>
                  <a:pt x="20450" y="35170"/>
                </a:lnTo>
                <a:lnTo>
                  <a:pt x="20440" y="35200"/>
                </a:lnTo>
                <a:lnTo>
                  <a:pt x="20400" y="35230"/>
                </a:lnTo>
                <a:lnTo>
                  <a:pt x="20360" y="35250"/>
                </a:lnTo>
                <a:lnTo>
                  <a:pt x="20350" y="35260"/>
                </a:lnTo>
                <a:lnTo>
                  <a:pt x="20350" y="35270"/>
                </a:lnTo>
                <a:lnTo>
                  <a:pt x="20350" y="35290"/>
                </a:lnTo>
                <a:lnTo>
                  <a:pt x="20360" y="35300"/>
                </a:lnTo>
                <a:lnTo>
                  <a:pt x="20390" y="35300"/>
                </a:lnTo>
                <a:lnTo>
                  <a:pt x="20430" y="35270"/>
                </a:lnTo>
                <a:lnTo>
                  <a:pt x="20510" y="35270"/>
                </a:lnTo>
                <a:lnTo>
                  <a:pt x="20530" y="35280"/>
                </a:lnTo>
                <a:lnTo>
                  <a:pt x="20550" y="35320"/>
                </a:lnTo>
                <a:lnTo>
                  <a:pt x="20540" y="35320"/>
                </a:lnTo>
                <a:lnTo>
                  <a:pt x="20520" y="35320"/>
                </a:lnTo>
                <a:lnTo>
                  <a:pt x="20510" y="35320"/>
                </a:lnTo>
                <a:lnTo>
                  <a:pt x="20500" y="35340"/>
                </a:lnTo>
                <a:lnTo>
                  <a:pt x="20500" y="35350"/>
                </a:lnTo>
                <a:lnTo>
                  <a:pt x="20510" y="35360"/>
                </a:lnTo>
                <a:lnTo>
                  <a:pt x="20510" y="35380"/>
                </a:lnTo>
                <a:lnTo>
                  <a:pt x="20510" y="35400"/>
                </a:lnTo>
                <a:lnTo>
                  <a:pt x="20480" y="35430"/>
                </a:lnTo>
                <a:lnTo>
                  <a:pt x="20420" y="35450"/>
                </a:lnTo>
                <a:lnTo>
                  <a:pt x="20410" y="35480"/>
                </a:lnTo>
                <a:lnTo>
                  <a:pt x="20420" y="35490"/>
                </a:lnTo>
                <a:lnTo>
                  <a:pt x="20480" y="35580"/>
                </a:lnTo>
                <a:lnTo>
                  <a:pt x="20490" y="35590"/>
                </a:lnTo>
                <a:lnTo>
                  <a:pt x="20500" y="35580"/>
                </a:lnTo>
                <a:lnTo>
                  <a:pt x="20520" y="35560"/>
                </a:lnTo>
                <a:lnTo>
                  <a:pt x="20540" y="35550"/>
                </a:lnTo>
                <a:lnTo>
                  <a:pt x="20570" y="35550"/>
                </a:lnTo>
                <a:lnTo>
                  <a:pt x="20580" y="35540"/>
                </a:lnTo>
                <a:lnTo>
                  <a:pt x="20600" y="35520"/>
                </a:lnTo>
                <a:lnTo>
                  <a:pt x="20620" y="35510"/>
                </a:lnTo>
                <a:lnTo>
                  <a:pt x="20680" y="35430"/>
                </a:lnTo>
                <a:lnTo>
                  <a:pt x="20700" y="35410"/>
                </a:lnTo>
                <a:lnTo>
                  <a:pt x="20750" y="35400"/>
                </a:lnTo>
                <a:lnTo>
                  <a:pt x="20770" y="35370"/>
                </a:lnTo>
                <a:lnTo>
                  <a:pt x="20780" y="35340"/>
                </a:lnTo>
                <a:lnTo>
                  <a:pt x="20780" y="35320"/>
                </a:lnTo>
                <a:lnTo>
                  <a:pt x="20780" y="35290"/>
                </a:lnTo>
                <a:lnTo>
                  <a:pt x="20760" y="35270"/>
                </a:lnTo>
                <a:lnTo>
                  <a:pt x="20740" y="35250"/>
                </a:lnTo>
                <a:lnTo>
                  <a:pt x="20700" y="35230"/>
                </a:lnTo>
                <a:lnTo>
                  <a:pt x="20680" y="35210"/>
                </a:lnTo>
                <a:lnTo>
                  <a:pt x="20670" y="35200"/>
                </a:lnTo>
                <a:lnTo>
                  <a:pt x="20670" y="35190"/>
                </a:lnTo>
                <a:lnTo>
                  <a:pt x="20660" y="35170"/>
                </a:lnTo>
                <a:lnTo>
                  <a:pt x="20660" y="35160"/>
                </a:lnTo>
                <a:lnTo>
                  <a:pt x="20660" y="35140"/>
                </a:lnTo>
                <a:lnTo>
                  <a:pt x="20630" y="35120"/>
                </a:lnTo>
                <a:lnTo>
                  <a:pt x="20640" y="35090"/>
                </a:lnTo>
                <a:lnTo>
                  <a:pt x="20640" y="35080"/>
                </a:lnTo>
                <a:lnTo>
                  <a:pt x="20630" y="35070"/>
                </a:lnTo>
                <a:lnTo>
                  <a:pt x="20700" y="35060"/>
                </a:lnTo>
                <a:lnTo>
                  <a:pt x="20710" y="35050"/>
                </a:lnTo>
                <a:lnTo>
                  <a:pt x="20720" y="35040"/>
                </a:lnTo>
                <a:lnTo>
                  <a:pt x="20730" y="35020"/>
                </a:lnTo>
                <a:lnTo>
                  <a:pt x="20720" y="35000"/>
                </a:lnTo>
                <a:lnTo>
                  <a:pt x="20710" y="35000"/>
                </a:lnTo>
                <a:lnTo>
                  <a:pt x="20670" y="35020"/>
                </a:lnTo>
                <a:lnTo>
                  <a:pt x="20640" y="35020"/>
                </a:lnTo>
                <a:lnTo>
                  <a:pt x="20630" y="35030"/>
                </a:lnTo>
                <a:lnTo>
                  <a:pt x="20620" y="35050"/>
                </a:lnTo>
                <a:lnTo>
                  <a:pt x="20600" y="35100"/>
                </a:lnTo>
                <a:lnTo>
                  <a:pt x="20590" y="35110"/>
                </a:lnTo>
                <a:lnTo>
                  <a:pt x="20580" y="35120"/>
                </a:lnTo>
                <a:lnTo>
                  <a:pt x="20510" y="35120"/>
                </a:lnTo>
                <a:lnTo>
                  <a:pt x="20500" y="35110"/>
                </a:lnTo>
                <a:lnTo>
                  <a:pt x="20500" y="35070"/>
                </a:lnTo>
                <a:lnTo>
                  <a:pt x="20530" y="35040"/>
                </a:lnTo>
                <a:lnTo>
                  <a:pt x="20560" y="35020"/>
                </a:lnTo>
                <a:lnTo>
                  <a:pt x="20610" y="35000"/>
                </a:lnTo>
                <a:lnTo>
                  <a:pt x="20710" y="34910"/>
                </a:lnTo>
                <a:lnTo>
                  <a:pt x="20830" y="34810"/>
                </a:lnTo>
                <a:lnTo>
                  <a:pt x="20910" y="34770"/>
                </a:lnTo>
                <a:lnTo>
                  <a:pt x="21000" y="34700"/>
                </a:lnTo>
                <a:lnTo>
                  <a:pt x="21050" y="34680"/>
                </a:lnTo>
                <a:lnTo>
                  <a:pt x="21110" y="34620"/>
                </a:lnTo>
                <a:lnTo>
                  <a:pt x="21160" y="34600"/>
                </a:lnTo>
                <a:lnTo>
                  <a:pt x="21220" y="34550"/>
                </a:lnTo>
                <a:lnTo>
                  <a:pt x="21430" y="34480"/>
                </a:lnTo>
                <a:lnTo>
                  <a:pt x="21500" y="34450"/>
                </a:lnTo>
                <a:lnTo>
                  <a:pt x="21560" y="34430"/>
                </a:lnTo>
                <a:lnTo>
                  <a:pt x="21640" y="34410"/>
                </a:lnTo>
                <a:lnTo>
                  <a:pt x="21760" y="34410"/>
                </a:lnTo>
                <a:lnTo>
                  <a:pt x="21790" y="34390"/>
                </a:lnTo>
                <a:lnTo>
                  <a:pt x="21910" y="34390"/>
                </a:lnTo>
                <a:lnTo>
                  <a:pt x="21930" y="34400"/>
                </a:lnTo>
                <a:lnTo>
                  <a:pt x="21930" y="34410"/>
                </a:lnTo>
                <a:lnTo>
                  <a:pt x="21930" y="34420"/>
                </a:lnTo>
                <a:lnTo>
                  <a:pt x="21920" y="34430"/>
                </a:lnTo>
                <a:lnTo>
                  <a:pt x="21920" y="34440"/>
                </a:lnTo>
                <a:lnTo>
                  <a:pt x="21910" y="34440"/>
                </a:lnTo>
                <a:lnTo>
                  <a:pt x="21900" y="34440"/>
                </a:lnTo>
                <a:lnTo>
                  <a:pt x="21890" y="34440"/>
                </a:lnTo>
                <a:lnTo>
                  <a:pt x="21840" y="34450"/>
                </a:lnTo>
                <a:lnTo>
                  <a:pt x="21800" y="34480"/>
                </a:lnTo>
                <a:lnTo>
                  <a:pt x="21570" y="34520"/>
                </a:lnTo>
                <a:lnTo>
                  <a:pt x="21330" y="34560"/>
                </a:lnTo>
                <a:lnTo>
                  <a:pt x="21320" y="34570"/>
                </a:lnTo>
                <a:lnTo>
                  <a:pt x="21340" y="34590"/>
                </a:lnTo>
                <a:lnTo>
                  <a:pt x="21340" y="34620"/>
                </a:lnTo>
                <a:lnTo>
                  <a:pt x="21370" y="34640"/>
                </a:lnTo>
                <a:lnTo>
                  <a:pt x="21390" y="34650"/>
                </a:lnTo>
                <a:lnTo>
                  <a:pt x="21410" y="34640"/>
                </a:lnTo>
                <a:lnTo>
                  <a:pt x="21400" y="34630"/>
                </a:lnTo>
                <a:lnTo>
                  <a:pt x="21400" y="34620"/>
                </a:lnTo>
                <a:lnTo>
                  <a:pt x="21390" y="34610"/>
                </a:lnTo>
                <a:lnTo>
                  <a:pt x="21380" y="34610"/>
                </a:lnTo>
                <a:lnTo>
                  <a:pt x="21410" y="34590"/>
                </a:lnTo>
                <a:lnTo>
                  <a:pt x="21550" y="34620"/>
                </a:lnTo>
                <a:lnTo>
                  <a:pt x="21580" y="34640"/>
                </a:lnTo>
                <a:lnTo>
                  <a:pt x="21590" y="34680"/>
                </a:lnTo>
                <a:lnTo>
                  <a:pt x="21580" y="34700"/>
                </a:lnTo>
                <a:lnTo>
                  <a:pt x="21550" y="34730"/>
                </a:lnTo>
                <a:lnTo>
                  <a:pt x="21530" y="34740"/>
                </a:lnTo>
                <a:lnTo>
                  <a:pt x="21510" y="34740"/>
                </a:lnTo>
                <a:lnTo>
                  <a:pt x="21500" y="34750"/>
                </a:lnTo>
                <a:lnTo>
                  <a:pt x="21490" y="34760"/>
                </a:lnTo>
                <a:lnTo>
                  <a:pt x="21470" y="34810"/>
                </a:lnTo>
                <a:lnTo>
                  <a:pt x="21470" y="34820"/>
                </a:lnTo>
                <a:lnTo>
                  <a:pt x="21470" y="34830"/>
                </a:lnTo>
                <a:lnTo>
                  <a:pt x="21480" y="34860"/>
                </a:lnTo>
                <a:lnTo>
                  <a:pt x="21470" y="34910"/>
                </a:lnTo>
                <a:lnTo>
                  <a:pt x="21470" y="34920"/>
                </a:lnTo>
                <a:lnTo>
                  <a:pt x="21460" y="34950"/>
                </a:lnTo>
                <a:lnTo>
                  <a:pt x="21440" y="34980"/>
                </a:lnTo>
                <a:lnTo>
                  <a:pt x="21420" y="34990"/>
                </a:lnTo>
                <a:lnTo>
                  <a:pt x="21400" y="35000"/>
                </a:lnTo>
                <a:lnTo>
                  <a:pt x="21410" y="35040"/>
                </a:lnTo>
                <a:lnTo>
                  <a:pt x="21420" y="35080"/>
                </a:lnTo>
                <a:lnTo>
                  <a:pt x="21450" y="35120"/>
                </a:lnTo>
                <a:lnTo>
                  <a:pt x="21460" y="35160"/>
                </a:lnTo>
                <a:lnTo>
                  <a:pt x="21500" y="35220"/>
                </a:lnTo>
                <a:lnTo>
                  <a:pt x="21510" y="35230"/>
                </a:lnTo>
                <a:lnTo>
                  <a:pt x="21520" y="35260"/>
                </a:lnTo>
                <a:lnTo>
                  <a:pt x="21520" y="35290"/>
                </a:lnTo>
                <a:lnTo>
                  <a:pt x="21530" y="35330"/>
                </a:lnTo>
                <a:lnTo>
                  <a:pt x="21530" y="35370"/>
                </a:lnTo>
                <a:lnTo>
                  <a:pt x="21530" y="35390"/>
                </a:lnTo>
                <a:lnTo>
                  <a:pt x="21540" y="35420"/>
                </a:lnTo>
                <a:lnTo>
                  <a:pt x="21540" y="35430"/>
                </a:lnTo>
                <a:lnTo>
                  <a:pt x="21530" y="35460"/>
                </a:lnTo>
                <a:lnTo>
                  <a:pt x="21520" y="35470"/>
                </a:lnTo>
                <a:lnTo>
                  <a:pt x="21490" y="35470"/>
                </a:lnTo>
                <a:lnTo>
                  <a:pt x="21480" y="35490"/>
                </a:lnTo>
                <a:lnTo>
                  <a:pt x="21460" y="35530"/>
                </a:lnTo>
                <a:lnTo>
                  <a:pt x="21450" y="35540"/>
                </a:lnTo>
                <a:lnTo>
                  <a:pt x="21440" y="35530"/>
                </a:lnTo>
                <a:lnTo>
                  <a:pt x="21410" y="35480"/>
                </a:lnTo>
                <a:lnTo>
                  <a:pt x="21360" y="35430"/>
                </a:lnTo>
                <a:lnTo>
                  <a:pt x="21330" y="35420"/>
                </a:lnTo>
                <a:lnTo>
                  <a:pt x="21310" y="35440"/>
                </a:lnTo>
                <a:lnTo>
                  <a:pt x="21350" y="35470"/>
                </a:lnTo>
                <a:lnTo>
                  <a:pt x="21350" y="35480"/>
                </a:lnTo>
                <a:lnTo>
                  <a:pt x="21360" y="35500"/>
                </a:lnTo>
                <a:lnTo>
                  <a:pt x="21370" y="35510"/>
                </a:lnTo>
                <a:lnTo>
                  <a:pt x="21380" y="35540"/>
                </a:lnTo>
                <a:lnTo>
                  <a:pt x="21360" y="35560"/>
                </a:lnTo>
                <a:lnTo>
                  <a:pt x="21340" y="35550"/>
                </a:lnTo>
                <a:lnTo>
                  <a:pt x="21300" y="35510"/>
                </a:lnTo>
                <a:lnTo>
                  <a:pt x="21230" y="35490"/>
                </a:lnTo>
                <a:lnTo>
                  <a:pt x="21210" y="35500"/>
                </a:lnTo>
                <a:lnTo>
                  <a:pt x="21200" y="35510"/>
                </a:lnTo>
                <a:lnTo>
                  <a:pt x="21180" y="35540"/>
                </a:lnTo>
                <a:lnTo>
                  <a:pt x="21180" y="35550"/>
                </a:lnTo>
                <a:lnTo>
                  <a:pt x="21160" y="35530"/>
                </a:lnTo>
                <a:lnTo>
                  <a:pt x="21150" y="35530"/>
                </a:lnTo>
                <a:lnTo>
                  <a:pt x="21140" y="35560"/>
                </a:lnTo>
                <a:lnTo>
                  <a:pt x="21090" y="35620"/>
                </a:lnTo>
                <a:lnTo>
                  <a:pt x="21080" y="35670"/>
                </a:lnTo>
                <a:lnTo>
                  <a:pt x="21100" y="35690"/>
                </a:lnTo>
                <a:lnTo>
                  <a:pt x="21150" y="35710"/>
                </a:lnTo>
                <a:lnTo>
                  <a:pt x="21190" y="35710"/>
                </a:lnTo>
                <a:lnTo>
                  <a:pt x="21240" y="35680"/>
                </a:lnTo>
                <a:lnTo>
                  <a:pt x="21460" y="35700"/>
                </a:lnTo>
                <a:lnTo>
                  <a:pt x="21470" y="35710"/>
                </a:lnTo>
                <a:lnTo>
                  <a:pt x="21500" y="35740"/>
                </a:lnTo>
                <a:lnTo>
                  <a:pt x="21510" y="35750"/>
                </a:lnTo>
                <a:lnTo>
                  <a:pt x="21570" y="35750"/>
                </a:lnTo>
                <a:lnTo>
                  <a:pt x="21600" y="35740"/>
                </a:lnTo>
                <a:lnTo>
                  <a:pt x="21630" y="35710"/>
                </a:lnTo>
                <a:lnTo>
                  <a:pt x="21670" y="35620"/>
                </a:lnTo>
                <a:lnTo>
                  <a:pt x="21690" y="35580"/>
                </a:lnTo>
                <a:lnTo>
                  <a:pt x="21710" y="35580"/>
                </a:lnTo>
                <a:lnTo>
                  <a:pt x="21690" y="35650"/>
                </a:lnTo>
                <a:lnTo>
                  <a:pt x="21680" y="35680"/>
                </a:lnTo>
                <a:lnTo>
                  <a:pt x="21690" y="35720"/>
                </a:lnTo>
                <a:lnTo>
                  <a:pt x="21700" y="35770"/>
                </a:lnTo>
                <a:lnTo>
                  <a:pt x="21730" y="35760"/>
                </a:lnTo>
                <a:lnTo>
                  <a:pt x="21870" y="35610"/>
                </a:lnTo>
                <a:lnTo>
                  <a:pt x="21890" y="35590"/>
                </a:lnTo>
                <a:lnTo>
                  <a:pt x="21910" y="35600"/>
                </a:lnTo>
                <a:lnTo>
                  <a:pt x="21930" y="35630"/>
                </a:lnTo>
                <a:lnTo>
                  <a:pt x="21980" y="35790"/>
                </a:lnTo>
                <a:lnTo>
                  <a:pt x="22010" y="35820"/>
                </a:lnTo>
                <a:lnTo>
                  <a:pt x="22040" y="35830"/>
                </a:lnTo>
                <a:lnTo>
                  <a:pt x="22100" y="35830"/>
                </a:lnTo>
                <a:lnTo>
                  <a:pt x="22110" y="35820"/>
                </a:lnTo>
                <a:lnTo>
                  <a:pt x="22120" y="35810"/>
                </a:lnTo>
                <a:lnTo>
                  <a:pt x="22130" y="35790"/>
                </a:lnTo>
                <a:lnTo>
                  <a:pt x="22130" y="35760"/>
                </a:lnTo>
                <a:lnTo>
                  <a:pt x="22130" y="35750"/>
                </a:lnTo>
                <a:lnTo>
                  <a:pt x="22150" y="35710"/>
                </a:lnTo>
                <a:lnTo>
                  <a:pt x="22160" y="35690"/>
                </a:lnTo>
                <a:lnTo>
                  <a:pt x="22150" y="35640"/>
                </a:lnTo>
                <a:lnTo>
                  <a:pt x="22140" y="35620"/>
                </a:lnTo>
                <a:lnTo>
                  <a:pt x="22130" y="35610"/>
                </a:lnTo>
                <a:lnTo>
                  <a:pt x="22110" y="35570"/>
                </a:lnTo>
                <a:lnTo>
                  <a:pt x="22140" y="35570"/>
                </a:lnTo>
                <a:lnTo>
                  <a:pt x="22150" y="35560"/>
                </a:lnTo>
                <a:lnTo>
                  <a:pt x="22140" y="35540"/>
                </a:lnTo>
                <a:lnTo>
                  <a:pt x="22150" y="35490"/>
                </a:lnTo>
                <a:lnTo>
                  <a:pt x="22160" y="35470"/>
                </a:lnTo>
                <a:lnTo>
                  <a:pt x="22160" y="35450"/>
                </a:lnTo>
                <a:lnTo>
                  <a:pt x="22200" y="35380"/>
                </a:lnTo>
                <a:lnTo>
                  <a:pt x="22210" y="35370"/>
                </a:lnTo>
                <a:lnTo>
                  <a:pt x="22240" y="35370"/>
                </a:lnTo>
                <a:lnTo>
                  <a:pt x="22250" y="35360"/>
                </a:lnTo>
                <a:lnTo>
                  <a:pt x="22260" y="35320"/>
                </a:lnTo>
                <a:lnTo>
                  <a:pt x="22270" y="35300"/>
                </a:lnTo>
                <a:lnTo>
                  <a:pt x="22320" y="35290"/>
                </a:lnTo>
                <a:lnTo>
                  <a:pt x="22330" y="35270"/>
                </a:lnTo>
                <a:lnTo>
                  <a:pt x="22340" y="35270"/>
                </a:lnTo>
                <a:lnTo>
                  <a:pt x="22340" y="35250"/>
                </a:lnTo>
                <a:lnTo>
                  <a:pt x="22340" y="35240"/>
                </a:lnTo>
                <a:lnTo>
                  <a:pt x="22350" y="35230"/>
                </a:lnTo>
                <a:lnTo>
                  <a:pt x="22450" y="35160"/>
                </a:lnTo>
                <a:lnTo>
                  <a:pt x="22510" y="35150"/>
                </a:lnTo>
                <a:lnTo>
                  <a:pt x="22580" y="35150"/>
                </a:lnTo>
                <a:lnTo>
                  <a:pt x="22640" y="35140"/>
                </a:lnTo>
                <a:lnTo>
                  <a:pt x="22700" y="35110"/>
                </a:lnTo>
                <a:lnTo>
                  <a:pt x="22800" y="35010"/>
                </a:lnTo>
                <a:lnTo>
                  <a:pt x="22830" y="35000"/>
                </a:lnTo>
                <a:lnTo>
                  <a:pt x="22860" y="35010"/>
                </a:lnTo>
                <a:lnTo>
                  <a:pt x="22920" y="35060"/>
                </a:lnTo>
                <a:lnTo>
                  <a:pt x="22960" y="35070"/>
                </a:lnTo>
                <a:lnTo>
                  <a:pt x="23150" y="35050"/>
                </a:lnTo>
                <a:lnTo>
                  <a:pt x="23160" y="35070"/>
                </a:lnTo>
                <a:lnTo>
                  <a:pt x="23140" y="35130"/>
                </a:lnTo>
                <a:lnTo>
                  <a:pt x="23150" y="35110"/>
                </a:lnTo>
                <a:lnTo>
                  <a:pt x="23190" y="35040"/>
                </a:lnTo>
                <a:lnTo>
                  <a:pt x="23210" y="35030"/>
                </a:lnTo>
                <a:lnTo>
                  <a:pt x="23230" y="35030"/>
                </a:lnTo>
                <a:lnTo>
                  <a:pt x="23250" y="35040"/>
                </a:lnTo>
                <a:lnTo>
                  <a:pt x="23260" y="35050"/>
                </a:lnTo>
                <a:lnTo>
                  <a:pt x="23360" y="35150"/>
                </a:lnTo>
                <a:lnTo>
                  <a:pt x="23520" y="35190"/>
                </a:lnTo>
                <a:lnTo>
                  <a:pt x="23670" y="35160"/>
                </a:lnTo>
                <a:lnTo>
                  <a:pt x="23700" y="35140"/>
                </a:lnTo>
                <a:lnTo>
                  <a:pt x="23720" y="35110"/>
                </a:lnTo>
                <a:lnTo>
                  <a:pt x="23740" y="35020"/>
                </a:lnTo>
                <a:lnTo>
                  <a:pt x="23760" y="34990"/>
                </a:lnTo>
                <a:lnTo>
                  <a:pt x="23800" y="34950"/>
                </a:lnTo>
                <a:lnTo>
                  <a:pt x="23810" y="34930"/>
                </a:lnTo>
                <a:lnTo>
                  <a:pt x="23810" y="34920"/>
                </a:lnTo>
                <a:lnTo>
                  <a:pt x="23830" y="34870"/>
                </a:lnTo>
                <a:lnTo>
                  <a:pt x="23840" y="34860"/>
                </a:lnTo>
                <a:lnTo>
                  <a:pt x="24040" y="34840"/>
                </a:lnTo>
                <a:lnTo>
                  <a:pt x="24070" y="34770"/>
                </a:lnTo>
                <a:lnTo>
                  <a:pt x="24070" y="34750"/>
                </a:lnTo>
                <a:lnTo>
                  <a:pt x="24060" y="34740"/>
                </a:lnTo>
                <a:lnTo>
                  <a:pt x="24050" y="34730"/>
                </a:lnTo>
                <a:lnTo>
                  <a:pt x="24050" y="34700"/>
                </a:lnTo>
                <a:lnTo>
                  <a:pt x="24060" y="34690"/>
                </a:lnTo>
                <a:lnTo>
                  <a:pt x="24060" y="34680"/>
                </a:lnTo>
                <a:lnTo>
                  <a:pt x="24070" y="34660"/>
                </a:lnTo>
                <a:lnTo>
                  <a:pt x="24190" y="34600"/>
                </a:lnTo>
                <a:lnTo>
                  <a:pt x="24220" y="34590"/>
                </a:lnTo>
                <a:lnTo>
                  <a:pt x="24240" y="34600"/>
                </a:lnTo>
                <a:lnTo>
                  <a:pt x="24240" y="34620"/>
                </a:lnTo>
                <a:lnTo>
                  <a:pt x="24220" y="34670"/>
                </a:lnTo>
                <a:lnTo>
                  <a:pt x="24210" y="34690"/>
                </a:lnTo>
                <a:lnTo>
                  <a:pt x="24210" y="34700"/>
                </a:lnTo>
                <a:lnTo>
                  <a:pt x="24220" y="34710"/>
                </a:lnTo>
                <a:lnTo>
                  <a:pt x="24230" y="34730"/>
                </a:lnTo>
                <a:lnTo>
                  <a:pt x="24240" y="34770"/>
                </a:lnTo>
                <a:lnTo>
                  <a:pt x="24250" y="34790"/>
                </a:lnTo>
                <a:lnTo>
                  <a:pt x="24260" y="34800"/>
                </a:lnTo>
                <a:lnTo>
                  <a:pt x="24290" y="34810"/>
                </a:lnTo>
                <a:lnTo>
                  <a:pt x="24320" y="34830"/>
                </a:lnTo>
                <a:lnTo>
                  <a:pt x="24300" y="34870"/>
                </a:lnTo>
                <a:lnTo>
                  <a:pt x="24330" y="34870"/>
                </a:lnTo>
                <a:lnTo>
                  <a:pt x="24350" y="34860"/>
                </a:lnTo>
                <a:lnTo>
                  <a:pt x="24360" y="34820"/>
                </a:lnTo>
                <a:lnTo>
                  <a:pt x="24350" y="34810"/>
                </a:lnTo>
                <a:lnTo>
                  <a:pt x="24330" y="34790"/>
                </a:lnTo>
                <a:lnTo>
                  <a:pt x="24310" y="34780"/>
                </a:lnTo>
                <a:lnTo>
                  <a:pt x="24290" y="34780"/>
                </a:lnTo>
                <a:lnTo>
                  <a:pt x="24280" y="34780"/>
                </a:lnTo>
                <a:lnTo>
                  <a:pt x="24260" y="34760"/>
                </a:lnTo>
                <a:lnTo>
                  <a:pt x="24260" y="34740"/>
                </a:lnTo>
                <a:lnTo>
                  <a:pt x="24270" y="34730"/>
                </a:lnTo>
                <a:lnTo>
                  <a:pt x="24270" y="34720"/>
                </a:lnTo>
                <a:lnTo>
                  <a:pt x="24270" y="34710"/>
                </a:lnTo>
                <a:lnTo>
                  <a:pt x="24260" y="34710"/>
                </a:lnTo>
                <a:lnTo>
                  <a:pt x="24260" y="34700"/>
                </a:lnTo>
                <a:lnTo>
                  <a:pt x="24250" y="34690"/>
                </a:lnTo>
                <a:lnTo>
                  <a:pt x="24250" y="34680"/>
                </a:lnTo>
                <a:lnTo>
                  <a:pt x="24250" y="34670"/>
                </a:lnTo>
                <a:lnTo>
                  <a:pt x="24250" y="34660"/>
                </a:lnTo>
                <a:lnTo>
                  <a:pt x="24260" y="34660"/>
                </a:lnTo>
                <a:lnTo>
                  <a:pt x="24260" y="34640"/>
                </a:lnTo>
                <a:lnTo>
                  <a:pt x="24260" y="34620"/>
                </a:lnTo>
                <a:lnTo>
                  <a:pt x="24260" y="34610"/>
                </a:lnTo>
                <a:lnTo>
                  <a:pt x="24260" y="34590"/>
                </a:lnTo>
                <a:lnTo>
                  <a:pt x="24260" y="34580"/>
                </a:lnTo>
                <a:lnTo>
                  <a:pt x="24270" y="34560"/>
                </a:lnTo>
                <a:lnTo>
                  <a:pt x="24460" y="34480"/>
                </a:lnTo>
                <a:lnTo>
                  <a:pt x="24470" y="34480"/>
                </a:lnTo>
                <a:lnTo>
                  <a:pt x="24570" y="34430"/>
                </a:lnTo>
                <a:lnTo>
                  <a:pt x="24640" y="34400"/>
                </a:lnTo>
                <a:lnTo>
                  <a:pt x="24840" y="34400"/>
                </a:lnTo>
                <a:lnTo>
                  <a:pt x="24850" y="34410"/>
                </a:lnTo>
                <a:lnTo>
                  <a:pt x="24860" y="34430"/>
                </a:lnTo>
                <a:lnTo>
                  <a:pt x="24850" y="34440"/>
                </a:lnTo>
                <a:lnTo>
                  <a:pt x="24830" y="34430"/>
                </a:lnTo>
                <a:lnTo>
                  <a:pt x="24820" y="34430"/>
                </a:lnTo>
                <a:lnTo>
                  <a:pt x="24810" y="34430"/>
                </a:lnTo>
                <a:lnTo>
                  <a:pt x="24800" y="34430"/>
                </a:lnTo>
                <a:lnTo>
                  <a:pt x="24790" y="34440"/>
                </a:lnTo>
                <a:lnTo>
                  <a:pt x="24690" y="34470"/>
                </a:lnTo>
                <a:lnTo>
                  <a:pt x="24680" y="34480"/>
                </a:lnTo>
                <a:lnTo>
                  <a:pt x="24670" y="34490"/>
                </a:lnTo>
                <a:lnTo>
                  <a:pt x="24650" y="34520"/>
                </a:lnTo>
                <a:lnTo>
                  <a:pt x="24690" y="34530"/>
                </a:lnTo>
                <a:lnTo>
                  <a:pt x="24780" y="34580"/>
                </a:lnTo>
                <a:lnTo>
                  <a:pt x="24870" y="34690"/>
                </a:lnTo>
                <a:lnTo>
                  <a:pt x="24970" y="34810"/>
                </a:lnTo>
                <a:lnTo>
                  <a:pt x="24980" y="34830"/>
                </a:lnTo>
                <a:lnTo>
                  <a:pt x="24980" y="34900"/>
                </a:lnTo>
                <a:lnTo>
                  <a:pt x="24960" y="34930"/>
                </a:lnTo>
                <a:lnTo>
                  <a:pt x="24930" y="34930"/>
                </a:lnTo>
                <a:lnTo>
                  <a:pt x="24880" y="34900"/>
                </a:lnTo>
                <a:lnTo>
                  <a:pt x="24860" y="34910"/>
                </a:lnTo>
                <a:lnTo>
                  <a:pt x="24840" y="34920"/>
                </a:lnTo>
                <a:lnTo>
                  <a:pt x="24830" y="34930"/>
                </a:lnTo>
                <a:lnTo>
                  <a:pt x="24820" y="34940"/>
                </a:lnTo>
                <a:lnTo>
                  <a:pt x="24800" y="34970"/>
                </a:lnTo>
                <a:lnTo>
                  <a:pt x="24790" y="35020"/>
                </a:lnTo>
                <a:lnTo>
                  <a:pt x="24790" y="35030"/>
                </a:lnTo>
                <a:lnTo>
                  <a:pt x="24780" y="35040"/>
                </a:lnTo>
                <a:lnTo>
                  <a:pt x="24760" y="35050"/>
                </a:lnTo>
                <a:lnTo>
                  <a:pt x="24750" y="35070"/>
                </a:lnTo>
                <a:lnTo>
                  <a:pt x="24750" y="35080"/>
                </a:lnTo>
                <a:lnTo>
                  <a:pt x="24750" y="35100"/>
                </a:lnTo>
                <a:lnTo>
                  <a:pt x="24750" y="35130"/>
                </a:lnTo>
                <a:lnTo>
                  <a:pt x="24760" y="35150"/>
                </a:lnTo>
                <a:lnTo>
                  <a:pt x="24770" y="35170"/>
                </a:lnTo>
                <a:lnTo>
                  <a:pt x="24780" y="35180"/>
                </a:lnTo>
                <a:lnTo>
                  <a:pt x="24780" y="35200"/>
                </a:lnTo>
                <a:lnTo>
                  <a:pt x="24790" y="35220"/>
                </a:lnTo>
                <a:lnTo>
                  <a:pt x="24790" y="35230"/>
                </a:lnTo>
                <a:lnTo>
                  <a:pt x="24780" y="35240"/>
                </a:lnTo>
                <a:lnTo>
                  <a:pt x="24770" y="35270"/>
                </a:lnTo>
                <a:lnTo>
                  <a:pt x="24760" y="35300"/>
                </a:lnTo>
                <a:lnTo>
                  <a:pt x="24760" y="35340"/>
                </a:lnTo>
                <a:lnTo>
                  <a:pt x="24760" y="35380"/>
                </a:lnTo>
                <a:lnTo>
                  <a:pt x="24770" y="35410"/>
                </a:lnTo>
                <a:lnTo>
                  <a:pt x="24780" y="35440"/>
                </a:lnTo>
                <a:lnTo>
                  <a:pt x="24960" y="35490"/>
                </a:lnTo>
                <a:lnTo>
                  <a:pt x="25140" y="35550"/>
                </a:lnTo>
                <a:lnTo>
                  <a:pt x="25250" y="35480"/>
                </a:lnTo>
                <a:lnTo>
                  <a:pt x="25280" y="35430"/>
                </a:lnTo>
                <a:lnTo>
                  <a:pt x="25320" y="35330"/>
                </a:lnTo>
                <a:lnTo>
                  <a:pt x="25320" y="35320"/>
                </a:lnTo>
                <a:lnTo>
                  <a:pt x="25310" y="35310"/>
                </a:lnTo>
                <a:lnTo>
                  <a:pt x="25310" y="35240"/>
                </a:lnTo>
                <a:lnTo>
                  <a:pt x="25300" y="35210"/>
                </a:lnTo>
                <a:lnTo>
                  <a:pt x="25260" y="35130"/>
                </a:lnTo>
                <a:lnTo>
                  <a:pt x="25230" y="35090"/>
                </a:lnTo>
                <a:lnTo>
                  <a:pt x="25210" y="35070"/>
                </a:lnTo>
                <a:lnTo>
                  <a:pt x="25200" y="35060"/>
                </a:lnTo>
                <a:lnTo>
                  <a:pt x="25190" y="35030"/>
                </a:lnTo>
                <a:lnTo>
                  <a:pt x="25200" y="34980"/>
                </a:lnTo>
                <a:lnTo>
                  <a:pt x="25220" y="34950"/>
                </a:lnTo>
                <a:lnTo>
                  <a:pt x="25250" y="34930"/>
                </a:lnTo>
                <a:lnTo>
                  <a:pt x="25280" y="34890"/>
                </a:lnTo>
                <a:lnTo>
                  <a:pt x="25300" y="34890"/>
                </a:lnTo>
                <a:lnTo>
                  <a:pt x="25350" y="34930"/>
                </a:lnTo>
                <a:lnTo>
                  <a:pt x="25360" y="34940"/>
                </a:lnTo>
                <a:lnTo>
                  <a:pt x="25390" y="34950"/>
                </a:lnTo>
                <a:lnTo>
                  <a:pt x="25480" y="34930"/>
                </a:lnTo>
                <a:lnTo>
                  <a:pt x="25630" y="34890"/>
                </a:lnTo>
                <a:lnTo>
                  <a:pt x="25690" y="34850"/>
                </a:lnTo>
                <a:lnTo>
                  <a:pt x="25780" y="34730"/>
                </a:lnTo>
                <a:lnTo>
                  <a:pt x="25790" y="34710"/>
                </a:lnTo>
                <a:lnTo>
                  <a:pt x="25800" y="34680"/>
                </a:lnTo>
                <a:lnTo>
                  <a:pt x="25810" y="34640"/>
                </a:lnTo>
                <a:lnTo>
                  <a:pt x="25820" y="34620"/>
                </a:lnTo>
                <a:lnTo>
                  <a:pt x="25850" y="34590"/>
                </a:lnTo>
                <a:lnTo>
                  <a:pt x="25880" y="34580"/>
                </a:lnTo>
                <a:lnTo>
                  <a:pt x="25950" y="34570"/>
                </a:lnTo>
                <a:lnTo>
                  <a:pt x="25940" y="34560"/>
                </a:lnTo>
                <a:lnTo>
                  <a:pt x="25930" y="34560"/>
                </a:lnTo>
                <a:lnTo>
                  <a:pt x="25920" y="34550"/>
                </a:lnTo>
                <a:lnTo>
                  <a:pt x="25910" y="34530"/>
                </a:lnTo>
                <a:lnTo>
                  <a:pt x="25920" y="34510"/>
                </a:lnTo>
                <a:lnTo>
                  <a:pt x="25930" y="34480"/>
                </a:lnTo>
                <a:lnTo>
                  <a:pt x="25930" y="34470"/>
                </a:lnTo>
                <a:lnTo>
                  <a:pt x="25930" y="34440"/>
                </a:lnTo>
                <a:lnTo>
                  <a:pt x="25930" y="34430"/>
                </a:lnTo>
                <a:lnTo>
                  <a:pt x="25940" y="34400"/>
                </a:lnTo>
                <a:lnTo>
                  <a:pt x="25930" y="34390"/>
                </a:lnTo>
                <a:lnTo>
                  <a:pt x="25930" y="34350"/>
                </a:lnTo>
                <a:lnTo>
                  <a:pt x="25930" y="34340"/>
                </a:lnTo>
                <a:lnTo>
                  <a:pt x="25930" y="34290"/>
                </a:lnTo>
                <a:lnTo>
                  <a:pt x="25930" y="34270"/>
                </a:lnTo>
                <a:lnTo>
                  <a:pt x="25910" y="34190"/>
                </a:lnTo>
                <a:lnTo>
                  <a:pt x="25870" y="34130"/>
                </a:lnTo>
                <a:lnTo>
                  <a:pt x="25830" y="34100"/>
                </a:lnTo>
                <a:lnTo>
                  <a:pt x="25790" y="34100"/>
                </a:lnTo>
                <a:lnTo>
                  <a:pt x="25800" y="34120"/>
                </a:lnTo>
                <a:lnTo>
                  <a:pt x="25800" y="34140"/>
                </a:lnTo>
                <a:lnTo>
                  <a:pt x="25800" y="34160"/>
                </a:lnTo>
                <a:lnTo>
                  <a:pt x="25790" y="34170"/>
                </a:lnTo>
                <a:lnTo>
                  <a:pt x="25800" y="34180"/>
                </a:lnTo>
                <a:lnTo>
                  <a:pt x="25800" y="34190"/>
                </a:lnTo>
                <a:lnTo>
                  <a:pt x="25810" y="34200"/>
                </a:lnTo>
                <a:lnTo>
                  <a:pt x="25790" y="34220"/>
                </a:lnTo>
                <a:lnTo>
                  <a:pt x="25760" y="34220"/>
                </a:lnTo>
                <a:lnTo>
                  <a:pt x="25730" y="34200"/>
                </a:lnTo>
                <a:lnTo>
                  <a:pt x="25710" y="34170"/>
                </a:lnTo>
                <a:lnTo>
                  <a:pt x="25710" y="34140"/>
                </a:lnTo>
                <a:lnTo>
                  <a:pt x="25710" y="34110"/>
                </a:lnTo>
                <a:lnTo>
                  <a:pt x="25710" y="34080"/>
                </a:lnTo>
                <a:lnTo>
                  <a:pt x="25710" y="33980"/>
                </a:lnTo>
                <a:lnTo>
                  <a:pt x="25710" y="33960"/>
                </a:lnTo>
                <a:lnTo>
                  <a:pt x="25700" y="33920"/>
                </a:lnTo>
                <a:lnTo>
                  <a:pt x="25690" y="33890"/>
                </a:lnTo>
                <a:lnTo>
                  <a:pt x="25680" y="33850"/>
                </a:lnTo>
                <a:lnTo>
                  <a:pt x="25670" y="33820"/>
                </a:lnTo>
                <a:lnTo>
                  <a:pt x="25640" y="33800"/>
                </a:lnTo>
                <a:lnTo>
                  <a:pt x="25620" y="33770"/>
                </a:lnTo>
                <a:lnTo>
                  <a:pt x="25610" y="33760"/>
                </a:lnTo>
                <a:lnTo>
                  <a:pt x="25610" y="33750"/>
                </a:lnTo>
                <a:lnTo>
                  <a:pt x="25610" y="33710"/>
                </a:lnTo>
                <a:lnTo>
                  <a:pt x="25610" y="33700"/>
                </a:lnTo>
                <a:lnTo>
                  <a:pt x="25600" y="33690"/>
                </a:lnTo>
                <a:lnTo>
                  <a:pt x="25540" y="33620"/>
                </a:lnTo>
                <a:lnTo>
                  <a:pt x="25540" y="33600"/>
                </a:lnTo>
                <a:lnTo>
                  <a:pt x="25510" y="33520"/>
                </a:lnTo>
                <a:lnTo>
                  <a:pt x="25480" y="33480"/>
                </a:lnTo>
                <a:lnTo>
                  <a:pt x="25480" y="33470"/>
                </a:lnTo>
                <a:lnTo>
                  <a:pt x="25480" y="33460"/>
                </a:lnTo>
                <a:lnTo>
                  <a:pt x="25480" y="33450"/>
                </a:lnTo>
                <a:lnTo>
                  <a:pt x="25480" y="33440"/>
                </a:lnTo>
                <a:lnTo>
                  <a:pt x="25480" y="33420"/>
                </a:lnTo>
                <a:lnTo>
                  <a:pt x="25460" y="33410"/>
                </a:lnTo>
                <a:lnTo>
                  <a:pt x="25440" y="33400"/>
                </a:lnTo>
                <a:lnTo>
                  <a:pt x="25430" y="33380"/>
                </a:lnTo>
                <a:lnTo>
                  <a:pt x="25440" y="33340"/>
                </a:lnTo>
                <a:lnTo>
                  <a:pt x="25440" y="33320"/>
                </a:lnTo>
                <a:lnTo>
                  <a:pt x="25440" y="33290"/>
                </a:lnTo>
                <a:lnTo>
                  <a:pt x="25460" y="33250"/>
                </a:lnTo>
                <a:lnTo>
                  <a:pt x="25490" y="33230"/>
                </a:lnTo>
                <a:lnTo>
                  <a:pt x="25750" y="33210"/>
                </a:lnTo>
                <a:lnTo>
                  <a:pt x="25760" y="33200"/>
                </a:lnTo>
                <a:lnTo>
                  <a:pt x="25760" y="33170"/>
                </a:lnTo>
                <a:lnTo>
                  <a:pt x="25750" y="33150"/>
                </a:lnTo>
                <a:lnTo>
                  <a:pt x="25740" y="33130"/>
                </a:lnTo>
                <a:lnTo>
                  <a:pt x="25740" y="33120"/>
                </a:lnTo>
                <a:lnTo>
                  <a:pt x="25750" y="33100"/>
                </a:lnTo>
                <a:lnTo>
                  <a:pt x="25760" y="33100"/>
                </a:lnTo>
                <a:lnTo>
                  <a:pt x="25770" y="33110"/>
                </a:lnTo>
                <a:lnTo>
                  <a:pt x="25790" y="33110"/>
                </a:lnTo>
                <a:lnTo>
                  <a:pt x="25790" y="33080"/>
                </a:lnTo>
                <a:lnTo>
                  <a:pt x="25780" y="33070"/>
                </a:lnTo>
                <a:lnTo>
                  <a:pt x="25770" y="33050"/>
                </a:lnTo>
                <a:lnTo>
                  <a:pt x="25770" y="33010"/>
                </a:lnTo>
                <a:lnTo>
                  <a:pt x="25770" y="32970"/>
                </a:lnTo>
                <a:lnTo>
                  <a:pt x="25780" y="32940"/>
                </a:lnTo>
                <a:lnTo>
                  <a:pt x="25800" y="32910"/>
                </a:lnTo>
                <a:lnTo>
                  <a:pt x="25820" y="32890"/>
                </a:lnTo>
                <a:lnTo>
                  <a:pt x="25920" y="32860"/>
                </a:lnTo>
                <a:lnTo>
                  <a:pt x="25950" y="32870"/>
                </a:lnTo>
                <a:lnTo>
                  <a:pt x="25980" y="32900"/>
                </a:lnTo>
                <a:lnTo>
                  <a:pt x="26000" y="32900"/>
                </a:lnTo>
                <a:lnTo>
                  <a:pt x="26000" y="32890"/>
                </a:lnTo>
                <a:lnTo>
                  <a:pt x="26020" y="32860"/>
                </a:lnTo>
                <a:lnTo>
                  <a:pt x="26030" y="32860"/>
                </a:lnTo>
                <a:lnTo>
                  <a:pt x="26040" y="32870"/>
                </a:lnTo>
                <a:lnTo>
                  <a:pt x="26050" y="32900"/>
                </a:lnTo>
                <a:lnTo>
                  <a:pt x="26060" y="32910"/>
                </a:lnTo>
                <a:lnTo>
                  <a:pt x="26070" y="32920"/>
                </a:lnTo>
                <a:lnTo>
                  <a:pt x="26160" y="32930"/>
                </a:lnTo>
                <a:lnTo>
                  <a:pt x="26180" y="32950"/>
                </a:lnTo>
                <a:lnTo>
                  <a:pt x="26200" y="32980"/>
                </a:lnTo>
                <a:lnTo>
                  <a:pt x="26220" y="33000"/>
                </a:lnTo>
                <a:lnTo>
                  <a:pt x="26450" y="33050"/>
                </a:lnTo>
                <a:lnTo>
                  <a:pt x="26700" y="33080"/>
                </a:lnTo>
                <a:lnTo>
                  <a:pt x="26990" y="33090"/>
                </a:lnTo>
                <a:lnTo>
                  <a:pt x="27170" y="33140"/>
                </a:lnTo>
                <a:lnTo>
                  <a:pt x="27360" y="33190"/>
                </a:lnTo>
                <a:lnTo>
                  <a:pt x="27480" y="33210"/>
                </a:lnTo>
                <a:lnTo>
                  <a:pt x="27590" y="33270"/>
                </a:lnTo>
                <a:lnTo>
                  <a:pt x="27740" y="33360"/>
                </a:lnTo>
                <a:lnTo>
                  <a:pt x="27930" y="33430"/>
                </a:lnTo>
                <a:lnTo>
                  <a:pt x="28090" y="33550"/>
                </a:lnTo>
                <a:lnTo>
                  <a:pt x="28190" y="33610"/>
                </a:lnTo>
                <a:lnTo>
                  <a:pt x="28300" y="33730"/>
                </a:lnTo>
                <a:lnTo>
                  <a:pt x="28420" y="33810"/>
                </a:lnTo>
                <a:lnTo>
                  <a:pt x="28480" y="33870"/>
                </a:lnTo>
                <a:lnTo>
                  <a:pt x="28470" y="33900"/>
                </a:lnTo>
                <a:lnTo>
                  <a:pt x="28450" y="33910"/>
                </a:lnTo>
                <a:lnTo>
                  <a:pt x="28440" y="33910"/>
                </a:lnTo>
                <a:lnTo>
                  <a:pt x="28420" y="33910"/>
                </a:lnTo>
                <a:lnTo>
                  <a:pt x="28390" y="33890"/>
                </a:lnTo>
                <a:lnTo>
                  <a:pt x="28370" y="33890"/>
                </a:lnTo>
                <a:lnTo>
                  <a:pt x="28370" y="33920"/>
                </a:lnTo>
                <a:lnTo>
                  <a:pt x="28360" y="33940"/>
                </a:lnTo>
                <a:lnTo>
                  <a:pt x="28350" y="33960"/>
                </a:lnTo>
                <a:lnTo>
                  <a:pt x="28340" y="33990"/>
                </a:lnTo>
                <a:lnTo>
                  <a:pt x="28360" y="34020"/>
                </a:lnTo>
                <a:lnTo>
                  <a:pt x="28340" y="34050"/>
                </a:lnTo>
                <a:lnTo>
                  <a:pt x="28330" y="34090"/>
                </a:lnTo>
                <a:lnTo>
                  <a:pt x="28330" y="34120"/>
                </a:lnTo>
                <a:lnTo>
                  <a:pt x="28340" y="34150"/>
                </a:lnTo>
                <a:lnTo>
                  <a:pt x="28360" y="34150"/>
                </a:lnTo>
                <a:lnTo>
                  <a:pt x="28370" y="34130"/>
                </a:lnTo>
                <a:lnTo>
                  <a:pt x="28400" y="34090"/>
                </a:lnTo>
                <a:lnTo>
                  <a:pt x="28420" y="34070"/>
                </a:lnTo>
                <a:lnTo>
                  <a:pt x="28430" y="34060"/>
                </a:lnTo>
                <a:lnTo>
                  <a:pt x="28440" y="34040"/>
                </a:lnTo>
                <a:lnTo>
                  <a:pt x="28440" y="34020"/>
                </a:lnTo>
                <a:lnTo>
                  <a:pt x="28430" y="34000"/>
                </a:lnTo>
                <a:lnTo>
                  <a:pt x="28430" y="33990"/>
                </a:lnTo>
                <a:lnTo>
                  <a:pt x="28420" y="33980"/>
                </a:lnTo>
                <a:lnTo>
                  <a:pt x="28430" y="33950"/>
                </a:lnTo>
                <a:lnTo>
                  <a:pt x="28440" y="33940"/>
                </a:lnTo>
                <a:lnTo>
                  <a:pt x="28500" y="33930"/>
                </a:lnTo>
                <a:close/>
                <a:moveTo>
                  <a:pt x="24860" y="34100"/>
                </a:moveTo>
                <a:lnTo>
                  <a:pt x="24860" y="34130"/>
                </a:lnTo>
                <a:lnTo>
                  <a:pt x="24860" y="34140"/>
                </a:lnTo>
                <a:lnTo>
                  <a:pt x="24870" y="34150"/>
                </a:lnTo>
                <a:lnTo>
                  <a:pt x="24860" y="34140"/>
                </a:lnTo>
                <a:lnTo>
                  <a:pt x="24850" y="34120"/>
                </a:lnTo>
                <a:lnTo>
                  <a:pt x="24840" y="34120"/>
                </a:lnTo>
                <a:lnTo>
                  <a:pt x="24820" y="34110"/>
                </a:lnTo>
                <a:lnTo>
                  <a:pt x="24810" y="34100"/>
                </a:lnTo>
                <a:lnTo>
                  <a:pt x="24800" y="34070"/>
                </a:lnTo>
                <a:lnTo>
                  <a:pt x="24790" y="34060"/>
                </a:lnTo>
                <a:lnTo>
                  <a:pt x="24770" y="34000"/>
                </a:lnTo>
                <a:lnTo>
                  <a:pt x="24750" y="33980"/>
                </a:lnTo>
                <a:lnTo>
                  <a:pt x="24580" y="33830"/>
                </a:lnTo>
                <a:lnTo>
                  <a:pt x="24560" y="33810"/>
                </a:lnTo>
                <a:lnTo>
                  <a:pt x="24580" y="33800"/>
                </a:lnTo>
                <a:lnTo>
                  <a:pt x="24600" y="33810"/>
                </a:lnTo>
                <a:lnTo>
                  <a:pt x="24810" y="33960"/>
                </a:lnTo>
                <a:lnTo>
                  <a:pt x="24840" y="34000"/>
                </a:lnTo>
                <a:lnTo>
                  <a:pt x="24840" y="34010"/>
                </a:lnTo>
                <a:lnTo>
                  <a:pt x="24830" y="34020"/>
                </a:lnTo>
                <a:lnTo>
                  <a:pt x="24830" y="34030"/>
                </a:lnTo>
                <a:lnTo>
                  <a:pt x="24840" y="34050"/>
                </a:lnTo>
                <a:lnTo>
                  <a:pt x="24860" y="34070"/>
                </a:lnTo>
                <a:lnTo>
                  <a:pt x="24860" y="34100"/>
                </a:lnTo>
                <a:close/>
                <a:moveTo>
                  <a:pt x="19270" y="34140"/>
                </a:moveTo>
                <a:lnTo>
                  <a:pt x="19260" y="34210"/>
                </a:lnTo>
                <a:lnTo>
                  <a:pt x="19220" y="34310"/>
                </a:lnTo>
                <a:lnTo>
                  <a:pt x="19170" y="34390"/>
                </a:lnTo>
                <a:lnTo>
                  <a:pt x="19140" y="34410"/>
                </a:lnTo>
                <a:lnTo>
                  <a:pt x="19140" y="34390"/>
                </a:lnTo>
                <a:lnTo>
                  <a:pt x="19150" y="34390"/>
                </a:lnTo>
                <a:lnTo>
                  <a:pt x="19150" y="34380"/>
                </a:lnTo>
                <a:lnTo>
                  <a:pt x="19140" y="34340"/>
                </a:lnTo>
                <a:lnTo>
                  <a:pt x="19150" y="34300"/>
                </a:lnTo>
                <a:lnTo>
                  <a:pt x="19190" y="34220"/>
                </a:lnTo>
                <a:lnTo>
                  <a:pt x="19200" y="34150"/>
                </a:lnTo>
                <a:lnTo>
                  <a:pt x="19210" y="34140"/>
                </a:lnTo>
                <a:lnTo>
                  <a:pt x="19200" y="34130"/>
                </a:lnTo>
                <a:lnTo>
                  <a:pt x="19180" y="34140"/>
                </a:lnTo>
                <a:lnTo>
                  <a:pt x="19150" y="34160"/>
                </a:lnTo>
                <a:lnTo>
                  <a:pt x="19080" y="34250"/>
                </a:lnTo>
                <a:lnTo>
                  <a:pt x="19060" y="34260"/>
                </a:lnTo>
                <a:lnTo>
                  <a:pt x="19040" y="34280"/>
                </a:lnTo>
                <a:lnTo>
                  <a:pt x="18990" y="34360"/>
                </a:lnTo>
                <a:lnTo>
                  <a:pt x="18980" y="34390"/>
                </a:lnTo>
                <a:lnTo>
                  <a:pt x="19000" y="34380"/>
                </a:lnTo>
                <a:lnTo>
                  <a:pt x="19010" y="34390"/>
                </a:lnTo>
                <a:lnTo>
                  <a:pt x="19010" y="34410"/>
                </a:lnTo>
                <a:lnTo>
                  <a:pt x="19000" y="34430"/>
                </a:lnTo>
                <a:lnTo>
                  <a:pt x="19000" y="34440"/>
                </a:lnTo>
                <a:lnTo>
                  <a:pt x="18960" y="34470"/>
                </a:lnTo>
                <a:lnTo>
                  <a:pt x="18950" y="34480"/>
                </a:lnTo>
                <a:lnTo>
                  <a:pt x="18890" y="34600"/>
                </a:lnTo>
                <a:lnTo>
                  <a:pt x="18870" y="34620"/>
                </a:lnTo>
                <a:lnTo>
                  <a:pt x="18840" y="34630"/>
                </a:lnTo>
                <a:lnTo>
                  <a:pt x="18820" y="34640"/>
                </a:lnTo>
                <a:lnTo>
                  <a:pt x="18780" y="34690"/>
                </a:lnTo>
                <a:lnTo>
                  <a:pt x="18760" y="34710"/>
                </a:lnTo>
                <a:lnTo>
                  <a:pt x="18700" y="34740"/>
                </a:lnTo>
                <a:lnTo>
                  <a:pt x="18650" y="34730"/>
                </a:lnTo>
                <a:lnTo>
                  <a:pt x="18630" y="34740"/>
                </a:lnTo>
                <a:lnTo>
                  <a:pt x="18640" y="34750"/>
                </a:lnTo>
                <a:lnTo>
                  <a:pt x="18600" y="34790"/>
                </a:lnTo>
                <a:lnTo>
                  <a:pt x="18310" y="34880"/>
                </a:lnTo>
                <a:lnTo>
                  <a:pt x="18300" y="34870"/>
                </a:lnTo>
                <a:lnTo>
                  <a:pt x="18290" y="34870"/>
                </a:lnTo>
                <a:lnTo>
                  <a:pt x="18290" y="34860"/>
                </a:lnTo>
                <a:lnTo>
                  <a:pt x="18280" y="34840"/>
                </a:lnTo>
                <a:lnTo>
                  <a:pt x="18270" y="34830"/>
                </a:lnTo>
                <a:lnTo>
                  <a:pt x="18260" y="34830"/>
                </a:lnTo>
                <a:lnTo>
                  <a:pt x="18260" y="34840"/>
                </a:lnTo>
                <a:lnTo>
                  <a:pt x="18250" y="34860"/>
                </a:lnTo>
                <a:lnTo>
                  <a:pt x="18240" y="34870"/>
                </a:lnTo>
                <a:lnTo>
                  <a:pt x="18180" y="34880"/>
                </a:lnTo>
                <a:lnTo>
                  <a:pt x="18160" y="34850"/>
                </a:lnTo>
                <a:lnTo>
                  <a:pt x="18130" y="34800"/>
                </a:lnTo>
                <a:lnTo>
                  <a:pt x="18070" y="34730"/>
                </a:lnTo>
                <a:lnTo>
                  <a:pt x="18050" y="34730"/>
                </a:lnTo>
                <a:lnTo>
                  <a:pt x="18050" y="34720"/>
                </a:lnTo>
                <a:lnTo>
                  <a:pt x="18040" y="34710"/>
                </a:lnTo>
                <a:lnTo>
                  <a:pt x="18030" y="34680"/>
                </a:lnTo>
                <a:lnTo>
                  <a:pt x="18020" y="34680"/>
                </a:lnTo>
                <a:lnTo>
                  <a:pt x="18020" y="34670"/>
                </a:lnTo>
                <a:lnTo>
                  <a:pt x="17990" y="34640"/>
                </a:lnTo>
                <a:lnTo>
                  <a:pt x="18010" y="34620"/>
                </a:lnTo>
                <a:lnTo>
                  <a:pt x="18020" y="34610"/>
                </a:lnTo>
                <a:lnTo>
                  <a:pt x="18010" y="34610"/>
                </a:lnTo>
                <a:lnTo>
                  <a:pt x="18000" y="34590"/>
                </a:lnTo>
                <a:lnTo>
                  <a:pt x="17990" y="34580"/>
                </a:lnTo>
                <a:lnTo>
                  <a:pt x="17980" y="34590"/>
                </a:lnTo>
                <a:lnTo>
                  <a:pt x="17970" y="34610"/>
                </a:lnTo>
                <a:lnTo>
                  <a:pt x="17960" y="34610"/>
                </a:lnTo>
                <a:lnTo>
                  <a:pt x="17950" y="34590"/>
                </a:lnTo>
                <a:lnTo>
                  <a:pt x="17950" y="34570"/>
                </a:lnTo>
                <a:lnTo>
                  <a:pt x="17950" y="34540"/>
                </a:lnTo>
                <a:lnTo>
                  <a:pt x="17960" y="34500"/>
                </a:lnTo>
                <a:lnTo>
                  <a:pt x="17960" y="34480"/>
                </a:lnTo>
                <a:lnTo>
                  <a:pt x="17960" y="34470"/>
                </a:lnTo>
                <a:lnTo>
                  <a:pt x="17970" y="34450"/>
                </a:lnTo>
                <a:lnTo>
                  <a:pt x="17980" y="34440"/>
                </a:lnTo>
                <a:lnTo>
                  <a:pt x="17980" y="34430"/>
                </a:lnTo>
                <a:lnTo>
                  <a:pt x="17970" y="34410"/>
                </a:lnTo>
                <a:lnTo>
                  <a:pt x="17960" y="34420"/>
                </a:lnTo>
                <a:lnTo>
                  <a:pt x="17950" y="34420"/>
                </a:lnTo>
                <a:lnTo>
                  <a:pt x="17950" y="34410"/>
                </a:lnTo>
                <a:lnTo>
                  <a:pt x="17940" y="34400"/>
                </a:lnTo>
                <a:lnTo>
                  <a:pt x="17950" y="34390"/>
                </a:lnTo>
                <a:lnTo>
                  <a:pt x="17950" y="34380"/>
                </a:lnTo>
                <a:lnTo>
                  <a:pt x="17950" y="34370"/>
                </a:lnTo>
                <a:lnTo>
                  <a:pt x="17970" y="34330"/>
                </a:lnTo>
                <a:lnTo>
                  <a:pt x="17950" y="34320"/>
                </a:lnTo>
                <a:lnTo>
                  <a:pt x="17950" y="34310"/>
                </a:lnTo>
                <a:lnTo>
                  <a:pt x="17950" y="34290"/>
                </a:lnTo>
                <a:lnTo>
                  <a:pt x="17950" y="34280"/>
                </a:lnTo>
                <a:lnTo>
                  <a:pt x="17960" y="34240"/>
                </a:lnTo>
                <a:lnTo>
                  <a:pt x="17980" y="34200"/>
                </a:lnTo>
                <a:lnTo>
                  <a:pt x="17980" y="34170"/>
                </a:lnTo>
                <a:lnTo>
                  <a:pt x="17980" y="34160"/>
                </a:lnTo>
                <a:lnTo>
                  <a:pt x="17980" y="34110"/>
                </a:lnTo>
                <a:lnTo>
                  <a:pt x="17980" y="34100"/>
                </a:lnTo>
                <a:lnTo>
                  <a:pt x="17980" y="34060"/>
                </a:lnTo>
                <a:lnTo>
                  <a:pt x="17980" y="34010"/>
                </a:lnTo>
                <a:lnTo>
                  <a:pt x="17990" y="33960"/>
                </a:lnTo>
                <a:lnTo>
                  <a:pt x="18000" y="33920"/>
                </a:lnTo>
                <a:lnTo>
                  <a:pt x="18020" y="33880"/>
                </a:lnTo>
                <a:lnTo>
                  <a:pt x="18060" y="33810"/>
                </a:lnTo>
                <a:lnTo>
                  <a:pt x="18080" y="33770"/>
                </a:lnTo>
                <a:lnTo>
                  <a:pt x="18090" y="33750"/>
                </a:lnTo>
                <a:lnTo>
                  <a:pt x="18130" y="33720"/>
                </a:lnTo>
                <a:lnTo>
                  <a:pt x="18170" y="33660"/>
                </a:lnTo>
                <a:lnTo>
                  <a:pt x="18320" y="33530"/>
                </a:lnTo>
                <a:lnTo>
                  <a:pt x="18380" y="33510"/>
                </a:lnTo>
                <a:lnTo>
                  <a:pt x="18490" y="33490"/>
                </a:lnTo>
                <a:lnTo>
                  <a:pt x="18610" y="33510"/>
                </a:lnTo>
                <a:lnTo>
                  <a:pt x="18880" y="33700"/>
                </a:lnTo>
                <a:lnTo>
                  <a:pt x="19080" y="33880"/>
                </a:lnTo>
                <a:lnTo>
                  <a:pt x="19170" y="33950"/>
                </a:lnTo>
                <a:lnTo>
                  <a:pt x="19210" y="34000"/>
                </a:lnTo>
                <a:lnTo>
                  <a:pt x="19240" y="34070"/>
                </a:lnTo>
                <a:lnTo>
                  <a:pt x="19270" y="34140"/>
                </a:lnTo>
                <a:close/>
                <a:moveTo>
                  <a:pt x="25680" y="32950"/>
                </a:moveTo>
                <a:lnTo>
                  <a:pt x="25680" y="32970"/>
                </a:lnTo>
                <a:lnTo>
                  <a:pt x="25680" y="32980"/>
                </a:lnTo>
                <a:lnTo>
                  <a:pt x="25670" y="32980"/>
                </a:lnTo>
                <a:lnTo>
                  <a:pt x="25660" y="32990"/>
                </a:lnTo>
                <a:lnTo>
                  <a:pt x="25650" y="32990"/>
                </a:lnTo>
                <a:lnTo>
                  <a:pt x="25630" y="33020"/>
                </a:lnTo>
                <a:lnTo>
                  <a:pt x="25620" y="33040"/>
                </a:lnTo>
                <a:lnTo>
                  <a:pt x="25620" y="33070"/>
                </a:lnTo>
                <a:lnTo>
                  <a:pt x="25630" y="33100"/>
                </a:lnTo>
                <a:lnTo>
                  <a:pt x="25640" y="33120"/>
                </a:lnTo>
                <a:lnTo>
                  <a:pt x="25580" y="33110"/>
                </a:lnTo>
                <a:lnTo>
                  <a:pt x="25560" y="33120"/>
                </a:lnTo>
                <a:lnTo>
                  <a:pt x="25570" y="33130"/>
                </a:lnTo>
                <a:lnTo>
                  <a:pt x="25500" y="33180"/>
                </a:lnTo>
                <a:lnTo>
                  <a:pt x="25470" y="33190"/>
                </a:lnTo>
                <a:lnTo>
                  <a:pt x="25400" y="33130"/>
                </a:lnTo>
                <a:lnTo>
                  <a:pt x="25360" y="33120"/>
                </a:lnTo>
                <a:lnTo>
                  <a:pt x="25340" y="33130"/>
                </a:lnTo>
                <a:lnTo>
                  <a:pt x="25320" y="33140"/>
                </a:lnTo>
                <a:lnTo>
                  <a:pt x="25290" y="33180"/>
                </a:lnTo>
                <a:lnTo>
                  <a:pt x="25290" y="33190"/>
                </a:lnTo>
                <a:lnTo>
                  <a:pt x="25300" y="33220"/>
                </a:lnTo>
                <a:lnTo>
                  <a:pt x="25290" y="33220"/>
                </a:lnTo>
                <a:lnTo>
                  <a:pt x="25280" y="33200"/>
                </a:lnTo>
                <a:lnTo>
                  <a:pt x="25270" y="33190"/>
                </a:lnTo>
                <a:lnTo>
                  <a:pt x="25260" y="33170"/>
                </a:lnTo>
                <a:lnTo>
                  <a:pt x="25250" y="33160"/>
                </a:lnTo>
                <a:lnTo>
                  <a:pt x="25200" y="33170"/>
                </a:lnTo>
                <a:lnTo>
                  <a:pt x="25070" y="33130"/>
                </a:lnTo>
                <a:lnTo>
                  <a:pt x="25080" y="33110"/>
                </a:lnTo>
                <a:lnTo>
                  <a:pt x="25070" y="33090"/>
                </a:lnTo>
                <a:lnTo>
                  <a:pt x="25060" y="33070"/>
                </a:lnTo>
                <a:lnTo>
                  <a:pt x="25050" y="33050"/>
                </a:lnTo>
                <a:lnTo>
                  <a:pt x="25060" y="33020"/>
                </a:lnTo>
                <a:lnTo>
                  <a:pt x="25070" y="33010"/>
                </a:lnTo>
                <a:lnTo>
                  <a:pt x="25090" y="33010"/>
                </a:lnTo>
                <a:lnTo>
                  <a:pt x="25100" y="33000"/>
                </a:lnTo>
                <a:lnTo>
                  <a:pt x="25100" y="32970"/>
                </a:lnTo>
                <a:lnTo>
                  <a:pt x="25090" y="32950"/>
                </a:lnTo>
                <a:lnTo>
                  <a:pt x="25010" y="32870"/>
                </a:lnTo>
                <a:lnTo>
                  <a:pt x="24980" y="32820"/>
                </a:lnTo>
                <a:lnTo>
                  <a:pt x="24960" y="32810"/>
                </a:lnTo>
                <a:lnTo>
                  <a:pt x="24940" y="32810"/>
                </a:lnTo>
                <a:lnTo>
                  <a:pt x="24900" y="32830"/>
                </a:lnTo>
                <a:lnTo>
                  <a:pt x="24880" y="32820"/>
                </a:lnTo>
                <a:lnTo>
                  <a:pt x="24860" y="32800"/>
                </a:lnTo>
                <a:lnTo>
                  <a:pt x="24840" y="32780"/>
                </a:lnTo>
                <a:lnTo>
                  <a:pt x="24830" y="32760"/>
                </a:lnTo>
                <a:lnTo>
                  <a:pt x="24770" y="32760"/>
                </a:lnTo>
                <a:lnTo>
                  <a:pt x="24680" y="32720"/>
                </a:lnTo>
                <a:lnTo>
                  <a:pt x="24680" y="32740"/>
                </a:lnTo>
                <a:lnTo>
                  <a:pt x="24700" y="32760"/>
                </a:lnTo>
                <a:lnTo>
                  <a:pt x="24720" y="32780"/>
                </a:lnTo>
                <a:lnTo>
                  <a:pt x="24750" y="32790"/>
                </a:lnTo>
                <a:lnTo>
                  <a:pt x="24800" y="32850"/>
                </a:lnTo>
                <a:lnTo>
                  <a:pt x="24780" y="32870"/>
                </a:lnTo>
                <a:lnTo>
                  <a:pt x="24760" y="32880"/>
                </a:lnTo>
                <a:lnTo>
                  <a:pt x="24720" y="32870"/>
                </a:lnTo>
                <a:lnTo>
                  <a:pt x="24730" y="32850"/>
                </a:lnTo>
                <a:lnTo>
                  <a:pt x="24710" y="32850"/>
                </a:lnTo>
                <a:lnTo>
                  <a:pt x="24700" y="32840"/>
                </a:lnTo>
                <a:lnTo>
                  <a:pt x="24690" y="32820"/>
                </a:lnTo>
                <a:lnTo>
                  <a:pt x="24680" y="32810"/>
                </a:lnTo>
                <a:lnTo>
                  <a:pt x="24680" y="32790"/>
                </a:lnTo>
                <a:lnTo>
                  <a:pt x="24650" y="32750"/>
                </a:lnTo>
                <a:lnTo>
                  <a:pt x="24520" y="32610"/>
                </a:lnTo>
                <a:lnTo>
                  <a:pt x="24440" y="32470"/>
                </a:lnTo>
                <a:lnTo>
                  <a:pt x="24470" y="32410"/>
                </a:lnTo>
                <a:lnTo>
                  <a:pt x="24460" y="32400"/>
                </a:lnTo>
                <a:lnTo>
                  <a:pt x="24440" y="32390"/>
                </a:lnTo>
                <a:lnTo>
                  <a:pt x="24430" y="32370"/>
                </a:lnTo>
                <a:lnTo>
                  <a:pt x="24440" y="32370"/>
                </a:lnTo>
                <a:lnTo>
                  <a:pt x="24470" y="32360"/>
                </a:lnTo>
                <a:lnTo>
                  <a:pt x="24460" y="32350"/>
                </a:lnTo>
                <a:lnTo>
                  <a:pt x="24460" y="32340"/>
                </a:lnTo>
                <a:lnTo>
                  <a:pt x="24450" y="32330"/>
                </a:lnTo>
                <a:lnTo>
                  <a:pt x="24450" y="32320"/>
                </a:lnTo>
                <a:lnTo>
                  <a:pt x="24450" y="32290"/>
                </a:lnTo>
                <a:lnTo>
                  <a:pt x="24460" y="32280"/>
                </a:lnTo>
                <a:lnTo>
                  <a:pt x="24450" y="32270"/>
                </a:lnTo>
                <a:lnTo>
                  <a:pt x="24440" y="32280"/>
                </a:lnTo>
                <a:lnTo>
                  <a:pt x="24420" y="32290"/>
                </a:lnTo>
                <a:lnTo>
                  <a:pt x="24410" y="32290"/>
                </a:lnTo>
                <a:lnTo>
                  <a:pt x="24410" y="32270"/>
                </a:lnTo>
                <a:lnTo>
                  <a:pt x="24410" y="32260"/>
                </a:lnTo>
                <a:lnTo>
                  <a:pt x="24400" y="32260"/>
                </a:lnTo>
                <a:lnTo>
                  <a:pt x="24370" y="32260"/>
                </a:lnTo>
                <a:lnTo>
                  <a:pt x="24380" y="32230"/>
                </a:lnTo>
                <a:lnTo>
                  <a:pt x="24390" y="32210"/>
                </a:lnTo>
                <a:lnTo>
                  <a:pt x="24400" y="32190"/>
                </a:lnTo>
                <a:lnTo>
                  <a:pt x="24390" y="32180"/>
                </a:lnTo>
                <a:lnTo>
                  <a:pt x="24370" y="32180"/>
                </a:lnTo>
                <a:lnTo>
                  <a:pt x="24350" y="32170"/>
                </a:lnTo>
                <a:lnTo>
                  <a:pt x="24340" y="32130"/>
                </a:lnTo>
                <a:lnTo>
                  <a:pt x="24350" y="32120"/>
                </a:lnTo>
                <a:lnTo>
                  <a:pt x="24380" y="32110"/>
                </a:lnTo>
                <a:lnTo>
                  <a:pt x="24600" y="32220"/>
                </a:lnTo>
                <a:lnTo>
                  <a:pt x="24600" y="32200"/>
                </a:lnTo>
                <a:lnTo>
                  <a:pt x="24580" y="32170"/>
                </a:lnTo>
                <a:lnTo>
                  <a:pt x="24580" y="32150"/>
                </a:lnTo>
                <a:lnTo>
                  <a:pt x="24570" y="32140"/>
                </a:lnTo>
                <a:lnTo>
                  <a:pt x="24520" y="32100"/>
                </a:lnTo>
                <a:lnTo>
                  <a:pt x="24510" y="32070"/>
                </a:lnTo>
                <a:lnTo>
                  <a:pt x="24500" y="32060"/>
                </a:lnTo>
                <a:lnTo>
                  <a:pt x="24410" y="32000"/>
                </a:lnTo>
                <a:lnTo>
                  <a:pt x="24400" y="32000"/>
                </a:lnTo>
                <a:lnTo>
                  <a:pt x="24410" y="31970"/>
                </a:lnTo>
                <a:lnTo>
                  <a:pt x="24440" y="31980"/>
                </a:lnTo>
                <a:lnTo>
                  <a:pt x="24490" y="32000"/>
                </a:lnTo>
                <a:lnTo>
                  <a:pt x="24480" y="31980"/>
                </a:lnTo>
                <a:lnTo>
                  <a:pt x="24490" y="31960"/>
                </a:lnTo>
                <a:lnTo>
                  <a:pt x="24510" y="31950"/>
                </a:lnTo>
                <a:lnTo>
                  <a:pt x="24540" y="31940"/>
                </a:lnTo>
                <a:lnTo>
                  <a:pt x="24540" y="31930"/>
                </a:lnTo>
                <a:lnTo>
                  <a:pt x="24550" y="31920"/>
                </a:lnTo>
                <a:lnTo>
                  <a:pt x="24560" y="31900"/>
                </a:lnTo>
                <a:lnTo>
                  <a:pt x="24560" y="31880"/>
                </a:lnTo>
                <a:lnTo>
                  <a:pt x="24550" y="31870"/>
                </a:lnTo>
                <a:lnTo>
                  <a:pt x="24550" y="31860"/>
                </a:lnTo>
                <a:lnTo>
                  <a:pt x="24550" y="31850"/>
                </a:lnTo>
                <a:lnTo>
                  <a:pt x="24540" y="31840"/>
                </a:lnTo>
                <a:lnTo>
                  <a:pt x="24550" y="31820"/>
                </a:lnTo>
                <a:lnTo>
                  <a:pt x="24560" y="31820"/>
                </a:lnTo>
                <a:lnTo>
                  <a:pt x="24570" y="31810"/>
                </a:lnTo>
                <a:lnTo>
                  <a:pt x="24630" y="31810"/>
                </a:lnTo>
                <a:lnTo>
                  <a:pt x="24650" y="31800"/>
                </a:lnTo>
                <a:lnTo>
                  <a:pt x="24700" y="31740"/>
                </a:lnTo>
                <a:lnTo>
                  <a:pt x="24730" y="31730"/>
                </a:lnTo>
                <a:lnTo>
                  <a:pt x="24740" y="31750"/>
                </a:lnTo>
                <a:lnTo>
                  <a:pt x="24740" y="31770"/>
                </a:lnTo>
                <a:lnTo>
                  <a:pt x="24750" y="31790"/>
                </a:lnTo>
                <a:lnTo>
                  <a:pt x="24760" y="31800"/>
                </a:lnTo>
                <a:lnTo>
                  <a:pt x="24790" y="31820"/>
                </a:lnTo>
                <a:lnTo>
                  <a:pt x="24910" y="31930"/>
                </a:lnTo>
                <a:lnTo>
                  <a:pt x="24930" y="31960"/>
                </a:lnTo>
                <a:lnTo>
                  <a:pt x="24990" y="32090"/>
                </a:lnTo>
                <a:lnTo>
                  <a:pt x="25010" y="32100"/>
                </a:lnTo>
                <a:lnTo>
                  <a:pt x="25030" y="32110"/>
                </a:lnTo>
                <a:lnTo>
                  <a:pt x="25050" y="32130"/>
                </a:lnTo>
                <a:lnTo>
                  <a:pt x="25050" y="32150"/>
                </a:lnTo>
                <a:lnTo>
                  <a:pt x="25050" y="32210"/>
                </a:lnTo>
                <a:lnTo>
                  <a:pt x="25050" y="32230"/>
                </a:lnTo>
                <a:lnTo>
                  <a:pt x="25060" y="32250"/>
                </a:lnTo>
                <a:lnTo>
                  <a:pt x="25110" y="32240"/>
                </a:lnTo>
                <a:lnTo>
                  <a:pt x="25160" y="32290"/>
                </a:lnTo>
                <a:lnTo>
                  <a:pt x="25170" y="32290"/>
                </a:lnTo>
                <a:lnTo>
                  <a:pt x="25190" y="32290"/>
                </a:lnTo>
                <a:lnTo>
                  <a:pt x="25190" y="32300"/>
                </a:lnTo>
                <a:lnTo>
                  <a:pt x="25200" y="32320"/>
                </a:lnTo>
                <a:lnTo>
                  <a:pt x="25200" y="32350"/>
                </a:lnTo>
                <a:lnTo>
                  <a:pt x="25200" y="32370"/>
                </a:lnTo>
                <a:lnTo>
                  <a:pt x="25210" y="32380"/>
                </a:lnTo>
                <a:lnTo>
                  <a:pt x="25240" y="32380"/>
                </a:lnTo>
                <a:lnTo>
                  <a:pt x="25290" y="32430"/>
                </a:lnTo>
                <a:lnTo>
                  <a:pt x="25310" y="32430"/>
                </a:lnTo>
                <a:lnTo>
                  <a:pt x="25350" y="32420"/>
                </a:lnTo>
                <a:lnTo>
                  <a:pt x="25360" y="32430"/>
                </a:lnTo>
                <a:lnTo>
                  <a:pt x="25380" y="32470"/>
                </a:lnTo>
                <a:lnTo>
                  <a:pt x="25380" y="32480"/>
                </a:lnTo>
                <a:lnTo>
                  <a:pt x="25400" y="32500"/>
                </a:lnTo>
                <a:lnTo>
                  <a:pt x="25540" y="32670"/>
                </a:lnTo>
                <a:lnTo>
                  <a:pt x="25550" y="32690"/>
                </a:lnTo>
                <a:lnTo>
                  <a:pt x="25600" y="32680"/>
                </a:lnTo>
                <a:lnTo>
                  <a:pt x="25610" y="32700"/>
                </a:lnTo>
                <a:lnTo>
                  <a:pt x="25640" y="32760"/>
                </a:lnTo>
                <a:lnTo>
                  <a:pt x="25630" y="32780"/>
                </a:lnTo>
                <a:lnTo>
                  <a:pt x="25630" y="32800"/>
                </a:lnTo>
                <a:lnTo>
                  <a:pt x="25630" y="32830"/>
                </a:lnTo>
                <a:lnTo>
                  <a:pt x="25630" y="32860"/>
                </a:lnTo>
                <a:lnTo>
                  <a:pt x="25640" y="32870"/>
                </a:lnTo>
                <a:lnTo>
                  <a:pt x="25660" y="32890"/>
                </a:lnTo>
                <a:lnTo>
                  <a:pt x="25660" y="32900"/>
                </a:lnTo>
                <a:lnTo>
                  <a:pt x="25670" y="32910"/>
                </a:lnTo>
                <a:lnTo>
                  <a:pt x="25670" y="32930"/>
                </a:lnTo>
                <a:lnTo>
                  <a:pt x="25670" y="32940"/>
                </a:lnTo>
                <a:lnTo>
                  <a:pt x="25680" y="32950"/>
                </a:lnTo>
                <a:close/>
                <a:moveTo>
                  <a:pt x="21780" y="35590"/>
                </a:moveTo>
                <a:lnTo>
                  <a:pt x="21790" y="35600"/>
                </a:lnTo>
                <a:lnTo>
                  <a:pt x="21790" y="35630"/>
                </a:lnTo>
                <a:lnTo>
                  <a:pt x="21790" y="35650"/>
                </a:lnTo>
                <a:lnTo>
                  <a:pt x="21780" y="35680"/>
                </a:lnTo>
                <a:lnTo>
                  <a:pt x="21710" y="35710"/>
                </a:lnTo>
                <a:lnTo>
                  <a:pt x="21700" y="35700"/>
                </a:lnTo>
                <a:lnTo>
                  <a:pt x="21700" y="35690"/>
                </a:lnTo>
                <a:lnTo>
                  <a:pt x="21700" y="35680"/>
                </a:lnTo>
                <a:lnTo>
                  <a:pt x="21700" y="35670"/>
                </a:lnTo>
                <a:lnTo>
                  <a:pt x="21700" y="35660"/>
                </a:lnTo>
                <a:lnTo>
                  <a:pt x="21700" y="35650"/>
                </a:lnTo>
                <a:lnTo>
                  <a:pt x="21710" y="35630"/>
                </a:lnTo>
                <a:lnTo>
                  <a:pt x="21730" y="35610"/>
                </a:lnTo>
                <a:lnTo>
                  <a:pt x="21770" y="35570"/>
                </a:lnTo>
                <a:lnTo>
                  <a:pt x="21780" y="35560"/>
                </a:lnTo>
                <a:lnTo>
                  <a:pt x="21790" y="35570"/>
                </a:lnTo>
                <a:lnTo>
                  <a:pt x="21780" y="35580"/>
                </a:lnTo>
                <a:lnTo>
                  <a:pt x="21770" y="35590"/>
                </a:lnTo>
                <a:lnTo>
                  <a:pt x="21760" y="35590"/>
                </a:lnTo>
                <a:lnTo>
                  <a:pt x="21770" y="35590"/>
                </a:lnTo>
                <a:lnTo>
                  <a:pt x="21780" y="35590"/>
                </a:lnTo>
                <a:close/>
                <a:moveTo>
                  <a:pt x="21520" y="35510"/>
                </a:moveTo>
                <a:lnTo>
                  <a:pt x="21560" y="35520"/>
                </a:lnTo>
                <a:lnTo>
                  <a:pt x="21570" y="35540"/>
                </a:lnTo>
                <a:lnTo>
                  <a:pt x="21570" y="35570"/>
                </a:lnTo>
                <a:lnTo>
                  <a:pt x="21550" y="35620"/>
                </a:lnTo>
                <a:lnTo>
                  <a:pt x="21530" y="35630"/>
                </a:lnTo>
                <a:lnTo>
                  <a:pt x="21510" y="35620"/>
                </a:lnTo>
                <a:lnTo>
                  <a:pt x="21490" y="35600"/>
                </a:lnTo>
                <a:lnTo>
                  <a:pt x="21490" y="35580"/>
                </a:lnTo>
                <a:lnTo>
                  <a:pt x="21490" y="35560"/>
                </a:lnTo>
                <a:lnTo>
                  <a:pt x="21480" y="35550"/>
                </a:lnTo>
                <a:lnTo>
                  <a:pt x="21490" y="35540"/>
                </a:lnTo>
                <a:lnTo>
                  <a:pt x="21500" y="35530"/>
                </a:lnTo>
                <a:lnTo>
                  <a:pt x="21500" y="35520"/>
                </a:lnTo>
                <a:lnTo>
                  <a:pt x="21520" y="35510"/>
                </a:lnTo>
                <a:close/>
                <a:moveTo>
                  <a:pt x="18470" y="34970"/>
                </a:moveTo>
                <a:lnTo>
                  <a:pt x="18490" y="34970"/>
                </a:lnTo>
                <a:lnTo>
                  <a:pt x="18520" y="34980"/>
                </a:lnTo>
                <a:lnTo>
                  <a:pt x="18510" y="34990"/>
                </a:lnTo>
                <a:lnTo>
                  <a:pt x="18290" y="34950"/>
                </a:lnTo>
                <a:lnTo>
                  <a:pt x="18290" y="34930"/>
                </a:lnTo>
                <a:lnTo>
                  <a:pt x="18320" y="34930"/>
                </a:lnTo>
                <a:lnTo>
                  <a:pt x="18470" y="34970"/>
                </a:lnTo>
                <a:close/>
                <a:moveTo>
                  <a:pt x="18800" y="34720"/>
                </a:moveTo>
                <a:lnTo>
                  <a:pt x="18810" y="34720"/>
                </a:lnTo>
                <a:lnTo>
                  <a:pt x="18810" y="34730"/>
                </a:lnTo>
                <a:lnTo>
                  <a:pt x="18810" y="34740"/>
                </a:lnTo>
                <a:lnTo>
                  <a:pt x="18780" y="34760"/>
                </a:lnTo>
                <a:lnTo>
                  <a:pt x="18750" y="34780"/>
                </a:lnTo>
                <a:lnTo>
                  <a:pt x="18750" y="34770"/>
                </a:lnTo>
                <a:lnTo>
                  <a:pt x="18790" y="34740"/>
                </a:lnTo>
                <a:lnTo>
                  <a:pt x="18800" y="34730"/>
                </a:lnTo>
                <a:lnTo>
                  <a:pt x="18800" y="34720"/>
                </a:lnTo>
                <a:close/>
                <a:moveTo>
                  <a:pt x="21740" y="34730"/>
                </a:moveTo>
                <a:lnTo>
                  <a:pt x="21810" y="34770"/>
                </a:lnTo>
                <a:lnTo>
                  <a:pt x="21820" y="34790"/>
                </a:lnTo>
                <a:lnTo>
                  <a:pt x="21720" y="34760"/>
                </a:lnTo>
                <a:lnTo>
                  <a:pt x="21710" y="34750"/>
                </a:lnTo>
                <a:lnTo>
                  <a:pt x="21700" y="34740"/>
                </a:lnTo>
                <a:lnTo>
                  <a:pt x="21700" y="34730"/>
                </a:lnTo>
                <a:lnTo>
                  <a:pt x="21700" y="34720"/>
                </a:lnTo>
                <a:lnTo>
                  <a:pt x="21710" y="34720"/>
                </a:lnTo>
                <a:lnTo>
                  <a:pt x="21720" y="34720"/>
                </a:lnTo>
                <a:lnTo>
                  <a:pt x="21740" y="34730"/>
                </a:lnTo>
                <a:close/>
                <a:moveTo>
                  <a:pt x="18950" y="34580"/>
                </a:moveTo>
                <a:lnTo>
                  <a:pt x="18960" y="34580"/>
                </a:lnTo>
                <a:lnTo>
                  <a:pt x="18970" y="34570"/>
                </a:lnTo>
                <a:lnTo>
                  <a:pt x="18970" y="34580"/>
                </a:lnTo>
                <a:lnTo>
                  <a:pt x="18930" y="34620"/>
                </a:lnTo>
                <a:lnTo>
                  <a:pt x="18920" y="34620"/>
                </a:lnTo>
                <a:lnTo>
                  <a:pt x="18910" y="34620"/>
                </a:lnTo>
                <a:lnTo>
                  <a:pt x="18930" y="34600"/>
                </a:lnTo>
                <a:lnTo>
                  <a:pt x="18950" y="34580"/>
                </a:lnTo>
                <a:close/>
                <a:moveTo>
                  <a:pt x="22190" y="34510"/>
                </a:moveTo>
                <a:lnTo>
                  <a:pt x="22210" y="34520"/>
                </a:lnTo>
                <a:lnTo>
                  <a:pt x="22220" y="34530"/>
                </a:lnTo>
                <a:lnTo>
                  <a:pt x="22220" y="34560"/>
                </a:lnTo>
                <a:lnTo>
                  <a:pt x="22200" y="34560"/>
                </a:lnTo>
                <a:lnTo>
                  <a:pt x="22170" y="34550"/>
                </a:lnTo>
                <a:lnTo>
                  <a:pt x="22160" y="34540"/>
                </a:lnTo>
                <a:lnTo>
                  <a:pt x="22150" y="34530"/>
                </a:lnTo>
                <a:lnTo>
                  <a:pt x="22150" y="34520"/>
                </a:lnTo>
                <a:lnTo>
                  <a:pt x="22160" y="34510"/>
                </a:lnTo>
                <a:lnTo>
                  <a:pt x="22190" y="34510"/>
                </a:lnTo>
                <a:close/>
                <a:moveTo>
                  <a:pt x="19120" y="34480"/>
                </a:moveTo>
                <a:lnTo>
                  <a:pt x="19130" y="34470"/>
                </a:lnTo>
                <a:lnTo>
                  <a:pt x="19130" y="34480"/>
                </a:lnTo>
                <a:lnTo>
                  <a:pt x="19130" y="34490"/>
                </a:lnTo>
                <a:lnTo>
                  <a:pt x="19110" y="34510"/>
                </a:lnTo>
                <a:lnTo>
                  <a:pt x="19070" y="34530"/>
                </a:lnTo>
                <a:lnTo>
                  <a:pt x="19100" y="34500"/>
                </a:lnTo>
                <a:lnTo>
                  <a:pt x="19110" y="34490"/>
                </a:lnTo>
                <a:lnTo>
                  <a:pt x="19120" y="34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