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Murmansk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Murman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6120" y="38350"/>
                </a:moveTo>
                <a:lnTo>
                  <a:pt x="6090" y="38270"/>
                </a:lnTo>
                <a:lnTo>
                  <a:pt x="6010" y="38120"/>
                </a:lnTo>
                <a:lnTo>
                  <a:pt x="5950" y="38020"/>
                </a:lnTo>
                <a:lnTo>
                  <a:pt x="5940" y="37990"/>
                </a:lnTo>
                <a:lnTo>
                  <a:pt x="5920" y="37910"/>
                </a:lnTo>
                <a:lnTo>
                  <a:pt x="5950" y="37770"/>
                </a:lnTo>
                <a:lnTo>
                  <a:pt x="6160" y="37380"/>
                </a:lnTo>
                <a:lnTo>
                  <a:pt x="6190" y="37340"/>
                </a:lnTo>
                <a:lnTo>
                  <a:pt x="6200" y="37330"/>
                </a:lnTo>
                <a:lnTo>
                  <a:pt x="6200" y="37320"/>
                </a:lnTo>
                <a:lnTo>
                  <a:pt x="6210" y="37290"/>
                </a:lnTo>
                <a:lnTo>
                  <a:pt x="6220" y="37280"/>
                </a:lnTo>
                <a:lnTo>
                  <a:pt x="6280" y="37190"/>
                </a:lnTo>
                <a:lnTo>
                  <a:pt x="6470" y="36930"/>
                </a:lnTo>
                <a:lnTo>
                  <a:pt x="6480" y="36900"/>
                </a:lnTo>
                <a:lnTo>
                  <a:pt x="6490" y="36830"/>
                </a:lnTo>
                <a:lnTo>
                  <a:pt x="6500" y="36810"/>
                </a:lnTo>
                <a:lnTo>
                  <a:pt x="6500" y="36700"/>
                </a:lnTo>
                <a:lnTo>
                  <a:pt x="6500" y="36680"/>
                </a:lnTo>
                <a:lnTo>
                  <a:pt x="6510" y="36660"/>
                </a:lnTo>
                <a:lnTo>
                  <a:pt x="6520" y="36640"/>
                </a:lnTo>
                <a:lnTo>
                  <a:pt x="6380" y="36500"/>
                </a:lnTo>
                <a:lnTo>
                  <a:pt x="6340" y="36470"/>
                </a:lnTo>
                <a:lnTo>
                  <a:pt x="6300" y="36410"/>
                </a:lnTo>
                <a:lnTo>
                  <a:pt x="6280" y="36370"/>
                </a:lnTo>
                <a:lnTo>
                  <a:pt x="6190" y="36190"/>
                </a:lnTo>
                <a:lnTo>
                  <a:pt x="6170" y="36130"/>
                </a:lnTo>
                <a:lnTo>
                  <a:pt x="6120" y="36020"/>
                </a:lnTo>
                <a:lnTo>
                  <a:pt x="6100" y="36000"/>
                </a:lnTo>
                <a:lnTo>
                  <a:pt x="6080" y="35980"/>
                </a:lnTo>
                <a:lnTo>
                  <a:pt x="5900" y="35910"/>
                </a:lnTo>
                <a:lnTo>
                  <a:pt x="5720" y="35830"/>
                </a:lnTo>
                <a:lnTo>
                  <a:pt x="5700" y="35810"/>
                </a:lnTo>
                <a:lnTo>
                  <a:pt x="5680" y="35780"/>
                </a:lnTo>
                <a:lnTo>
                  <a:pt x="5570" y="35340"/>
                </a:lnTo>
                <a:lnTo>
                  <a:pt x="5550" y="35290"/>
                </a:lnTo>
                <a:lnTo>
                  <a:pt x="5540" y="35250"/>
                </a:lnTo>
                <a:lnTo>
                  <a:pt x="5550" y="35220"/>
                </a:lnTo>
                <a:lnTo>
                  <a:pt x="5550" y="35200"/>
                </a:lnTo>
                <a:lnTo>
                  <a:pt x="5710" y="34880"/>
                </a:lnTo>
                <a:lnTo>
                  <a:pt x="5720" y="34870"/>
                </a:lnTo>
                <a:lnTo>
                  <a:pt x="5730" y="34820"/>
                </a:lnTo>
                <a:lnTo>
                  <a:pt x="5750" y="34750"/>
                </a:lnTo>
                <a:lnTo>
                  <a:pt x="5770" y="34690"/>
                </a:lnTo>
                <a:lnTo>
                  <a:pt x="5720" y="34640"/>
                </a:lnTo>
                <a:lnTo>
                  <a:pt x="5670" y="34630"/>
                </a:lnTo>
                <a:lnTo>
                  <a:pt x="5540" y="34640"/>
                </a:lnTo>
                <a:lnTo>
                  <a:pt x="5530" y="34630"/>
                </a:lnTo>
                <a:lnTo>
                  <a:pt x="5520" y="34620"/>
                </a:lnTo>
                <a:lnTo>
                  <a:pt x="5520" y="34580"/>
                </a:lnTo>
                <a:lnTo>
                  <a:pt x="5550" y="34580"/>
                </a:lnTo>
                <a:lnTo>
                  <a:pt x="5680" y="34490"/>
                </a:lnTo>
                <a:lnTo>
                  <a:pt x="5710" y="34460"/>
                </a:lnTo>
                <a:lnTo>
                  <a:pt x="5790" y="34430"/>
                </a:lnTo>
                <a:lnTo>
                  <a:pt x="5860" y="34360"/>
                </a:lnTo>
                <a:lnTo>
                  <a:pt x="5870" y="34350"/>
                </a:lnTo>
                <a:lnTo>
                  <a:pt x="5900" y="34340"/>
                </a:lnTo>
                <a:lnTo>
                  <a:pt x="5930" y="34350"/>
                </a:lnTo>
                <a:lnTo>
                  <a:pt x="5970" y="34330"/>
                </a:lnTo>
                <a:lnTo>
                  <a:pt x="6000" y="34290"/>
                </a:lnTo>
                <a:lnTo>
                  <a:pt x="6030" y="34230"/>
                </a:lnTo>
                <a:lnTo>
                  <a:pt x="6040" y="34210"/>
                </a:lnTo>
                <a:lnTo>
                  <a:pt x="6050" y="34180"/>
                </a:lnTo>
                <a:lnTo>
                  <a:pt x="6060" y="34110"/>
                </a:lnTo>
                <a:lnTo>
                  <a:pt x="6060" y="34100"/>
                </a:lnTo>
                <a:lnTo>
                  <a:pt x="6080" y="34070"/>
                </a:lnTo>
                <a:lnTo>
                  <a:pt x="6080" y="34050"/>
                </a:lnTo>
                <a:lnTo>
                  <a:pt x="6080" y="34040"/>
                </a:lnTo>
                <a:lnTo>
                  <a:pt x="6080" y="34020"/>
                </a:lnTo>
                <a:lnTo>
                  <a:pt x="6080" y="34010"/>
                </a:lnTo>
                <a:lnTo>
                  <a:pt x="6090" y="33990"/>
                </a:lnTo>
                <a:lnTo>
                  <a:pt x="6100" y="33940"/>
                </a:lnTo>
                <a:lnTo>
                  <a:pt x="6100" y="33920"/>
                </a:lnTo>
                <a:lnTo>
                  <a:pt x="6130" y="33880"/>
                </a:lnTo>
                <a:lnTo>
                  <a:pt x="6160" y="33860"/>
                </a:lnTo>
                <a:lnTo>
                  <a:pt x="6270" y="33850"/>
                </a:lnTo>
                <a:lnTo>
                  <a:pt x="6310" y="33830"/>
                </a:lnTo>
                <a:lnTo>
                  <a:pt x="6350" y="33790"/>
                </a:lnTo>
                <a:lnTo>
                  <a:pt x="6360" y="33780"/>
                </a:lnTo>
                <a:lnTo>
                  <a:pt x="6460" y="33770"/>
                </a:lnTo>
                <a:lnTo>
                  <a:pt x="6490" y="33760"/>
                </a:lnTo>
                <a:lnTo>
                  <a:pt x="6500" y="33750"/>
                </a:lnTo>
                <a:lnTo>
                  <a:pt x="6520" y="33710"/>
                </a:lnTo>
                <a:lnTo>
                  <a:pt x="6600" y="33630"/>
                </a:lnTo>
                <a:lnTo>
                  <a:pt x="6610" y="33610"/>
                </a:lnTo>
                <a:lnTo>
                  <a:pt x="6610" y="33590"/>
                </a:lnTo>
                <a:lnTo>
                  <a:pt x="6610" y="33560"/>
                </a:lnTo>
                <a:lnTo>
                  <a:pt x="6610" y="33540"/>
                </a:lnTo>
                <a:lnTo>
                  <a:pt x="6620" y="33510"/>
                </a:lnTo>
                <a:lnTo>
                  <a:pt x="6620" y="33500"/>
                </a:lnTo>
                <a:lnTo>
                  <a:pt x="6640" y="33490"/>
                </a:lnTo>
                <a:lnTo>
                  <a:pt x="6650" y="33470"/>
                </a:lnTo>
                <a:lnTo>
                  <a:pt x="6660" y="33450"/>
                </a:lnTo>
                <a:lnTo>
                  <a:pt x="6660" y="33420"/>
                </a:lnTo>
                <a:lnTo>
                  <a:pt x="6660" y="33370"/>
                </a:lnTo>
                <a:lnTo>
                  <a:pt x="6660" y="33340"/>
                </a:lnTo>
                <a:lnTo>
                  <a:pt x="6650" y="33330"/>
                </a:lnTo>
                <a:lnTo>
                  <a:pt x="6610" y="33310"/>
                </a:lnTo>
                <a:lnTo>
                  <a:pt x="6600" y="33290"/>
                </a:lnTo>
                <a:lnTo>
                  <a:pt x="6590" y="33280"/>
                </a:lnTo>
                <a:lnTo>
                  <a:pt x="6610" y="33270"/>
                </a:lnTo>
                <a:lnTo>
                  <a:pt x="6640" y="33270"/>
                </a:lnTo>
                <a:lnTo>
                  <a:pt x="6660" y="33280"/>
                </a:lnTo>
                <a:lnTo>
                  <a:pt x="6700" y="33310"/>
                </a:lnTo>
                <a:lnTo>
                  <a:pt x="6820" y="33440"/>
                </a:lnTo>
                <a:lnTo>
                  <a:pt x="6840" y="33460"/>
                </a:lnTo>
                <a:lnTo>
                  <a:pt x="6990" y="33480"/>
                </a:lnTo>
                <a:lnTo>
                  <a:pt x="7050" y="33470"/>
                </a:lnTo>
                <a:lnTo>
                  <a:pt x="7080" y="33440"/>
                </a:lnTo>
                <a:lnTo>
                  <a:pt x="7100" y="33380"/>
                </a:lnTo>
                <a:lnTo>
                  <a:pt x="7100" y="33350"/>
                </a:lnTo>
                <a:lnTo>
                  <a:pt x="7100" y="33210"/>
                </a:lnTo>
                <a:lnTo>
                  <a:pt x="7080" y="33180"/>
                </a:lnTo>
                <a:lnTo>
                  <a:pt x="7070" y="33160"/>
                </a:lnTo>
                <a:lnTo>
                  <a:pt x="7070" y="33140"/>
                </a:lnTo>
                <a:lnTo>
                  <a:pt x="7070" y="33130"/>
                </a:lnTo>
                <a:lnTo>
                  <a:pt x="7070" y="33090"/>
                </a:lnTo>
                <a:lnTo>
                  <a:pt x="7060" y="33070"/>
                </a:lnTo>
                <a:lnTo>
                  <a:pt x="7050" y="33040"/>
                </a:lnTo>
                <a:lnTo>
                  <a:pt x="7050" y="32970"/>
                </a:lnTo>
                <a:lnTo>
                  <a:pt x="7170" y="33020"/>
                </a:lnTo>
                <a:lnTo>
                  <a:pt x="7230" y="33020"/>
                </a:lnTo>
                <a:lnTo>
                  <a:pt x="7250" y="33030"/>
                </a:lnTo>
                <a:lnTo>
                  <a:pt x="7270" y="33060"/>
                </a:lnTo>
                <a:lnTo>
                  <a:pt x="7280" y="33060"/>
                </a:lnTo>
                <a:lnTo>
                  <a:pt x="7290" y="33060"/>
                </a:lnTo>
                <a:lnTo>
                  <a:pt x="7300" y="33050"/>
                </a:lnTo>
                <a:lnTo>
                  <a:pt x="7310" y="33050"/>
                </a:lnTo>
                <a:lnTo>
                  <a:pt x="7320" y="33050"/>
                </a:lnTo>
                <a:lnTo>
                  <a:pt x="7340" y="33070"/>
                </a:lnTo>
                <a:lnTo>
                  <a:pt x="7370" y="33100"/>
                </a:lnTo>
                <a:lnTo>
                  <a:pt x="7380" y="33110"/>
                </a:lnTo>
                <a:lnTo>
                  <a:pt x="7390" y="33120"/>
                </a:lnTo>
                <a:lnTo>
                  <a:pt x="7400" y="33130"/>
                </a:lnTo>
                <a:lnTo>
                  <a:pt x="7400" y="33170"/>
                </a:lnTo>
                <a:lnTo>
                  <a:pt x="7400" y="33180"/>
                </a:lnTo>
                <a:lnTo>
                  <a:pt x="7390" y="33200"/>
                </a:lnTo>
                <a:lnTo>
                  <a:pt x="7390" y="33210"/>
                </a:lnTo>
                <a:lnTo>
                  <a:pt x="7380" y="33210"/>
                </a:lnTo>
                <a:lnTo>
                  <a:pt x="7380" y="33230"/>
                </a:lnTo>
                <a:lnTo>
                  <a:pt x="7370" y="33240"/>
                </a:lnTo>
                <a:lnTo>
                  <a:pt x="7370" y="33250"/>
                </a:lnTo>
                <a:lnTo>
                  <a:pt x="7360" y="33270"/>
                </a:lnTo>
                <a:lnTo>
                  <a:pt x="7330" y="33320"/>
                </a:lnTo>
                <a:lnTo>
                  <a:pt x="7350" y="33320"/>
                </a:lnTo>
                <a:lnTo>
                  <a:pt x="7370" y="33290"/>
                </a:lnTo>
                <a:lnTo>
                  <a:pt x="7430" y="33180"/>
                </a:lnTo>
                <a:lnTo>
                  <a:pt x="7450" y="33170"/>
                </a:lnTo>
                <a:lnTo>
                  <a:pt x="7470" y="33180"/>
                </a:lnTo>
                <a:lnTo>
                  <a:pt x="7480" y="33180"/>
                </a:lnTo>
                <a:lnTo>
                  <a:pt x="7490" y="33160"/>
                </a:lnTo>
                <a:lnTo>
                  <a:pt x="7500" y="33160"/>
                </a:lnTo>
                <a:lnTo>
                  <a:pt x="7650" y="33180"/>
                </a:lnTo>
                <a:lnTo>
                  <a:pt x="7650" y="33150"/>
                </a:lnTo>
                <a:lnTo>
                  <a:pt x="7630" y="33140"/>
                </a:lnTo>
                <a:lnTo>
                  <a:pt x="7600" y="33120"/>
                </a:lnTo>
                <a:lnTo>
                  <a:pt x="7590" y="33100"/>
                </a:lnTo>
                <a:lnTo>
                  <a:pt x="7580" y="33080"/>
                </a:lnTo>
                <a:lnTo>
                  <a:pt x="7600" y="33030"/>
                </a:lnTo>
                <a:lnTo>
                  <a:pt x="7600" y="33000"/>
                </a:lnTo>
                <a:lnTo>
                  <a:pt x="7590" y="32970"/>
                </a:lnTo>
                <a:lnTo>
                  <a:pt x="7590" y="32930"/>
                </a:lnTo>
                <a:lnTo>
                  <a:pt x="7600" y="32900"/>
                </a:lnTo>
                <a:lnTo>
                  <a:pt x="7620" y="32880"/>
                </a:lnTo>
                <a:lnTo>
                  <a:pt x="7680" y="32880"/>
                </a:lnTo>
                <a:lnTo>
                  <a:pt x="7690" y="32890"/>
                </a:lnTo>
                <a:lnTo>
                  <a:pt x="7720" y="32930"/>
                </a:lnTo>
                <a:lnTo>
                  <a:pt x="7750" y="32950"/>
                </a:lnTo>
                <a:lnTo>
                  <a:pt x="7790" y="33010"/>
                </a:lnTo>
                <a:lnTo>
                  <a:pt x="7810" y="33020"/>
                </a:lnTo>
                <a:lnTo>
                  <a:pt x="7820" y="33010"/>
                </a:lnTo>
                <a:lnTo>
                  <a:pt x="7820" y="33000"/>
                </a:lnTo>
                <a:lnTo>
                  <a:pt x="7840" y="33000"/>
                </a:lnTo>
                <a:lnTo>
                  <a:pt x="7840" y="32990"/>
                </a:lnTo>
                <a:lnTo>
                  <a:pt x="7840" y="32970"/>
                </a:lnTo>
                <a:lnTo>
                  <a:pt x="7830" y="32950"/>
                </a:lnTo>
                <a:lnTo>
                  <a:pt x="7810" y="32900"/>
                </a:lnTo>
                <a:lnTo>
                  <a:pt x="7770" y="32860"/>
                </a:lnTo>
                <a:lnTo>
                  <a:pt x="7760" y="32850"/>
                </a:lnTo>
                <a:lnTo>
                  <a:pt x="7760" y="32840"/>
                </a:lnTo>
                <a:lnTo>
                  <a:pt x="7760" y="32810"/>
                </a:lnTo>
                <a:lnTo>
                  <a:pt x="7760" y="32800"/>
                </a:lnTo>
                <a:lnTo>
                  <a:pt x="7760" y="32790"/>
                </a:lnTo>
                <a:lnTo>
                  <a:pt x="7720" y="32750"/>
                </a:lnTo>
                <a:lnTo>
                  <a:pt x="7720" y="32730"/>
                </a:lnTo>
                <a:lnTo>
                  <a:pt x="7730" y="32700"/>
                </a:lnTo>
                <a:lnTo>
                  <a:pt x="7740" y="32680"/>
                </a:lnTo>
                <a:lnTo>
                  <a:pt x="7750" y="32670"/>
                </a:lnTo>
                <a:lnTo>
                  <a:pt x="7760" y="32670"/>
                </a:lnTo>
                <a:lnTo>
                  <a:pt x="7810" y="32680"/>
                </a:lnTo>
                <a:lnTo>
                  <a:pt x="7930" y="32830"/>
                </a:lnTo>
                <a:lnTo>
                  <a:pt x="7940" y="32840"/>
                </a:lnTo>
                <a:lnTo>
                  <a:pt x="8000" y="32840"/>
                </a:lnTo>
                <a:lnTo>
                  <a:pt x="8020" y="32850"/>
                </a:lnTo>
                <a:lnTo>
                  <a:pt x="8080" y="32890"/>
                </a:lnTo>
                <a:lnTo>
                  <a:pt x="8100" y="32920"/>
                </a:lnTo>
                <a:lnTo>
                  <a:pt x="8090" y="32940"/>
                </a:lnTo>
                <a:lnTo>
                  <a:pt x="8090" y="32960"/>
                </a:lnTo>
                <a:lnTo>
                  <a:pt x="8100" y="32970"/>
                </a:lnTo>
                <a:lnTo>
                  <a:pt x="8170" y="33010"/>
                </a:lnTo>
                <a:lnTo>
                  <a:pt x="8230" y="33000"/>
                </a:lnTo>
                <a:lnTo>
                  <a:pt x="8350" y="33020"/>
                </a:lnTo>
                <a:lnTo>
                  <a:pt x="8400" y="33060"/>
                </a:lnTo>
                <a:lnTo>
                  <a:pt x="8430" y="33090"/>
                </a:lnTo>
                <a:lnTo>
                  <a:pt x="8440" y="33090"/>
                </a:lnTo>
                <a:lnTo>
                  <a:pt x="8450" y="33080"/>
                </a:lnTo>
                <a:lnTo>
                  <a:pt x="8460" y="33070"/>
                </a:lnTo>
                <a:lnTo>
                  <a:pt x="8480" y="33080"/>
                </a:lnTo>
                <a:lnTo>
                  <a:pt x="8480" y="33110"/>
                </a:lnTo>
                <a:lnTo>
                  <a:pt x="8480" y="33120"/>
                </a:lnTo>
                <a:lnTo>
                  <a:pt x="8470" y="33180"/>
                </a:lnTo>
                <a:lnTo>
                  <a:pt x="8470" y="33190"/>
                </a:lnTo>
                <a:lnTo>
                  <a:pt x="8470" y="33200"/>
                </a:lnTo>
                <a:lnTo>
                  <a:pt x="8470" y="33210"/>
                </a:lnTo>
                <a:lnTo>
                  <a:pt x="8480" y="33230"/>
                </a:lnTo>
                <a:lnTo>
                  <a:pt x="8470" y="33240"/>
                </a:lnTo>
                <a:lnTo>
                  <a:pt x="8470" y="33250"/>
                </a:lnTo>
                <a:lnTo>
                  <a:pt x="8450" y="33290"/>
                </a:lnTo>
                <a:lnTo>
                  <a:pt x="8420" y="33310"/>
                </a:lnTo>
                <a:lnTo>
                  <a:pt x="8320" y="33370"/>
                </a:lnTo>
                <a:lnTo>
                  <a:pt x="8090" y="33280"/>
                </a:lnTo>
                <a:lnTo>
                  <a:pt x="8050" y="33250"/>
                </a:lnTo>
                <a:lnTo>
                  <a:pt x="8040" y="33250"/>
                </a:lnTo>
                <a:lnTo>
                  <a:pt x="8010" y="33270"/>
                </a:lnTo>
                <a:lnTo>
                  <a:pt x="7910" y="33240"/>
                </a:lnTo>
                <a:lnTo>
                  <a:pt x="7890" y="33250"/>
                </a:lnTo>
                <a:lnTo>
                  <a:pt x="7880" y="33240"/>
                </a:lnTo>
                <a:lnTo>
                  <a:pt x="7870" y="33230"/>
                </a:lnTo>
                <a:lnTo>
                  <a:pt x="7870" y="33220"/>
                </a:lnTo>
                <a:lnTo>
                  <a:pt x="7880" y="33210"/>
                </a:lnTo>
                <a:lnTo>
                  <a:pt x="7880" y="33200"/>
                </a:lnTo>
                <a:lnTo>
                  <a:pt x="7880" y="33170"/>
                </a:lnTo>
                <a:lnTo>
                  <a:pt x="7890" y="33150"/>
                </a:lnTo>
                <a:lnTo>
                  <a:pt x="7890" y="33140"/>
                </a:lnTo>
                <a:lnTo>
                  <a:pt x="7880" y="33110"/>
                </a:lnTo>
                <a:lnTo>
                  <a:pt x="7880" y="33090"/>
                </a:lnTo>
                <a:lnTo>
                  <a:pt x="7870" y="33070"/>
                </a:lnTo>
                <a:lnTo>
                  <a:pt x="7860" y="33060"/>
                </a:lnTo>
                <a:lnTo>
                  <a:pt x="7840" y="33070"/>
                </a:lnTo>
                <a:lnTo>
                  <a:pt x="7840" y="33080"/>
                </a:lnTo>
                <a:lnTo>
                  <a:pt x="7840" y="33100"/>
                </a:lnTo>
                <a:lnTo>
                  <a:pt x="7850" y="33120"/>
                </a:lnTo>
                <a:lnTo>
                  <a:pt x="7850" y="33150"/>
                </a:lnTo>
                <a:lnTo>
                  <a:pt x="7840" y="33210"/>
                </a:lnTo>
                <a:lnTo>
                  <a:pt x="7810" y="33240"/>
                </a:lnTo>
                <a:lnTo>
                  <a:pt x="7750" y="33240"/>
                </a:lnTo>
                <a:lnTo>
                  <a:pt x="7770" y="33260"/>
                </a:lnTo>
                <a:lnTo>
                  <a:pt x="7790" y="33270"/>
                </a:lnTo>
                <a:lnTo>
                  <a:pt x="7810" y="33280"/>
                </a:lnTo>
                <a:lnTo>
                  <a:pt x="7810" y="33310"/>
                </a:lnTo>
                <a:lnTo>
                  <a:pt x="7810" y="33330"/>
                </a:lnTo>
                <a:lnTo>
                  <a:pt x="7790" y="33360"/>
                </a:lnTo>
                <a:lnTo>
                  <a:pt x="7780" y="33380"/>
                </a:lnTo>
                <a:lnTo>
                  <a:pt x="7780" y="33410"/>
                </a:lnTo>
                <a:lnTo>
                  <a:pt x="7820" y="33360"/>
                </a:lnTo>
                <a:lnTo>
                  <a:pt x="7860" y="33350"/>
                </a:lnTo>
                <a:lnTo>
                  <a:pt x="7890" y="33360"/>
                </a:lnTo>
                <a:lnTo>
                  <a:pt x="7930" y="33380"/>
                </a:lnTo>
                <a:lnTo>
                  <a:pt x="7950" y="33390"/>
                </a:lnTo>
                <a:lnTo>
                  <a:pt x="8020" y="33370"/>
                </a:lnTo>
                <a:lnTo>
                  <a:pt x="8030" y="33380"/>
                </a:lnTo>
                <a:lnTo>
                  <a:pt x="8040" y="33390"/>
                </a:lnTo>
                <a:lnTo>
                  <a:pt x="8050" y="33410"/>
                </a:lnTo>
                <a:lnTo>
                  <a:pt x="8040" y="33410"/>
                </a:lnTo>
                <a:lnTo>
                  <a:pt x="8020" y="33440"/>
                </a:lnTo>
                <a:lnTo>
                  <a:pt x="8020" y="33460"/>
                </a:lnTo>
                <a:lnTo>
                  <a:pt x="8040" y="33460"/>
                </a:lnTo>
                <a:lnTo>
                  <a:pt x="8090" y="33490"/>
                </a:lnTo>
                <a:lnTo>
                  <a:pt x="8080" y="33520"/>
                </a:lnTo>
                <a:lnTo>
                  <a:pt x="8070" y="33520"/>
                </a:lnTo>
                <a:lnTo>
                  <a:pt x="8050" y="33510"/>
                </a:lnTo>
                <a:lnTo>
                  <a:pt x="8040" y="33520"/>
                </a:lnTo>
                <a:lnTo>
                  <a:pt x="8030" y="33530"/>
                </a:lnTo>
                <a:lnTo>
                  <a:pt x="8010" y="33570"/>
                </a:lnTo>
                <a:lnTo>
                  <a:pt x="8000" y="33580"/>
                </a:lnTo>
                <a:lnTo>
                  <a:pt x="7980" y="33590"/>
                </a:lnTo>
                <a:lnTo>
                  <a:pt x="7920" y="33630"/>
                </a:lnTo>
                <a:lnTo>
                  <a:pt x="7900" y="33640"/>
                </a:lnTo>
                <a:lnTo>
                  <a:pt x="7920" y="33660"/>
                </a:lnTo>
                <a:lnTo>
                  <a:pt x="7960" y="33650"/>
                </a:lnTo>
                <a:lnTo>
                  <a:pt x="8020" y="33590"/>
                </a:lnTo>
                <a:lnTo>
                  <a:pt x="8030" y="33590"/>
                </a:lnTo>
                <a:lnTo>
                  <a:pt x="8040" y="33590"/>
                </a:lnTo>
                <a:lnTo>
                  <a:pt x="8040" y="33570"/>
                </a:lnTo>
                <a:lnTo>
                  <a:pt x="8050" y="33540"/>
                </a:lnTo>
                <a:lnTo>
                  <a:pt x="8060" y="33530"/>
                </a:lnTo>
                <a:lnTo>
                  <a:pt x="8070" y="33530"/>
                </a:lnTo>
                <a:lnTo>
                  <a:pt x="8090" y="33540"/>
                </a:lnTo>
                <a:lnTo>
                  <a:pt x="8100" y="33540"/>
                </a:lnTo>
                <a:lnTo>
                  <a:pt x="8110" y="33530"/>
                </a:lnTo>
                <a:lnTo>
                  <a:pt x="8110" y="33510"/>
                </a:lnTo>
                <a:lnTo>
                  <a:pt x="8110" y="33500"/>
                </a:lnTo>
                <a:lnTo>
                  <a:pt x="8120" y="33510"/>
                </a:lnTo>
                <a:lnTo>
                  <a:pt x="8140" y="33550"/>
                </a:lnTo>
                <a:lnTo>
                  <a:pt x="8150" y="33550"/>
                </a:lnTo>
                <a:lnTo>
                  <a:pt x="8180" y="33530"/>
                </a:lnTo>
                <a:lnTo>
                  <a:pt x="8190" y="33520"/>
                </a:lnTo>
                <a:lnTo>
                  <a:pt x="8200" y="33520"/>
                </a:lnTo>
                <a:lnTo>
                  <a:pt x="8270" y="33540"/>
                </a:lnTo>
                <a:lnTo>
                  <a:pt x="8310" y="33530"/>
                </a:lnTo>
                <a:lnTo>
                  <a:pt x="8320" y="33540"/>
                </a:lnTo>
                <a:lnTo>
                  <a:pt x="8340" y="33550"/>
                </a:lnTo>
                <a:lnTo>
                  <a:pt x="8290" y="33590"/>
                </a:lnTo>
                <a:lnTo>
                  <a:pt x="8270" y="33620"/>
                </a:lnTo>
                <a:lnTo>
                  <a:pt x="8260" y="33680"/>
                </a:lnTo>
                <a:lnTo>
                  <a:pt x="8330" y="33590"/>
                </a:lnTo>
                <a:lnTo>
                  <a:pt x="8390" y="33570"/>
                </a:lnTo>
                <a:lnTo>
                  <a:pt x="8450" y="33560"/>
                </a:lnTo>
                <a:lnTo>
                  <a:pt x="8310" y="33760"/>
                </a:lnTo>
                <a:lnTo>
                  <a:pt x="8300" y="33820"/>
                </a:lnTo>
                <a:lnTo>
                  <a:pt x="8290" y="33840"/>
                </a:lnTo>
                <a:lnTo>
                  <a:pt x="8280" y="33870"/>
                </a:lnTo>
                <a:lnTo>
                  <a:pt x="8280" y="33880"/>
                </a:lnTo>
                <a:lnTo>
                  <a:pt x="8290" y="33880"/>
                </a:lnTo>
                <a:lnTo>
                  <a:pt x="8300" y="33870"/>
                </a:lnTo>
                <a:lnTo>
                  <a:pt x="8310" y="33860"/>
                </a:lnTo>
                <a:lnTo>
                  <a:pt x="8320" y="33860"/>
                </a:lnTo>
                <a:lnTo>
                  <a:pt x="8330" y="33860"/>
                </a:lnTo>
                <a:lnTo>
                  <a:pt x="8340" y="33850"/>
                </a:lnTo>
                <a:lnTo>
                  <a:pt x="8340" y="33830"/>
                </a:lnTo>
                <a:lnTo>
                  <a:pt x="8350" y="33790"/>
                </a:lnTo>
                <a:lnTo>
                  <a:pt x="8370" y="33740"/>
                </a:lnTo>
                <a:lnTo>
                  <a:pt x="8380" y="33720"/>
                </a:lnTo>
                <a:lnTo>
                  <a:pt x="8390" y="33710"/>
                </a:lnTo>
                <a:lnTo>
                  <a:pt x="8590" y="33620"/>
                </a:lnTo>
                <a:lnTo>
                  <a:pt x="8600" y="33610"/>
                </a:lnTo>
                <a:lnTo>
                  <a:pt x="8610" y="33610"/>
                </a:lnTo>
                <a:lnTo>
                  <a:pt x="8620" y="33630"/>
                </a:lnTo>
                <a:lnTo>
                  <a:pt x="8630" y="33640"/>
                </a:lnTo>
                <a:lnTo>
                  <a:pt x="8640" y="33640"/>
                </a:lnTo>
                <a:lnTo>
                  <a:pt x="8660" y="33610"/>
                </a:lnTo>
                <a:lnTo>
                  <a:pt x="8680" y="33620"/>
                </a:lnTo>
                <a:lnTo>
                  <a:pt x="8710" y="33640"/>
                </a:lnTo>
                <a:lnTo>
                  <a:pt x="8730" y="33650"/>
                </a:lnTo>
                <a:lnTo>
                  <a:pt x="8720" y="33690"/>
                </a:lnTo>
                <a:lnTo>
                  <a:pt x="8700" y="33710"/>
                </a:lnTo>
                <a:lnTo>
                  <a:pt x="8680" y="33720"/>
                </a:lnTo>
                <a:lnTo>
                  <a:pt x="8660" y="33750"/>
                </a:lnTo>
                <a:lnTo>
                  <a:pt x="8670" y="33750"/>
                </a:lnTo>
                <a:lnTo>
                  <a:pt x="8710" y="33740"/>
                </a:lnTo>
                <a:lnTo>
                  <a:pt x="8690" y="33780"/>
                </a:lnTo>
                <a:lnTo>
                  <a:pt x="8650" y="33830"/>
                </a:lnTo>
                <a:lnTo>
                  <a:pt x="8640" y="33870"/>
                </a:lnTo>
                <a:lnTo>
                  <a:pt x="8620" y="33880"/>
                </a:lnTo>
                <a:lnTo>
                  <a:pt x="8560" y="33890"/>
                </a:lnTo>
                <a:lnTo>
                  <a:pt x="8550" y="33930"/>
                </a:lnTo>
                <a:lnTo>
                  <a:pt x="8560" y="33930"/>
                </a:lnTo>
                <a:lnTo>
                  <a:pt x="8580" y="33930"/>
                </a:lnTo>
                <a:lnTo>
                  <a:pt x="8590" y="33920"/>
                </a:lnTo>
                <a:lnTo>
                  <a:pt x="8590" y="33910"/>
                </a:lnTo>
                <a:lnTo>
                  <a:pt x="8650" y="33890"/>
                </a:lnTo>
                <a:lnTo>
                  <a:pt x="8680" y="33900"/>
                </a:lnTo>
                <a:lnTo>
                  <a:pt x="8700" y="33930"/>
                </a:lnTo>
                <a:lnTo>
                  <a:pt x="8640" y="33970"/>
                </a:lnTo>
                <a:lnTo>
                  <a:pt x="8610" y="33970"/>
                </a:lnTo>
                <a:lnTo>
                  <a:pt x="8600" y="33980"/>
                </a:lnTo>
                <a:lnTo>
                  <a:pt x="8590" y="34000"/>
                </a:lnTo>
                <a:lnTo>
                  <a:pt x="8630" y="33990"/>
                </a:lnTo>
                <a:lnTo>
                  <a:pt x="8660" y="34000"/>
                </a:lnTo>
                <a:lnTo>
                  <a:pt x="8660" y="34040"/>
                </a:lnTo>
                <a:lnTo>
                  <a:pt x="8680" y="34040"/>
                </a:lnTo>
                <a:lnTo>
                  <a:pt x="8700" y="34020"/>
                </a:lnTo>
                <a:lnTo>
                  <a:pt x="8720" y="34010"/>
                </a:lnTo>
                <a:lnTo>
                  <a:pt x="8740" y="34040"/>
                </a:lnTo>
                <a:lnTo>
                  <a:pt x="8720" y="34080"/>
                </a:lnTo>
                <a:lnTo>
                  <a:pt x="8650" y="34140"/>
                </a:lnTo>
                <a:lnTo>
                  <a:pt x="8600" y="34200"/>
                </a:lnTo>
                <a:lnTo>
                  <a:pt x="8580" y="34210"/>
                </a:lnTo>
                <a:lnTo>
                  <a:pt x="8550" y="34220"/>
                </a:lnTo>
                <a:lnTo>
                  <a:pt x="8500" y="34240"/>
                </a:lnTo>
                <a:lnTo>
                  <a:pt x="8470" y="34250"/>
                </a:lnTo>
                <a:lnTo>
                  <a:pt x="8440" y="34260"/>
                </a:lnTo>
                <a:lnTo>
                  <a:pt x="8420" y="34310"/>
                </a:lnTo>
                <a:lnTo>
                  <a:pt x="8410" y="34340"/>
                </a:lnTo>
                <a:lnTo>
                  <a:pt x="8410" y="34390"/>
                </a:lnTo>
                <a:lnTo>
                  <a:pt x="8410" y="34430"/>
                </a:lnTo>
                <a:lnTo>
                  <a:pt x="8410" y="34450"/>
                </a:lnTo>
                <a:lnTo>
                  <a:pt x="8420" y="34480"/>
                </a:lnTo>
                <a:lnTo>
                  <a:pt x="8420" y="34490"/>
                </a:lnTo>
                <a:lnTo>
                  <a:pt x="8420" y="34480"/>
                </a:lnTo>
                <a:lnTo>
                  <a:pt x="8430" y="34450"/>
                </a:lnTo>
                <a:lnTo>
                  <a:pt x="8430" y="34430"/>
                </a:lnTo>
                <a:lnTo>
                  <a:pt x="8430" y="34350"/>
                </a:lnTo>
                <a:lnTo>
                  <a:pt x="8440" y="34310"/>
                </a:lnTo>
                <a:lnTo>
                  <a:pt x="8470" y="34280"/>
                </a:lnTo>
                <a:lnTo>
                  <a:pt x="8540" y="34270"/>
                </a:lnTo>
                <a:lnTo>
                  <a:pt x="8600" y="34240"/>
                </a:lnTo>
                <a:lnTo>
                  <a:pt x="8640" y="34240"/>
                </a:lnTo>
                <a:lnTo>
                  <a:pt x="8670" y="34220"/>
                </a:lnTo>
                <a:lnTo>
                  <a:pt x="8680" y="34180"/>
                </a:lnTo>
                <a:lnTo>
                  <a:pt x="8690" y="34160"/>
                </a:lnTo>
                <a:lnTo>
                  <a:pt x="8700" y="34140"/>
                </a:lnTo>
                <a:lnTo>
                  <a:pt x="8750" y="34090"/>
                </a:lnTo>
                <a:lnTo>
                  <a:pt x="8760" y="34080"/>
                </a:lnTo>
                <a:lnTo>
                  <a:pt x="8760" y="34060"/>
                </a:lnTo>
                <a:lnTo>
                  <a:pt x="8760" y="34030"/>
                </a:lnTo>
                <a:lnTo>
                  <a:pt x="8760" y="33980"/>
                </a:lnTo>
                <a:lnTo>
                  <a:pt x="8760" y="33970"/>
                </a:lnTo>
                <a:lnTo>
                  <a:pt x="8760" y="33960"/>
                </a:lnTo>
                <a:lnTo>
                  <a:pt x="8760" y="33930"/>
                </a:lnTo>
                <a:lnTo>
                  <a:pt x="8750" y="33900"/>
                </a:lnTo>
                <a:lnTo>
                  <a:pt x="8760" y="33890"/>
                </a:lnTo>
                <a:lnTo>
                  <a:pt x="8760" y="33870"/>
                </a:lnTo>
                <a:lnTo>
                  <a:pt x="8770" y="33840"/>
                </a:lnTo>
                <a:lnTo>
                  <a:pt x="8790" y="33830"/>
                </a:lnTo>
                <a:lnTo>
                  <a:pt x="8860" y="33810"/>
                </a:lnTo>
                <a:lnTo>
                  <a:pt x="8860" y="33820"/>
                </a:lnTo>
                <a:lnTo>
                  <a:pt x="8870" y="33840"/>
                </a:lnTo>
                <a:lnTo>
                  <a:pt x="8860" y="33850"/>
                </a:lnTo>
                <a:lnTo>
                  <a:pt x="8860" y="33860"/>
                </a:lnTo>
                <a:lnTo>
                  <a:pt x="8850" y="33870"/>
                </a:lnTo>
                <a:lnTo>
                  <a:pt x="8870" y="33870"/>
                </a:lnTo>
                <a:lnTo>
                  <a:pt x="8890" y="33850"/>
                </a:lnTo>
                <a:lnTo>
                  <a:pt x="8900" y="33850"/>
                </a:lnTo>
                <a:lnTo>
                  <a:pt x="8910" y="33860"/>
                </a:lnTo>
                <a:lnTo>
                  <a:pt x="8930" y="33860"/>
                </a:lnTo>
                <a:lnTo>
                  <a:pt x="8940" y="33870"/>
                </a:lnTo>
                <a:lnTo>
                  <a:pt x="8950" y="33860"/>
                </a:lnTo>
                <a:lnTo>
                  <a:pt x="8940" y="33850"/>
                </a:lnTo>
                <a:lnTo>
                  <a:pt x="8940" y="33840"/>
                </a:lnTo>
                <a:lnTo>
                  <a:pt x="8940" y="33810"/>
                </a:lnTo>
                <a:lnTo>
                  <a:pt x="9110" y="33830"/>
                </a:lnTo>
                <a:lnTo>
                  <a:pt x="9290" y="33860"/>
                </a:lnTo>
                <a:lnTo>
                  <a:pt x="9290" y="33890"/>
                </a:lnTo>
                <a:lnTo>
                  <a:pt x="9310" y="33910"/>
                </a:lnTo>
                <a:lnTo>
                  <a:pt x="9370" y="33930"/>
                </a:lnTo>
                <a:lnTo>
                  <a:pt x="9400" y="33930"/>
                </a:lnTo>
                <a:lnTo>
                  <a:pt x="9410" y="33930"/>
                </a:lnTo>
                <a:lnTo>
                  <a:pt x="9440" y="33960"/>
                </a:lnTo>
                <a:lnTo>
                  <a:pt x="9440" y="33970"/>
                </a:lnTo>
                <a:lnTo>
                  <a:pt x="9640" y="34000"/>
                </a:lnTo>
                <a:lnTo>
                  <a:pt x="9640" y="34020"/>
                </a:lnTo>
                <a:lnTo>
                  <a:pt x="9630" y="34050"/>
                </a:lnTo>
                <a:lnTo>
                  <a:pt x="9630" y="34060"/>
                </a:lnTo>
                <a:lnTo>
                  <a:pt x="9640" y="34070"/>
                </a:lnTo>
                <a:lnTo>
                  <a:pt x="9650" y="34050"/>
                </a:lnTo>
                <a:lnTo>
                  <a:pt x="9660" y="34030"/>
                </a:lnTo>
                <a:lnTo>
                  <a:pt x="9680" y="34020"/>
                </a:lnTo>
                <a:lnTo>
                  <a:pt x="9710" y="34010"/>
                </a:lnTo>
                <a:lnTo>
                  <a:pt x="9730" y="34010"/>
                </a:lnTo>
                <a:lnTo>
                  <a:pt x="9740" y="34030"/>
                </a:lnTo>
                <a:lnTo>
                  <a:pt x="9750" y="34040"/>
                </a:lnTo>
                <a:lnTo>
                  <a:pt x="9750" y="34050"/>
                </a:lnTo>
                <a:lnTo>
                  <a:pt x="9750" y="34060"/>
                </a:lnTo>
                <a:lnTo>
                  <a:pt x="9750" y="34070"/>
                </a:lnTo>
                <a:lnTo>
                  <a:pt x="9750" y="34090"/>
                </a:lnTo>
                <a:lnTo>
                  <a:pt x="9760" y="34090"/>
                </a:lnTo>
                <a:lnTo>
                  <a:pt x="9770" y="34080"/>
                </a:lnTo>
                <a:lnTo>
                  <a:pt x="9780" y="34080"/>
                </a:lnTo>
                <a:lnTo>
                  <a:pt x="9790" y="34060"/>
                </a:lnTo>
                <a:lnTo>
                  <a:pt x="9800" y="34050"/>
                </a:lnTo>
                <a:lnTo>
                  <a:pt x="9810" y="34030"/>
                </a:lnTo>
                <a:lnTo>
                  <a:pt x="9820" y="34030"/>
                </a:lnTo>
                <a:lnTo>
                  <a:pt x="9810" y="33990"/>
                </a:lnTo>
                <a:lnTo>
                  <a:pt x="9770" y="33950"/>
                </a:lnTo>
                <a:lnTo>
                  <a:pt x="9750" y="33930"/>
                </a:lnTo>
                <a:lnTo>
                  <a:pt x="9770" y="33910"/>
                </a:lnTo>
                <a:lnTo>
                  <a:pt x="9830" y="33930"/>
                </a:lnTo>
                <a:lnTo>
                  <a:pt x="9860" y="33920"/>
                </a:lnTo>
                <a:lnTo>
                  <a:pt x="10160" y="34060"/>
                </a:lnTo>
                <a:lnTo>
                  <a:pt x="10200" y="34060"/>
                </a:lnTo>
                <a:lnTo>
                  <a:pt x="10240" y="34090"/>
                </a:lnTo>
                <a:lnTo>
                  <a:pt x="10260" y="34100"/>
                </a:lnTo>
                <a:lnTo>
                  <a:pt x="10280" y="34110"/>
                </a:lnTo>
                <a:lnTo>
                  <a:pt x="10300" y="34140"/>
                </a:lnTo>
                <a:lnTo>
                  <a:pt x="10310" y="34170"/>
                </a:lnTo>
                <a:lnTo>
                  <a:pt x="10320" y="34180"/>
                </a:lnTo>
                <a:lnTo>
                  <a:pt x="10330" y="34180"/>
                </a:lnTo>
                <a:lnTo>
                  <a:pt x="10340" y="34170"/>
                </a:lnTo>
                <a:lnTo>
                  <a:pt x="10440" y="34210"/>
                </a:lnTo>
                <a:lnTo>
                  <a:pt x="10450" y="34230"/>
                </a:lnTo>
                <a:lnTo>
                  <a:pt x="10450" y="34270"/>
                </a:lnTo>
                <a:lnTo>
                  <a:pt x="10480" y="34310"/>
                </a:lnTo>
                <a:lnTo>
                  <a:pt x="10610" y="34360"/>
                </a:lnTo>
                <a:lnTo>
                  <a:pt x="10710" y="34430"/>
                </a:lnTo>
                <a:lnTo>
                  <a:pt x="10720" y="34440"/>
                </a:lnTo>
                <a:lnTo>
                  <a:pt x="10730" y="34440"/>
                </a:lnTo>
                <a:lnTo>
                  <a:pt x="10740" y="34440"/>
                </a:lnTo>
                <a:lnTo>
                  <a:pt x="10750" y="34460"/>
                </a:lnTo>
                <a:lnTo>
                  <a:pt x="10750" y="34470"/>
                </a:lnTo>
                <a:lnTo>
                  <a:pt x="10760" y="34480"/>
                </a:lnTo>
                <a:lnTo>
                  <a:pt x="10760" y="34490"/>
                </a:lnTo>
                <a:lnTo>
                  <a:pt x="10780" y="34500"/>
                </a:lnTo>
                <a:lnTo>
                  <a:pt x="10810" y="34500"/>
                </a:lnTo>
                <a:lnTo>
                  <a:pt x="10920" y="34590"/>
                </a:lnTo>
                <a:lnTo>
                  <a:pt x="10930" y="34610"/>
                </a:lnTo>
                <a:lnTo>
                  <a:pt x="10940" y="34630"/>
                </a:lnTo>
                <a:lnTo>
                  <a:pt x="10970" y="34650"/>
                </a:lnTo>
                <a:lnTo>
                  <a:pt x="11030" y="34670"/>
                </a:lnTo>
                <a:lnTo>
                  <a:pt x="11040" y="34680"/>
                </a:lnTo>
                <a:lnTo>
                  <a:pt x="11050" y="34700"/>
                </a:lnTo>
                <a:lnTo>
                  <a:pt x="11060" y="34720"/>
                </a:lnTo>
                <a:lnTo>
                  <a:pt x="11060" y="34730"/>
                </a:lnTo>
                <a:lnTo>
                  <a:pt x="11060" y="34740"/>
                </a:lnTo>
                <a:lnTo>
                  <a:pt x="11070" y="34750"/>
                </a:lnTo>
                <a:lnTo>
                  <a:pt x="11100" y="34760"/>
                </a:lnTo>
                <a:lnTo>
                  <a:pt x="11130" y="34770"/>
                </a:lnTo>
                <a:lnTo>
                  <a:pt x="11140" y="34790"/>
                </a:lnTo>
                <a:lnTo>
                  <a:pt x="11170" y="34820"/>
                </a:lnTo>
                <a:lnTo>
                  <a:pt x="11180" y="34840"/>
                </a:lnTo>
                <a:lnTo>
                  <a:pt x="11200" y="34850"/>
                </a:lnTo>
                <a:lnTo>
                  <a:pt x="11200" y="34860"/>
                </a:lnTo>
                <a:lnTo>
                  <a:pt x="11230" y="34860"/>
                </a:lnTo>
                <a:lnTo>
                  <a:pt x="11240" y="34870"/>
                </a:lnTo>
                <a:lnTo>
                  <a:pt x="11270" y="34870"/>
                </a:lnTo>
                <a:lnTo>
                  <a:pt x="11280" y="34880"/>
                </a:lnTo>
                <a:lnTo>
                  <a:pt x="11280" y="34890"/>
                </a:lnTo>
                <a:lnTo>
                  <a:pt x="11340" y="34910"/>
                </a:lnTo>
                <a:lnTo>
                  <a:pt x="11350" y="34920"/>
                </a:lnTo>
                <a:lnTo>
                  <a:pt x="11370" y="34950"/>
                </a:lnTo>
                <a:lnTo>
                  <a:pt x="11420" y="35000"/>
                </a:lnTo>
                <a:lnTo>
                  <a:pt x="11500" y="35100"/>
                </a:lnTo>
                <a:lnTo>
                  <a:pt x="11530" y="35150"/>
                </a:lnTo>
                <a:lnTo>
                  <a:pt x="11550" y="35180"/>
                </a:lnTo>
                <a:lnTo>
                  <a:pt x="11560" y="35200"/>
                </a:lnTo>
                <a:lnTo>
                  <a:pt x="11570" y="35210"/>
                </a:lnTo>
                <a:lnTo>
                  <a:pt x="11580" y="35240"/>
                </a:lnTo>
                <a:lnTo>
                  <a:pt x="11580" y="35260"/>
                </a:lnTo>
                <a:lnTo>
                  <a:pt x="11600" y="35270"/>
                </a:lnTo>
                <a:lnTo>
                  <a:pt x="11630" y="35270"/>
                </a:lnTo>
                <a:lnTo>
                  <a:pt x="11650" y="35280"/>
                </a:lnTo>
                <a:lnTo>
                  <a:pt x="11660" y="35300"/>
                </a:lnTo>
                <a:lnTo>
                  <a:pt x="11670" y="35300"/>
                </a:lnTo>
                <a:lnTo>
                  <a:pt x="11670" y="35310"/>
                </a:lnTo>
                <a:lnTo>
                  <a:pt x="11670" y="35320"/>
                </a:lnTo>
                <a:lnTo>
                  <a:pt x="11670" y="35330"/>
                </a:lnTo>
                <a:lnTo>
                  <a:pt x="11670" y="35340"/>
                </a:lnTo>
                <a:lnTo>
                  <a:pt x="11740" y="35360"/>
                </a:lnTo>
                <a:lnTo>
                  <a:pt x="11740" y="35370"/>
                </a:lnTo>
                <a:lnTo>
                  <a:pt x="11760" y="35410"/>
                </a:lnTo>
                <a:lnTo>
                  <a:pt x="11780" y="35440"/>
                </a:lnTo>
                <a:lnTo>
                  <a:pt x="11780" y="35540"/>
                </a:lnTo>
                <a:lnTo>
                  <a:pt x="11800" y="35550"/>
                </a:lnTo>
                <a:lnTo>
                  <a:pt x="11810" y="35540"/>
                </a:lnTo>
                <a:lnTo>
                  <a:pt x="11810" y="35530"/>
                </a:lnTo>
                <a:lnTo>
                  <a:pt x="11810" y="35520"/>
                </a:lnTo>
                <a:lnTo>
                  <a:pt x="11820" y="35510"/>
                </a:lnTo>
                <a:lnTo>
                  <a:pt x="11820" y="35520"/>
                </a:lnTo>
                <a:lnTo>
                  <a:pt x="11830" y="35530"/>
                </a:lnTo>
                <a:lnTo>
                  <a:pt x="11830" y="35540"/>
                </a:lnTo>
                <a:lnTo>
                  <a:pt x="11850" y="35540"/>
                </a:lnTo>
                <a:lnTo>
                  <a:pt x="11990" y="35630"/>
                </a:lnTo>
                <a:lnTo>
                  <a:pt x="12020" y="35630"/>
                </a:lnTo>
                <a:lnTo>
                  <a:pt x="11980" y="35590"/>
                </a:lnTo>
                <a:lnTo>
                  <a:pt x="11920" y="35560"/>
                </a:lnTo>
                <a:lnTo>
                  <a:pt x="11870" y="35520"/>
                </a:lnTo>
                <a:lnTo>
                  <a:pt x="11860" y="35500"/>
                </a:lnTo>
                <a:lnTo>
                  <a:pt x="11860" y="35480"/>
                </a:lnTo>
                <a:lnTo>
                  <a:pt x="11870" y="35480"/>
                </a:lnTo>
                <a:lnTo>
                  <a:pt x="11910" y="35510"/>
                </a:lnTo>
                <a:lnTo>
                  <a:pt x="11920" y="35500"/>
                </a:lnTo>
                <a:lnTo>
                  <a:pt x="11910" y="35470"/>
                </a:lnTo>
                <a:lnTo>
                  <a:pt x="11920" y="35470"/>
                </a:lnTo>
                <a:lnTo>
                  <a:pt x="11940" y="35470"/>
                </a:lnTo>
                <a:lnTo>
                  <a:pt x="11950" y="35480"/>
                </a:lnTo>
                <a:lnTo>
                  <a:pt x="12010" y="35550"/>
                </a:lnTo>
                <a:lnTo>
                  <a:pt x="12040" y="35570"/>
                </a:lnTo>
                <a:lnTo>
                  <a:pt x="12100" y="35580"/>
                </a:lnTo>
                <a:lnTo>
                  <a:pt x="12120" y="35590"/>
                </a:lnTo>
                <a:lnTo>
                  <a:pt x="12130" y="35610"/>
                </a:lnTo>
                <a:lnTo>
                  <a:pt x="12140" y="35640"/>
                </a:lnTo>
                <a:lnTo>
                  <a:pt x="12120" y="35650"/>
                </a:lnTo>
                <a:lnTo>
                  <a:pt x="12140" y="35670"/>
                </a:lnTo>
                <a:lnTo>
                  <a:pt x="12190" y="35700"/>
                </a:lnTo>
                <a:lnTo>
                  <a:pt x="12320" y="35830"/>
                </a:lnTo>
                <a:lnTo>
                  <a:pt x="12390" y="35870"/>
                </a:lnTo>
                <a:lnTo>
                  <a:pt x="12490" y="35990"/>
                </a:lnTo>
                <a:lnTo>
                  <a:pt x="12550" y="36010"/>
                </a:lnTo>
                <a:lnTo>
                  <a:pt x="12600" y="36020"/>
                </a:lnTo>
                <a:lnTo>
                  <a:pt x="12630" y="36040"/>
                </a:lnTo>
                <a:lnTo>
                  <a:pt x="12670" y="36030"/>
                </a:lnTo>
                <a:lnTo>
                  <a:pt x="12690" y="36040"/>
                </a:lnTo>
                <a:lnTo>
                  <a:pt x="12690" y="36050"/>
                </a:lnTo>
                <a:lnTo>
                  <a:pt x="12700" y="36050"/>
                </a:lnTo>
                <a:lnTo>
                  <a:pt x="12700" y="36040"/>
                </a:lnTo>
                <a:lnTo>
                  <a:pt x="12710" y="36020"/>
                </a:lnTo>
                <a:lnTo>
                  <a:pt x="12700" y="36020"/>
                </a:lnTo>
                <a:lnTo>
                  <a:pt x="12690" y="36000"/>
                </a:lnTo>
                <a:lnTo>
                  <a:pt x="12660" y="35920"/>
                </a:lnTo>
                <a:lnTo>
                  <a:pt x="12660" y="35910"/>
                </a:lnTo>
                <a:lnTo>
                  <a:pt x="12620" y="35850"/>
                </a:lnTo>
                <a:lnTo>
                  <a:pt x="12610" y="35840"/>
                </a:lnTo>
                <a:lnTo>
                  <a:pt x="12620" y="35830"/>
                </a:lnTo>
                <a:lnTo>
                  <a:pt x="12650" y="35830"/>
                </a:lnTo>
                <a:lnTo>
                  <a:pt x="12660" y="35840"/>
                </a:lnTo>
                <a:lnTo>
                  <a:pt x="12710" y="35900"/>
                </a:lnTo>
                <a:lnTo>
                  <a:pt x="12740" y="35910"/>
                </a:lnTo>
                <a:lnTo>
                  <a:pt x="12740" y="35930"/>
                </a:lnTo>
                <a:lnTo>
                  <a:pt x="12740" y="35950"/>
                </a:lnTo>
                <a:lnTo>
                  <a:pt x="12750" y="35980"/>
                </a:lnTo>
                <a:lnTo>
                  <a:pt x="12760" y="36010"/>
                </a:lnTo>
                <a:lnTo>
                  <a:pt x="12790" y="36070"/>
                </a:lnTo>
                <a:lnTo>
                  <a:pt x="12800" y="36090"/>
                </a:lnTo>
                <a:lnTo>
                  <a:pt x="12810" y="36090"/>
                </a:lnTo>
                <a:lnTo>
                  <a:pt x="12820" y="36090"/>
                </a:lnTo>
                <a:lnTo>
                  <a:pt x="12830" y="36100"/>
                </a:lnTo>
                <a:lnTo>
                  <a:pt x="12840" y="36120"/>
                </a:lnTo>
                <a:lnTo>
                  <a:pt x="12870" y="36170"/>
                </a:lnTo>
                <a:lnTo>
                  <a:pt x="12890" y="36190"/>
                </a:lnTo>
                <a:lnTo>
                  <a:pt x="12980" y="36260"/>
                </a:lnTo>
                <a:lnTo>
                  <a:pt x="12980" y="36270"/>
                </a:lnTo>
                <a:lnTo>
                  <a:pt x="12980" y="36280"/>
                </a:lnTo>
                <a:lnTo>
                  <a:pt x="13000" y="36280"/>
                </a:lnTo>
                <a:lnTo>
                  <a:pt x="13010" y="36270"/>
                </a:lnTo>
                <a:lnTo>
                  <a:pt x="13010" y="36280"/>
                </a:lnTo>
                <a:lnTo>
                  <a:pt x="13020" y="36280"/>
                </a:lnTo>
                <a:lnTo>
                  <a:pt x="13050" y="36330"/>
                </a:lnTo>
                <a:lnTo>
                  <a:pt x="13050" y="36340"/>
                </a:lnTo>
                <a:lnTo>
                  <a:pt x="13050" y="36360"/>
                </a:lnTo>
                <a:lnTo>
                  <a:pt x="13030" y="36370"/>
                </a:lnTo>
                <a:lnTo>
                  <a:pt x="12990" y="36370"/>
                </a:lnTo>
                <a:lnTo>
                  <a:pt x="12990" y="36380"/>
                </a:lnTo>
                <a:lnTo>
                  <a:pt x="13030" y="36450"/>
                </a:lnTo>
                <a:lnTo>
                  <a:pt x="13090" y="36520"/>
                </a:lnTo>
                <a:lnTo>
                  <a:pt x="13100" y="36530"/>
                </a:lnTo>
                <a:lnTo>
                  <a:pt x="13110" y="36540"/>
                </a:lnTo>
                <a:lnTo>
                  <a:pt x="13130" y="36530"/>
                </a:lnTo>
                <a:lnTo>
                  <a:pt x="13150" y="36480"/>
                </a:lnTo>
                <a:lnTo>
                  <a:pt x="13150" y="36470"/>
                </a:lnTo>
                <a:lnTo>
                  <a:pt x="13140" y="36450"/>
                </a:lnTo>
                <a:lnTo>
                  <a:pt x="13150" y="36440"/>
                </a:lnTo>
                <a:lnTo>
                  <a:pt x="13150" y="36430"/>
                </a:lnTo>
                <a:lnTo>
                  <a:pt x="13160" y="36430"/>
                </a:lnTo>
                <a:lnTo>
                  <a:pt x="13180" y="36440"/>
                </a:lnTo>
                <a:lnTo>
                  <a:pt x="13200" y="36430"/>
                </a:lnTo>
                <a:lnTo>
                  <a:pt x="13210" y="36440"/>
                </a:lnTo>
                <a:lnTo>
                  <a:pt x="13220" y="36460"/>
                </a:lnTo>
                <a:lnTo>
                  <a:pt x="13220" y="36480"/>
                </a:lnTo>
                <a:lnTo>
                  <a:pt x="13230" y="36500"/>
                </a:lnTo>
                <a:lnTo>
                  <a:pt x="13250" y="36520"/>
                </a:lnTo>
                <a:lnTo>
                  <a:pt x="13260" y="36530"/>
                </a:lnTo>
                <a:lnTo>
                  <a:pt x="13300" y="36570"/>
                </a:lnTo>
                <a:lnTo>
                  <a:pt x="13320" y="36580"/>
                </a:lnTo>
                <a:lnTo>
                  <a:pt x="13370" y="36560"/>
                </a:lnTo>
                <a:lnTo>
                  <a:pt x="13400" y="36580"/>
                </a:lnTo>
                <a:lnTo>
                  <a:pt x="13430" y="36620"/>
                </a:lnTo>
                <a:lnTo>
                  <a:pt x="13450" y="36660"/>
                </a:lnTo>
                <a:lnTo>
                  <a:pt x="13450" y="36700"/>
                </a:lnTo>
                <a:lnTo>
                  <a:pt x="13450" y="36750"/>
                </a:lnTo>
                <a:lnTo>
                  <a:pt x="13440" y="36790"/>
                </a:lnTo>
                <a:lnTo>
                  <a:pt x="13430" y="36810"/>
                </a:lnTo>
                <a:lnTo>
                  <a:pt x="13410" y="36840"/>
                </a:lnTo>
                <a:lnTo>
                  <a:pt x="13410" y="36860"/>
                </a:lnTo>
                <a:lnTo>
                  <a:pt x="13420" y="36880"/>
                </a:lnTo>
                <a:lnTo>
                  <a:pt x="13430" y="36890"/>
                </a:lnTo>
                <a:lnTo>
                  <a:pt x="13430" y="36900"/>
                </a:lnTo>
                <a:lnTo>
                  <a:pt x="13430" y="36910"/>
                </a:lnTo>
                <a:lnTo>
                  <a:pt x="13420" y="36920"/>
                </a:lnTo>
                <a:lnTo>
                  <a:pt x="13420" y="36960"/>
                </a:lnTo>
                <a:lnTo>
                  <a:pt x="13420" y="36980"/>
                </a:lnTo>
                <a:lnTo>
                  <a:pt x="13420" y="37000"/>
                </a:lnTo>
                <a:lnTo>
                  <a:pt x="13460" y="37000"/>
                </a:lnTo>
                <a:lnTo>
                  <a:pt x="13470" y="37010"/>
                </a:lnTo>
                <a:lnTo>
                  <a:pt x="13490" y="37030"/>
                </a:lnTo>
                <a:lnTo>
                  <a:pt x="13510" y="37070"/>
                </a:lnTo>
                <a:lnTo>
                  <a:pt x="13510" y="37090"/>
                </a:lnTo>
                <a:lnTo>
                  <a:pt x="13510" y="37120"/>
                </a:lnTo>
                <a:lnTo>
                  <a:pt x="13510" y="37140"/>
                </a:lnTo>
                <a:lnTo>
                  <a:pt x="13510" y="37160"/>
                </a:lnTo>
                <a:lnTo>
                  <a:pt x="13510" y="37220"/>
                </a:lnTo>
                <a:lnTo>
                  <a:pt x="13500" y="37260"/>
                </a:lnTo>
                <a:lnTo>
                  <a:pt x="13500" y="37300"/>
                </a:lnTo>
                <a:lnTo>
                  <a:pt x="13490" y="37350"/>
                </a:lnTo>
                <a:lnTo>
                  <a:pt x="13510" y="37380"/>
                </a:lnTo>
                <a:lnTo>
                  <a:pt x="13570" y="37410"/>
                </a:lnTo>
                <a:lnTo>
                  <a:pt x="13590" y="37400"/>
                </a:lnTo>
                <a:lnTo>
                  <a:pt x="13600" y="37390"/>
                </a:lnTo>
                <a:lnTo>
                  <a:pt x="13610" y="37380"/>
                </a:lnTo>
                <a:lnTo>
                  <a:pt x="13620" y="37390"/>
                </a:lnTo>
                <a:lnTo>
                  <a:pt x="13630" y="37400"/>
                </a:lnTo>
                <a:lnTo>
                  <a:pt x="13640" y="37410"/>
                </a:lnTo>
                <a:lnTo>
                  <a:pt x="13650" y="37430"/>
                </a:lnTo>
                <a:lnTo>
                  <a:pt x="13640" y="37450"/>
                </a:lnTo>
                <a:lnTo>
                  <a:pt x="13630" y="37480"/>
                </a:lnTo>
                <a:lnTo>
                  <a:pt x="13630" y="37500"/>
                </a:lnTo>
                <a:lnTo>
                  <a:pt x="13640" y="37520"/>
                </a:lnTo>
                <a:lnTo>
                  <a:pt x="13660" y="37540"/>
                </a:lnTo>
                <a:lnTo>
                  <a:pt x="13670" y="37560"/>
                </a:lnTo>
                <a:lnTo>
                  <a:pt x="13660" y="37580"/>
                </a:lnTo>
                <a:lnTo>
                  <a:pt x="13650" y="37600"/>
                </a:lnTo>
                <a:lnTo>
                  <a:pt x="13640" y="37610"/>
                </a:lnTo>
                <a:lnTo>
                  <a:pt x="13640" y="37620"/>
                </a:lnTo>
                <a:lnTo>
                  <a:pt x="13640" y="37680"/>
                </a:lnTo>
                <a:lnTo>
                  <a:pt x="13640" y="37710"/>
                </a:lnTo>
                <a:lnTo>
                  <a:pt x="13640" y="37720"/>
                </a:lnTo>
                <a:lnTo>
                  <a:pt x="13650" y="37740"/>
                </a:lnTo>
                <a:lnTo>
                  <a:pt x="13640" y="37760"/>
                </a:lnTo>
                <a:lnTo>
                  <a:pt x="13630" y="37760"/>
                </a:lnTo>
                <a:lnTo>
                  <a:pt x="13610" y="37760"/>
                </a:lnTo>
                <a:lnTo>
                  <a:pt x="13600" y="37760"/>
                </a:lnTo>
                <a:lnTo>
                  <a:pt x="13590" y="37780"/>
                </a:lnTo>
                <a:lnTo>
                  <a:pt x="13590" y="37790"/>
                </a:lnTo>
                <a:lnTo>
                  <a:pt x="13600" y="37800"/>
                </a:lnTo>
                <a:lnTo>
                  <a:pt x="13610" y="37820"/>
                </a:lnTo>
                <a:lnTo>
                  <a:pt x="13610" y="37840"/>
                </a:lnTo>
                <a:lnTo>
                  <a:pt x="13590" y="37920"/>
                </a:lnTo>
                <a:lnTo>
                  <a:pt x="13570" y="37960"/>
                </a:lnTo>
                <a:lnTo>
                  <a:pt x="13530" y="38060"/>
                </a:lnTo>
                <a:lnTo>
                  <a:pt x="13510" y="38100"/>
                </a:lnTo>
                <a:lnTo>
                  <a:pt x="13460" y="38150"/>
                </a:lnTo>
                <a:lnTo>
                  <a:pt x="13450" y="38170"/>
                </a:lnTo>
                <a:lnTo>
                  <a:pt x="13370" y="38280"/>
                </a:lnTo>
                <a:lnTo>
                  <a:pt x="13330" y="38310"/>
                </a:lnTo>
                <a:lnTo>
                  <a:pt x="13320" y="38350"/>
                </a:lnTo>
                <a:lnTo>
                  <a:pt x="13300" y="38360"/>
                </a:lnTo>
                <a:lnTo>
                  <a:pt x="13290" y="38370"/>
                </a:lnTo>
                <a:lnTo>
                  <a:pt x="13270" y="38380"/>
                </a:lnTo>
                <a:lnTo>
                  <a:pt x="13260" y="38400"/>
                </a:lnTo>
                <a:lnTo>
                  <a:pt x="13250" y="38420"/>
                </a:lnTo>
                <a:lnTo>
                  <a:pt x="13240" y="38440"/>
                </a:lnTo>
                <a:lnTo>
                  <a:pt x="13240" y="38460"/>
                </a:lnTo>
                <a:lnTo>
                  <a:pt x="13240" y="38480"/>
                </a:lnTo>
                <a:lnTo>
                  <a:pt x="13240" y="38490"/>
                </a:lnTo>
                <a:lnTo>
                  <a:pt x="13240" y="38510"/>
                </a:lnTo>
                <a:lnTo>
                  <a:pt x="13210" y="38530"/>
                </a:lnTo>
                <a:lnTo>
                  <a:pt x="13190" y="38540"/>
                </a:lnTo>
                <a:lnTo>
                  <a:pt x="13170" y="38560"/>
                </a:lnTo>
                <a:lnTo>
                  <a:pt x="13160" y="38610"/>
                </a:lnTo>
                <a:lnTo>
                  <a:pt x="13150" y="38620"/>
                </a:lnTo>
                <a:lnTo>
                  <a:pt x="13110" y="38650"/>
                </a:lnTo>
                <a:lnTo>
                  <a:pt x="13070" y="38700"/>
                </a:lnTo>
                <a:lnTo>
                  <a:pt x="13040" y="38720"/>
                </a:lnTo>
                <a:lnTo>
                  <a:pt x="12990" y="38740"/>
                </a:lnTo>
                <a:lnTo>
                  <a:pt x="12970" y="38760"/>
                </a:lnTo>
                <a:lnTo>
                  <a:pt x="12890" y="38820"/>
                </a:lnTo>
                <a:lnTo>
                  <a:pt x="12850" y="38880"/>
                </a:lnTo>
                <a:lnTo>
                  <a:pt x="12750" y="38930"/>
                </a:lnTo>
                <a:lnTo>
                  <a:pt x="12700" y="38950"/>
                </a:lnTo>
                <a:lnTo>
                  <a:pt x="12670" y="38980"/>
                </a:lnTo>
                <a:lnTo>
                  <a:pt x="12650" y="38980"/>
                </a:lnTo>
                <a:lnTo>
                  <a:pt x="12610" y="39010"/>
                </a:lnTo>
                <a:lnTo>
                  <a:pt x="12460" y="39050"/>
                </a:lnTo>
                <a:lnTo>
                  <a:pt x="12410" y="39110"/>
                </a:lnTo>
                <a:lnTo>
                  <a:pt x="12380" y="39120"/>
                </a:lnTo>
                <a:lnTo>
                  <a:pt x="12210" y="39170"/>
                </a:lnTo>
                <a:lnTo>
                  <a:pt x="12150" y="39160"/>
                </a:lnTo>
                <a:lnTo>
                  <a:pt x="12130" y="39170"/>
                </a:lnTo>
                <a:lnTo>
                  <a:pt x="12120" y="39170"/>
                </a:lnTo>
                <a:lnTo>
                  <a:pt x="11890" y="39250"/>
                </a:lnTo>
                <a:lnTo>
                  <a:pt x="11690" y="39220"/>
                </a:lnTo>
                <a:lnTo>
                  <a:pt x="11490" y="39200"/>
                </a:lnTo>
                <a:lnTo>
                  <a:pt x="11430" y="39160"/>
                </a:lnTo>
                <a:lnTo>
                  <a:pt x="11320" y="39140"/>
                </a:lnTo>
                <a:lnTo>
                  <a:pt x="11250" y="39110"/>
                </a:lnTo>
                <a:lnTo>
                  <a:pt x="11190" y="39030"/>
                </a:lnTo>
                <a:lnTo>
                  <a:pt x="11140" y="39020"/>
                </a:lnTo>
                <a:lnTo>
                  <a:pt x="11080" y="38980"/>
                </a:lnTo>
                <a:lnTo>
                  <a:pt x="10930" y="38920"/>
                </a:lnTo>
                <a:lnTo>
                  <a:pt x="10840" y="38890"/>
                </a:lnTo>
                <a:lnTo>
                  <a:pt x="10800" y="38890"/>
                </a:lnTo>
                <a:lnTo>
                  <a:pt x="10750" y="38870"/>
                </a:lnTo>
                <a:lnTo>
                  <a:pt x="10680" y="38890"/>
                </a:lnTo>
                <a:lnTo>
                  <a:pt x="10610" y="38870"/>
                </a:lnTo>
                <a:lnTo>
                  <a:pt x="10540" y="38880"/>
                </a:lnTo>
                <a:lnTo>
                  <a:pt x="10460" y="38830"/>
                </a:lnTo>
                <a:lnTo>
                  <a:pt x="10300" y="38800"/>
                </a:lnTo>
                <a:lnTo>
                  <a:pt x="10140" y="38770"/>
                </a:lnTo>
                <a:lnTo>
                  <a:pt x="10130" y="38770"/>
                </a:lnTo>
                <a:lnTo>
                  <a:pt x="10080" y="38730"/>
                </a:lnTo>
                <a:lnTo>
                  <a:pt x="10010" y="38730"/>
                </a:lnTo>
                <a:lnTo>
                  <a:pt x="9890" y="38680"/>
                </a:lnTo>
                <a:lnTo>
                  <a:pt x="9850" y="38620"/>
                </a:lnTo>
                <a:lnTo>
                  <a:pt x="9800" y="38600"/>
                </a:lnTo>
                <a:lnTo>
                  <a:pt x="9770" y="38580"/>
                </a:lnTo>
                <a:lnTo>
                  <a:pt x="9590" y="38400"/>
                </a:lnTo>
                <a:lnTo>
                  <a:pt x="9530" y="38370"/>
                </a:lnTo>
                <a:lnTo>
                  <a:pt x="9480" y="38400"/>
                </a:lnTo>
                <a:lnTo>
                  <a:pt x="9430" y="38450"/>
                </a:lnTo>
                <a:lnTo>
                  <a:pt x="9380" y="38490"/>
                </a:lnTo>
                <a:lnTo>
                  <a:pt x="9360" y="38490"/>
                </a:lnTo>
                <a:lnTo>
                  <a:pt x="9330" y="38490"/>
                </a:lnTo>
                <a:lnTo>
                  <a:pt x="9300" y="38480"/>
                </a:lnTo>
                <a:lnTo>
                  <a:pt x="9280" y="38410"/>
                </a:lnTo>
                <a:lnTo>
                  <a:pt x="9260" y="38380"/>
                </a:lnTo>
                <a:lnTo>
                  <a:pt x="9250" y="38350"/>
                </a:lnTo>
                <a:lnTo>
                  <a:pt x="9280" y="38320"/>
                </a:lnTo>
                <a:lnTo>
                  <a:pt x="9290" y="38320"/>
                </a:lnTo>
                <a:lnTo>
                  <a:pt x="9330" y="38340"/>
                </a:lnTo>
                <a:lnTo>
                  <a:pt x="9340" y="38340"/>
                </a:lnTo>
                <a:lnTo>
                  <a:pt x="9360" y="38320"/>
                </a:lnTo>
                <a:lnTo>
                  <a:pt x="9360" y="38310"/>
                </a:lnTo>
                <a:lnTo>
                  <a:pt x="9350" y="38300"/>
                </a:lnTo>
                <a:lnTo>
                  <a:pt x="9340" y="38300"/>
                </a:lnTo>
                <a:lnTo>
                  <a:pt x="9340" y="38310"/>
                </a:lnTo>
                <a:lnTo>
                  <a:pt x="9320" y="38320"/>
                </a:lnTo>
                <a:lnTo>
                  <a:pt x="9210" y="38280"/>
                </a:lnTo>
                <a:lnTo>
                  <a:pt x="9160" y="38280"/>
                </a:lnTo>
                <a:lnTo>
                  <a:pt x="9150" y="38280"/>
                </a:lnTo>
                <a:lnTo>
                  <a:pt x="9140" y="38260"/>
                </a:lnTo>
                <a:lnTo>
                  <a:pt x="9130" y="38260"/>
                </a:lnTo>
                <a:lnTo>
                  <a:pt x="9120" y="38280"/>
                </a:lnTo>
                <a:lnTo>
                  <a:pt x="9110" y="38290"/>
                </a:lnTo>
                <a:lnTo>
                  <a:pt x="9100" y="38290"/>
                </a:lnTo>
                <a:lnTo>
                  <a:pt x="9090" y="38280"/>
                </a:lnTo>
                <a:lnTo>
                  <a:pt x="9110" y="38240"/>
                </a:lnTo>
                <a:lnTo>
                  <a:pt x="9120" y="38210"/>
                </a:lnTo>
                <a:lnTo>
                  <a:pt x="9130" y="38180"/>
                </a:lnTo>
                <a:lnTo>
                  <a:pt x="9130" y="38170"/>
                </a:lnTo>
                <a:lnTo>
                  <a:pt x="9130" y="38150"/>
                </a:lnTo>
                <a:lnTo>
                  <a:pt x="9130" y="38140"/>
                </a:lnTo>
                <a:lnTo>
                  <a:pt x="9130" y="38130"/>
                </a:lnTo>
                <a:lnTo>
                  <a:pt x="9120" y="38130"/>
                </a:lnTo>
                <a:lnTo>
                  <a:pt x="9120" y="38120"/>
                </a:lnTo>
                <a:lnTo>
                  <a:pt x="9110" y="38130"/>
                </a:lnTo>
                <a:lnTo>
                  <a:pt x="9110" y="38140"/>
                </a:lnTo>
                <a:lnTo>
                  <a:pt x="9110" y="38160"/>
                </a:lnTo>
                <a:lnTo>
                  <a:pt x="9100" y="38190"/>
                </a:lnTo>
                <a:lnTo>
                  <a:pt x="9090" y="38220"/>
                </a:lnTo>
                <a:lnTo>
                  <a:pt x="9070" y="38230"/>
                </a:lnTo>
                <a:lnTo>
                  <a:pt x="9060" y="38250"/>
                </a:lnTo>
                <a:lnTo>
                  <a:pt x="9050" y="38250"/>
                </a:lnTo>
                <a:lnTo>
                  <a:pt x="9050" y="38240"/>
                </a:lnTo>
                <a:lnTo>
                  <a:pt x="9040" y="38240"/>
                </a:lnTo>
                <a:lnTo>
                  <a:pt x="9040" y="38250"/>
                </a:lnTo>
                <a:lnTo>
                  <a:pt x="9030" y="38260"/>
                </a:lnTo>
                <a:lnTo>
                  <a:pt x="9000" y="38260"/>
                </a:lnTo>
                <a:lnTo>
                  <a:pt x="8980" y="38260"/>
                </a:lnTo>
                <a:lnTo>
                  <a:pt x="8980" y="38250"/>
                </a:lnTo>
                <a:lnTo>
                  <a:pt x="8960" y="38220"/>
                </a:lnTo>
                <a:lnTo>
                  <a:pt x="8950" y="38210"/>
                </a:lnTo>
                <a:lnTo>
                  <a:pt x="8950" y="38220"/>
                </a:lnTo>
                <a:lnTo>
                  <a:pt x="8950" y="38240"/>
                </a:lnTo>
                <a:lnTo>
                  <a:pt x="8940" y="38250"/>
                </a:lnTo>
                <a:lnTo>
                  <a:pt x="8920" y="38240"/>
                </a:lnTo>
                <a:lnTo>
                  <a:pt x="8910" y="38220"/>
                </a:lnTo>
                <a:lnTo>
                  <a:pt x="8890" y="38160"/>
                </a:lnTo>
                <a:lnTo>
                  <a:pt x="8880" y="38130"/>
                </a:lnTo>
                <a:lnTo>
                  <a:pt x="8850" y="38100"/>
                </a:lnTo>
                <a:lnTo>
                  <a:pt x="8830" y="38080"/>
                </a:lnTo>
                <a:lnTo>
                  <a:pt x="8820" y="38070"/>
                </a:lnTo>
                <a:lnTo>
                  <a:pt x="8800" y="38080"/>
                </a:lnTo>
                <a:lnTo>
                  <a:pt x="8800" y="38070"/>
                </a:lnTo>
                <a:lnTo>
                  <a:pt x="8790" y="38060"/>
                </a:lnTo>
                <a:lnTo>
                  <a:pt x="8770" y="38030"/>
                </a:lnTo>
                <a:lnTo>
                  <a:pt x="8770" y="38050"/>
                </a:lnTo>
                <a:lnTo>
                  <a:pt x="8770" y="38060"/>
                </a:lnTo>
                <a:lnTo>
                  <a:pt x="8780" y="38100"/>
                </a:lnTo>
                <a:lnTo>
                  <a:pt x="8750" y="38070"/>
                </a:lnTo>
                <a:lnTo>
                  <a:pt x="8740" y="38050"/>
                </a:lnTo>
                <a:lnTo>
                  <a:pt x="8730" y="38030"/>
                </a:lnTo>
                <a:lnTo>
                  <a:pt x="8730" y="38080"/>
                </a:lnTo>
                <a:lnTo>
                  <a:pt x="8750" y="38110"/>
                </a:lnTo>
                <a:lnTo>
                  <a:pt x="8770" y="38130"/>
                </a:lnTo>
                <a:lnTo>
                  <a:pt x="8790" y="38160"/>
                </a:lnTo>
                <a:lnTo>
                  <a:pt x="8780" y="38150"/>
                </a:lnTo>
                <a:lnTo>
                  <a:pt x="8760" y="38130"/>
                </a:lnTo>
                <a:lnTo>
                  <a:pt x="8750" y="38120"/>
                </a:lnTo>
                <a:lnTo>
                  <a:pt x="8730" y="38110"/>
                </a:lnTo>
                <a:lnTo>
                  <a:pt x="8740" y="38120"/>
                </a:lnTo>
                <a:lnTo>
                  <a:pt x="8740" y="38130"/>
                </a:lnTo>
                <a:lnTo>
                  <a:pt x="8740" y="38140"/>
                </a:lnTo>
                <a:lnTo>
                  <a:pt x="8750" y="38150"/>
                </a:lnTo>
                <a:lnTo>
                  <a:pt x="8760" y="38160"/>
                </a:lnTo>
                <a:lnTo>
                  <a:pt x="8760" y="38170"/>
                </a:lnTo>
                <a:lnTo>
                  <a:pt x="8750" y="38170"/>
                </a:lnTo>
                <a:lnTo>
                  <a:pt x="8720" y="38140"/>
                </a:lnTo>
                <a:lnTo>
                  <a:pt x="8710" y="38130"/>
                </a:lnTo>
                <a:lnTo>
                  <a:pt x="8720" y="38150"/>
                </a:lnTo>
                <a:lnTo>
                  <a:pt x="8740" y="38180"/>
                </a:lnTo>
                <a:lnTo>
                  <a:pt x="8750" y="38190"/>
                </a:lnTo>
                <a:lnTo>
                  <a:pt x="8730" y="38200"/>
                </a:lnTo>
                <a:lnTo>
                  <a:pt x="8700" y="38190"/>
                </a:lnTo>
                <a:lnTo>
                  <a:pt x="8630" y="38130"/>
                </a:lnTo>
                <a:lnTo>
                  <a:pt x="8460" y="37990"/>
                </a:lnTo>
                <a:lnTo>
                  <a:pt x="8460" y="37980"/>
                </a:lnTo>
                <a:lnTo>
                  <a:pt x="8300" y="37800"/>
                </a:lnTo>
                <a:lnTo>
                  <a:pt x="8290" y="37770"/>
                </a:lnTo>
                <a:lnTo>
                  <a:pt x="8280" y="37740"/>
                </a:lnTo>
                <a:lnTo>
                  <a:pt x="8270" y="37710"/>
                </a:lnTo>
                <a:lnTo>
                  <a:pt x="8280" y="37680"/>
                </a:lnTo>
                <a:lnTo>
                  <a:pt x="8290" y="37660"/>
                </a:lnTo>
                <a:lnTo>
                  <a:pt x="8310" y="37640"/>
                </a:lnTo>
                <a:lnTo>
                  <a:pt x="8360" y="37630"/>
                </a:lnTo>
                <a:lnTo>
                  <a:pt x="8380" y="37610"/>
                </a:lnTo>
                <a:lnTo>
                  <a:pt x="8360" y="37600"/>
                </a:lnTo>
                <a:lnTo>
                  <a:pt x="8280" y="37610"/>
                </a:lnTo>
                <a:lnTo>
                  <a:pt x="8260" y="37610"/>
                </a:lnTo>
                <a:lnTo>
                  <a:pt x="8240" y="37600"/>
                </a:lnTo>
                <a:lnTo>
                  <a:pt x="8170" y="37550"/>
                </a:lnTo>
                <a:lnTo>
                  <a:pt x="8060" y="37540"/>
                </a:lnTo>
                <a:lnTo>
                  <a:pt x="8050" y="37530"/>
                </a:lnTo>
                <a:lnTo>
                  <a:pt x="8020" y="37510"/>
                </a:lnTo>
                <a:lnTo>
                  <a:pt x="8010" y="37500"/>
                </a:lnTo>
                <a:lnTo>
                  <a:pt x="7980" y="37500"/>
                </a:lnTo>
                <a:lnTo>
                  <a:pt x="7960" y="37510"/>
                </a:lnTo>
                <a:lnTo>
                  <a:pt x="7940" y="37520"/>
                </a:lnTo>
                <a:lnTo>
                  <a:pt x="7930" y="37530"/>
                </a:lnTo>
                <a:lnTo>
                  <a:pt x="7890" y="37510"/>
                </a:lnTo>
                <a:lnTo>
                  <a:pt x="7820" y="37530"/>
                </a:lnTo>
                <a:lnTo>
                  <a:pt x="7800" y="37530"/>
                </a:lnTo>
                <a:lnTo>
                  <a:pt x="7740" y="37490"/>
                </a:lnTo>
                <a:lnTo>
                  <a:pt x="7720" y="37490"/>
                </a:lnTo>
                <a:lnTo>
                  <a:pt x="7700" y="37490"/>
                </a:lnTo>
                <a:lnTo>
                  <a:pt x="7680" y="37510"/>
                </a:lnTo>
                <a:lnTo>
                  <a:pt x="7730" y="37510"/>
                </a:lnTo>
                <a:lnTo>
                  <a:pt x="7720" y="37520"/>
                </a:lnTo>
                <a:lnTo>
                  <a:pt x="7720" y="37560"/>
                </a:lnTo>
                <a:lnTo>
                  <a:pt x="7830" y="37570"/>
                </a:lnTo>
                <a:lnTo>
                  <a:pt x="7900" y="37540"/>
                </a:lnTo>
                <a:lnTo>
                  <a:pt x="7920" y="37550"/>
                </a:lnTo>
                <a:lnTo>
                  <a:pt x="7940" y="37560"/>
                </a:lnTo>
                <a:lnTo>
                  <a:pt x="7960" y="37600"/>
                </a:lnTo>
                <a:lnTo>
                  <a:pt x="7990" y="37620"/>
                </a:lnTo>
                <a:lnTo>
                  <a:pt x="8000" y="37650"/>
                </a:lnTo>
                <a:lnTo>
                  <a:pt x="7990" y="37640"/>
                </a:lnTo>
                <a:lnTo>
                  <a:pt x="7980" y="37630"/>
                </a:lnTo>
                <a:lnTo>
                  <a:pt x="7960" y="37630"/>
                </a:lnTo>
                <a:lnTo>
                  <a:pt x="7970" y="37660"/>
                </a:lnTo>
                <a:lnTo>
                  <a:pt x="7990" y="37670"/>
                </a:lnTo>
                <a:lnTo>
                  <a:pt x="8020" y="37670"/>
                </a:lnTo>
                <a:lnTo>
                  <a:pt x="8040" y="37670"/>
                </a:lnTo>
                <a:lnTo>
                  <a:pt x="8090" y="37710"/>
                </a:lnTo>
                <a:lnTo>
                  <a:pt x="8110" y="37730"/>
                </a:lnTo>
                <a:lnTo>
                  <a:pt x="8120" y="37760"/>
                </a:lnTo>
                <a:lnTo>
                  <a:pt x="8120" y="37780"/>
                </a:lnTo>
                <a:lnTo>
                  <a:pt x="8120" y="37800"/>
                </a:lnTo>
                <a:lnTo>
                  <a:pt x="8110" y="37830"/>
                </a:lnTo>
                <a:lnTo>
                  <a:pt x="8090" y="37840"/>
                </a:lnTo>
                <a:lnTo>
                  <a:pt x="8040" y="37830"/>
                </a:lnTo>
                <a:lnTo>
                  <a:pt x="8020" y="37830"/>
                </a:lnTo>
                <a:lnTo>
                  <a:pt x="8040" y="37850"/>
                </a:lnTo>
                <a:lnTo>
                  <a:pt x="8070" y="37850"/>
                </a:lnTo>
                <a:lnTo>
                  <a:pt x="8080" y="37870"/>
                </a:lnTo>
                <a:lnTo>
                  <a:pt x="8070" y="37880"/>
                </a:lnTo>
                <a:lnTo>
                  <a:pt x="8070" y="37900"/>
                </a:lnTo>
                <a:lnTo>
                  <a:pt x="8060" y="37920"/>
                </a:lnTo>
                <a:lnTo>
                  <a:pt x="8040" y="37930"/>
                </a:lnTo>
                <a:lnTo>
                  <a:pt x="8040" y="37940"/>
                </a:lnTo>
                <a:lnTo>
                  <a:pt x="8100" y="37940"/>
                </a:lnTo>
                <a:lnTo>
                  <a:pt x="8120" y="37950"/>
                </a:lnTo>
                <a:lnTo>
                  <a:pt x="8140" y="37980"/>
                </a:lnTo>
                <a:lnTo>
                  <a:pt x="8140" y="37990"/>
                </a:lnTo>
                <a:lnTo>
                  <a:pt x="8180" y="38010"/>
                </a:lnTo>
                <a:lnTo>
                  <a:pt x="8200" y="38030"/>
                </a:lnTo>
                <a:lnTo>
                  <a:pt x="8190" y="38060"/>
                </a:lnTo>
                <a:lnTo>
                  <a:pt x="8220" y="38080"/>
                </a:lnTo>
                <a:lnTo>
                  <a:pt x="8330" y="38110"/>
                </a:lnTo>
                <a:lnTo>
                  <a:pt x="8340" y="38120"/>
                </a:lnTo>
                <a:lnTo>
                  <a:pt x="8350" y="38130"/>
                </a:lnTo>
                <a:lnTo>
                  <a:pt x="8360" y="38160"/>
                </a:lnTo>
                <a:lnTo>
                  <a:pt x="8360" y="38170"/>
                </a:lnTo>
                <a:lnTo>
                  <a:pt x="8350" y="38180"/>
                </a:lnTo>
                <a:lnTo>
                  <a:pt x="8280" y="38180"/>
                </a:lnTo>
                <a:lnTo>
                  <a:pt x="8260" y="38170"/>
                </a:lnTo>
                <a:lnTo>
                  <a:pt x="8390" y="38250"/>
                </a:lnTo>
                <a:lnTo>
                  <a:pt x="8520" y="38250"/>
                </a:lnTo>
                <a:lnTo>
                  <a:pt x="8590" y="38310"/>
                </a:lnTo>
                <a:lnTo>
                  <a:pt x="8600" y="38320"/>
                </a:lnTo>
                <a:lnTo>
                  <a:pt x="8600" y="38350"/>
                </a:lnTo>
                <a:lnTo>
                  <a:pt x="8580" y="38350"/>
                </a:lnTo>
                <a:lnTo>
                  <a:pt x="8540" y="38320"/>
                </a:lnTo>
                <a:lnTo>
                  <a:pt x="8500" y="38310"/>
                </a:lnTo>
                <a:lnTo>
                  <a:pt x="8480" y="38320"/>
                </a:lnTo>
                <a:lnTo>
                  <a:pt x="8470" y="38350"/>
                </a:lnTo>
                <a:lnTo>
                  <a:pt x="8460" y="38380"/>
                </a:lnTo>
                <a:lnTo>
                  <a:pt x="8440" y="38400"/>
                </a:lnTo>
                <a:lnTo>
                  <a:pt x="8420" y="38410"/>
                </a:lnTo>
                <a:lnTo>
                  <a:pt x="8410" y="38410"/>
                </a:lnTo>
                <a:lnTo>
                  <a:pt x="8390" y="38390"/>
                </a:lnTo>
                <a:lnTo>
                  <a:pt x="8360" y="38390"/>
                </a:lnTo>
                <a:lnTo>
                  <a:pt x="8320" y="38400"/>
                </a:lnTo>
                <a:lnTo>
                  <a:pt x="8330" y="38420"/>
                </a:lnTo>
                <a:lnTo>
                  <a:pt x="8310" y="38420"/>
                </a:lnTo>
                <a:lnTo>
                  <a:pt x="8150" y="38420"/>
                </a:lnTo>
                <a:lnTo>
                  <a:pt x="8130" y="38430"/>
                </a:lnTo>
                <a:lnTo>
                  <a:pt x="8130" y="38440"/>
                </a:lnTo>
                <a:lnTo>
                  <a:pt x="8130" y="38450"/>
                </a:lnTo>
                <a:lnTo>
                  <a:pt x="8130" y="38470"/>
                </a:lnTo>
                <a:lnTo>
                  <a:pt x="8120" y="38480"/>
                </a:lnTo>
                <a:lnTo>
                  <a:pt x="8120" y="38500"/>
                </a:lnTo>
                <a:lnTo>
                  <a:pt x="8120" y="38520"/>
                </a:lnTo>
                <a:lnTo>
                  <a:pt x="8120" y="38540"/>
                </a:lnTo>
                <a:lnTo>
                  <a:pt x="8120" y="38550"/>
                </a:lnTo>
                <a:lnTo>
                  <a:pt x="8120" y="38560"/>
                </a:lnTo>
                <a:lnTo>
                  <a:pt x="8110" y="38570"/>
                </a:lnTo>
                <a:lnTo>
                  <a:pt x="8010" y="38600"/>
                </a:lnTo>
                <a:lnTo>
                  <a:pt x="8000" y="38610"/>
                </a:lnTo>
                <a:lnTo>
                  <a:pt x="8000" y="38620"/>
                </a:lnTo>
                <a:lnTo>
                  <a:pt x="8000" y="38670"/>
                </a:lnTo>
                <a:lnTo>
                  <a:pt x="7990" y="38690"/>
                </a:lnTo>
                <a:lnTo>
                  <a:pt x="7990" y="38700"/>
                </a:lnTo>
                <a:lnTo>
                  <a:pt x="7990" y="38740"/>
                </a:lnTo>
                <a:lnTo>
                  <a:pt x="7990" y="38750"/>
                </a:lnTo>
                <a:lnTo>
                  <a:pt x="7990" y="38760"/>
                </a:lnTo>
                <a:lnTo>
                  <a:pt x="7990" y="38770"/>
                </a:lnTo>
                <a:lnTo>
                  <a:pt x="7980" y="38770"/>
                </a:lnTo>
                <a:lnTo>
                  <a:pt x="7710" y="38780"/>
                </a:lnTo>
                <a:lnTo>
                  <a:pt x="7690" y="38770"/>
                </a:lnTo>
                <a:lnTo>
                  <a:pt x="7680" y="38760"/>
                </a:lnTo>
                <a:lnTo>
                  <a:pt x="7670" y="38750"/>
                </a:lnTo>
                <a:lnTo>
                  <a:pt x="7670" y="38730"/>
                </a:lnTo>
                <a:lnTo>
                  <a:pt x="7660" y="38720"/>
                </a:lnTo>
                <a:lnTo>
                  <a:pt x="7660" y="38700"/>
                </a:lnTo>
                <a:lnTo>
                  <a:pt x="7660" y="38690"/>
                </a:lnTo>
                <a:lnTo>
                  <a:pt x="7660" y="38670"/>
                </a:lnTo>
                <a:lnTo>
                  <a:pt x="7660" y="38660"/>
                </a:lnTo>
                <a:lnTo>
                  <a:pt x="7660" y="38640"/>
                </a:lnTo>
                <a:lnTo>
                  <a:pt x="7660" y="38620"/>
                </a:lnTo>
                <a:lnTo>
                  <a:pt x="7660" y="38610"/>
                </a:lnTo>
                <a:lnTo>
                  <a:pt x="7660" y="38600"/>
                </a:lnTo>
                <a:lnTo>
                  <a:pt x="7650" y="38570"/>
                </a:lnTo>
                <a:lnTo>
                  <a:pt x="7650" y="38560"/>
                </a:lnTo>
                <a:lnTo>
                  <a:pt x="7640" y="38550"/>
                </a:lnTo>
                <a:lnTo>
                  <a:pt x="7560" y="38500"/>
                </a:lnTo>
                <a:lnTo>
                  <a:pt x="7540" y="38460"/>
                </a:lnTo>
                <a:lnTo>
                  <a:pt x="7530" y="38430"/>
                </a:lnTo>
                <a:lnTo>
                  <a:pt x="7520" y="38380"/>
                </a:lnTo>
                <a:lnTo>
                  <a:pt x="7520" y="38370"/>
                </a:lnTo>
                <a:lnTo>
                  <a:pt x="7520" y="38340"/>
                </a:lnTo>
                <a:lnTo>
                  <a:pt x="7510" y="38330"/>
                </a:lnTo>
                <a:lnTo>
                  <a:pt x="7510" y="38320"/>
                </a:lnTo>
                <a:lnTo>
                  <a:pt x="7490" y="38310"/>
                </a:lnTo>
                <a:lnTo>
                  <a:pt x="7220" y="38280"/>
                </a:lnTo>
                <a:lnTo>
                  <a:pt x="7190" y="38260"/>
                </a:lnTo>
                <a:lnTo>
                  <a:pt x="6130" y="38350"/>
                </a:lnTo>
                <a:lnTo>
                  <a:pt x="6120" y="38350"/>
                </a:lnTo>
                <a:close/>
                <a:moveTo>
                  <a:pt x="8430" y="38430"/>
                </a:moveTo>
                <a:lnTo>
                  <a:pt x="8470" y="38430"/>
                </a:lnTo>
                <a:lnTo>
                  <a:pt x="8460" y="38420"/>
                </a:lnTo>
                <a:lnTo>
                  <a:pt x="8470" y="38410"/>
                </a:lnTo>
                <a:lnTo>
                  <a:pt x="8480" y="38400"/>
                </a:lnTo>
                <a:lnTo>
                  <a:pt x="8520" y="38400"/>
                </a:lnTo>
                <a:lnTo>
                  <a:pt x="8530" y="38400"/>
                </a:lnTo>
                <a:lnTo>
                  <a:pt x="8540" y="38390"/>
                </a:lnTo>
                <a:lnTo>
                  <a:pt x="8540" y="38380"/>
                </a:lnTo>
                <a:lnTo>
                  <a:pt x="8540" y="38370"/>
                </a:lnTo>
                <a:lnTo>
                  <a:pt x="8560" y="38370"/>
                </a:lnTo>
                <a:lnTo>
                  <a:pt x="8670" y="38410"/>
                </a:lnTo>
                <a:lnTo>
                  <a:pt x="8680" y="38440"/>
                </a:lnTo>
                <a:lnTo>
                  <a:pt x="8690" y="38460"/>
                </a:lnTo>
                <a:lnTo>
                  <a:pt x="8700" y="38470"/>
                </a:lnTo>
                <a:lnTo>
                  <a:pt x="8730" y="38490"/>
                </a:lnTo>
                <a:lnTo>
                  <a:pt x="8740" y="38500"/>
                </a:lnTo>
                <a:lnTo>
                  <a:pt x="8710" y="38520"/>
                </a:lnTo>
                <a:lnTo>
                  <a:pt x="8520" y="38430"/>
                </a:lnTo>
                <a:lnTo>
                  <a:pt x="8500" y="38440"/>
                </a:lnTo>
                <a:lnTo>
                  <a:pt x="8510" y="38450"/>
                </a:lnTo>
                <a:lnTo>
                  <a:pt x="8520" y="38470"/>
                </a:lnTo>
                <a:lnTo>
                  <a:pt x="8510" y="38470"/>
                </a:lnTo>
                <a:lnTo>
                  <a:pt x="8450" y="38440"/>
                </a:lnTo>
                <a:lnTo>
                  <a:pt x="8430" y="38430"/>
                </a:lnTo>
                <a:close/>
                <a:moveTo>
                  <a:pt x="8020" y="37550"/>
                </a:moveTo>
                <a:lnTo>
                  <a:pt x="8030" y="37570"/>
                </a:lnTo>
                <a:lnTo>
                  <a:pt x="8030" y="37590"/>
                </a:lnTo>
                <a:lnTo>
                  <a:pt x="8020" y="37600"/>
                </a:lnTo>
                <a:lnTo>
                  <a:pt x="8000" y="37580"/>
                </a:lnTo>
                <a:lnTo>
                  <a:pt x="7990" y="37570"/>
                </a:lnTo>
                <a:lnTo>
                  <a:pt x="7990" y="37560"/>
                </a:lnTo>
                <a:lnTo>
                  <a:pt x="7990" y="37540"/>
                </a:lnTo>
                <a:lnTo>
                  <a:pt x="8000" y="37540"/>
                </a:lnTo>
                <a:lnTo>
                  <a:pt x="8010" y="37540"/>
                </a:lnTo>
                <a:lnTo>
                  <a:pt x="8020" y="37550"/>
                </a:lnTo>
                <a:close/>
                <a:moveTo>
                  <a:pt x="9050" y="33710"/>
                </a:moveTo>
                <a:lnTo>
                  <a:pt x="9100" y="33690"/>
                </a:lnTo>
                <a:lnTo>
                  <a:pt x="9160" y="33690"/>
                </a:lnTo>
                <a:lnTo>
                  <a:pt x="9280" y="33790"/>
                </a:lnTo>
                <a:lnTo>
                  <a:pt x="9270" y="33800"/>
                </a:lnTo>
                <a:lnTo>
                  <a:pt x="9050" y="33780"/>
                </a:lnTo>
                <a:lnTo>
                  <a:pt x="9020" y="33770"/>
                </a:lnTo>
                <a:lnTo>
                  <a:pt x="9010" y="33750"/>
                </a:lnTo>
                <a:lnTo>
                  <a:pt x="9020" y="33730"/>
                </a:lnTo>
                <a:lnTo>
                  <a:pt x="9030" y="33720"/>
                </a:lnTo>
                <a:lnTo>
                  <a:pt x="9050" y="33710"/>
                </a:lnTo>
                <a:close/>
                <a:moveTo>
                  <a:pt x="10660" y="6840"/>
                </a:moveTo>
                <a:lnTo>
                  <a:pt x="10690" y="6790"/>
                </a:lnTo>
                <a:lnTo>
                  <a:pt x="10820" y="6870"/>
                </a:lnTo>
                <a:lnTo>
                  <a:pt x="10800" y="6910"/>
                </a:lnTo>
                <a:lnTo>
                  <a:pt x="10780" y="6910"/>
                </a:lnTo>
                <a:lnTo>
                  <a:pt x="10730" y="6900"/>
                </a:lnTo>
                <a:lnTo>
                  <a:pt x="10690" y="6890"/>
                </a:lnTo>
                <a:lnTo>
                  <a:pt x="10670" y="6880"/>
                </a:lnTo>
                <a:lnTo>
                  <a:pt x="10660" y="6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