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Moskva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Moskva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0990" y="53520"/>
                </a:moveTo>
                <a:lnTo>
                  <a:pt x="10970" y="53470"/>
                </a:lnTo>
                <a:lnTo>
                  <a:pt x="10960" y="53460"/>
                </a:lnTo>
                <a:lnTo>
                  <a:pt x="10960" y="53450"/>
                </a:lnTo>
                <a:lnTo>
                  <a:pt x="10960" y="53440"/>
                </a:lnTo>
                <a:lnTo>
                  <a:pt x="10960" y="53400"/>
                </a:lnTo>
                <a:lnTo>
                  <a:pt x="10960" y="53390"/>
                </a:lnTo>
                <a:lnTo>
                  <a:pt x="10950" y="53390"/>
                </a:lnTo>
                <a:lnTo>
                  <a:pt x="10940" y="53390"/>
                </a:lnTo>
                <a:lnTo>
                  <a:pt x="10940" y="53380"/>
                </a:lnTo>
                <a:lnTo>
                  <a:pt x="10930" y="53360"/>
                </a:lnTo>
                <a:lnTo>
                  <a:pt x="10910" y="53330"/>
                </a:lnTo>
                <a:lnTo>
                  <a:pt x="10890" y="53320"/>
                </a:lnTo>
                <a:lnTo>
                  <a:pt x="10880" y="53310"/>
                </a:lnTo>
                <a:lnTo>
                  <a:pt x="10880" y="53290"/>
                </a:lnTo>
                <a:lnTo>
                  <a:pt x="10870" y="53290"/>
                </a:lnTo>
                <a:lnTo>
                  <a:pt x="10860" y="53260"/>
                </a:lnTo>
                <a:lnTo>
                  <a:pt x="10850" y="53260"/>
                </a:lnTo>
                <a:lnTo>
                  <a:pt x="10920" y="53180"/>
                </a:lnTo>
                <a:lnTo>
                  <a:pt x="10860" y="53040"/>
                </a:lnTo>
                <a:lnTo>
                  <a:pt x="10860" y="52940"/>
                </a:lnTo>
                <a:lnTo>
                  <a:pt x="10920" y="52940"/>
                </a:lnTo>
                <a:lnTo>
                  <a:pt x="10930" y="53010"/>
                </a:lnTo>
                <a:lnTo>
                  <a:pt x="11020" y="53010"/>
                </a:lnTo>
                <a:lnTo>
                  <a:pt x="11040" y="52840"/>
                </a:lnTo>
                <a:lnTo>
                  <a:pt x="11170" y="52780"/>
                </a:lnTo>
                <a:lnTo>
                  <a:pt x="11130" y="52690"/>
                </a:lnTo>
                <a:lnTo>
                  <a:pt x="11130" y="52640"/>
                </a:lnTo>
                <a:lnTo>
                  <a:pt x="11150" y="52600"/>
                </a:lnTo>
                <a:lnTo>
                  <a:pt x="11160" y="52560"/>
                </a:lnTo>
                <a:lnTo>
                  <a:pt x="11180" y="52540"/>
                </a:lnTo>
                <a:lnTo>
                  <a:pt x="11150" y="52490"/>
                </a:lnTo>
                <a:lnTo>
                  <a:pt x="11170" y="52470"/>
                </a:lnTo>
                <a:lnTo>
                  <a:pt x="11200" y="52530"/>
                </a:lnTo>
                <a:lnTo>
                  <a:pt x="11230" y="52530"/>
                </a:lnTo>
                <a:lnTo>
                  <a:pt x="11260" y="52520"/>
                </a:lnTo>
                <a:lnTo>
                  <a:pt x="11290" y="52510"/>
                </a:lnTo>
                <a:lnTo>
                  <a:pt x="11370" y="52540"/>
                </a:lnTo>
                <a:lnTo>
                  <a:pt x="11410" y="52580"/>
                </a:lnTo>
                <a:lnTo>
                  <a:pt x="11430" y="52620"/>
                </a:lnTo>
                <a:lnTo>
                  <a:pt x="11440" y="52660"/>
                </a:lnTo>
                <a:lnTo>
                  <a:pt x="11470" y="52690"/>
                </a:lnTo>
                <a:lnTo>
                  <a:pt x="11460" y="52720"/>
                </a:lnTo>
                <a:lnTo>
                  <a:pt x="11440" y="52720"/>
                </a:lnTo>
                <a:lnTo>
                  <a:pt x="11420" y="52790"/>
                </a:lnTo>
                <a:lnTo>
                  <a:pt x="11390" y="52840"/>
                </a:lnTo>
                <a:lnTo>
                  <a:pt x="11350" y="52870"/>
                </a:lnTo>
                <a:lnTo>
                  <a:pt x="11320" y="52880"/>
                </a:lnTo>
                <a:lnTo>
                  <a:pt x="11300" y="52980"/>
                </a:lnTo>
                <a:lnTo>
                  <a:pt x="11270" y="53110"/>
                </a:lnTo>
                <a:lnTo>
                  <a:pt x="11200" y="53090"/>
                </a:lnTo>
                <a:lnTo>
                  <a:pt x="11170" y="53160"/>
                </a:lnTo>
                <a:lnTo>
                  <a:pt x="11200" y="53200"/>
                </a:lnTo>
                <a:lnTo>
                  <a:pt x="11180" y="53310"/>
                </a:lnTo>
                <a:lnTo>
                  <a:pt x="11120" y="53380"/>
                </a:lnTo>
                <a:lnTo>
                  <a:pt x="11090" y="53340"/>
                </a:lnTo>
                <a:lnTo>
                  <a:pt x="11050" y="53420"/>
                </a:lnTo>
                <a:lnTo>
                  <a:pt x="11040" y="53490"/>
                </a:lnTo>
                <a:lnTo>
                  <a:pt x="10990" y="53520"/>
                </a:lnTo>
                <a:close/>
                <a:moveTo>
                  <a:pt x="11070" y="52440"/>
                </a:moveTo>
                <a:lnTo>
                  <a:pt x="11020" y="52410"/>
                </a:lnTo>
                <a:lnTo>
                  <a:pt x="11040" y="52330"/>
                </a:lnTo>
                <a:lnTo>
                  <a:pt x="11090" y="52370"/>
                </a:lnTo>
                <a:lnTo>
                  <a:pt x="11100" y="52400"/>
                </a:lnTo>
                <a:lnTo>
                  <a:pt x="11070" y="52440"/>
                </a:lnTo>
                <a:close/>
                <a:moveTo>
                  <a:pt x="10940" y="52770"/>
                </a:moveTo>
                <a:lnTo>
                  <a:pt x="10910" y="52760"/>
                </a:lnTo>
                <a:lnTo>
                  <a:pt x="10900" y="52740"/>
                </a:lnTo>
                <a:lnTo>
                  <a:pt x="10910" y="52700"/>
                </a:lnTo>
                <a:lnTo>
                  <a:pt x="10960" y="52690"/>
                </a:lnTo>
                <a:lnTo>
                  <a:pt x="11010" y="52700"/>
                </a:lnTo>
                <a:lnTo>
                  <a:pt x="11010" y="52740"/>
                </a:lnTo>
                <a:lnTo>
                  <a:pt x="10980" y="52750"/>
                </a:lnTo>
                <a:lnTo>
                  <a:pt x="10940" y="52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