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Moskovskaya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Moskovskay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890" y="53250"/>
                </a:moveTo>
                <a:lnTo>
                  <a:pt x="9870" y="53220"/>
                </a:lnTo>
                <a:lnTo>
                  <a:pt x="9840" y="53180"/>
                </a:lnTo>
                <a:lnTo>
                  <a:pt x="9840" y="53170"/>
                </a:lnTo>
                <a:lnTo>
                  <a:pt x="9840" y="53150"/>
                </a:lnTo>
                <a:lnTo>
                  <a:pt x="9840" y="53140"/>
                </a:lnTo>
                <a:lnTo>
                  <a:pt x="9840" y="53130"/>
                </a:lnTo>
                <a:lnTo>
                  <a:pt x="9840" y="53120"/>
                </a:lnTo>
                <a:lnTo>
                  <a:pt x="9840" y="53100"/>
                </a:lnTo>
                <a:lnTo>
                  <a:pt x="9840" y="53090"/>
                </a:lnTo>
                <a:lnTo>
                  <a:pt x="9850" y="53050"/>
                </a:lnTo>
                <a:lnTo>
                  <a:pt x="9850" y="53030"/>
                </a:lnTo>
                <a:lnTo>
                  <a:pt x="9850" y="53020"/>
                </a:lnTo>
                <a:lnTo>
                  <a:pt x="9850" y="53010"/>
                </a:lnTo>
                <a:lnTo>
                  <a:pt x="9840" y="53000"/>
                </a:lnTo>
                <a:lnTo>
                  <a:pt x="9840" y="52990"/>
                </a:lnTo>
                <a:lnTo>
                  <a:pt x="9850" y="52980"/>
                </a:lnTo>
                <a:lnTo>
                  <a:pt x="9850" y="52970"/>
                </a:lnTo>
                <a:lnTo>
                  <a:pt x="9860" y="52970"/>
                </a:lnTo>
                <a:lnTo>
                  <a:pt x="9860" y="52960"/>
                </a:lnTo>
                <a:lnTo>
                  <a:pt x="9860" y="52930"/>
                </a:lnTo>
                <a:lnTo>
                  <a:pt x="9850" y="52920"/>
                </a:lnTo>
                <a:lnTo>
                  <a:pt x="9850" y="52910"/>
                </a:lnTo>
                <a:lnTo>
                  <a:pt x="9840" y="52910"/>
                </a:lnTo>
                <a:lnTo>
                  <a:pt x="9840" y="52900"/>
                </a:lnTo>
                <a:lnTo>
                  <a:pt x="9830" y="52900"/>
                </a:lnTo>
                <a:lnTo>
                  <a:pt x="9830" y="52890"/>
                </a:lnTo>
                <a:lnTo>
                  <a:pt x="9840" y="52880"/>
                </a:lnTo>
                <a:lnTo>
                  <a:pt x="9850" y="52880"/>
                </a:lnTo>
                <a:lnTo>
                  <a:pt x="9870" y="52890"/>
                </a:lnTo>
                <a:lnTo>
                  <a:pt x="9890" y="52890"/>
                </a:lnTo>
                <a:lnTo>
                  <a:pt x="9900" y="52880"/>
                </a:lnTo>
                <a:lnTo>
                  <a:pt x="9900" y="52870"/>
                </a:lnTo>
                <a:lnTo>
                  <a:pt x="9910" y="52860"/>
                </a:lnTo>
                <a:lnTo>
                  <a:pt x="9910" y="52830"/>
                </a:lnTo>
                <a:lnTo>
                  <a:pt x="9900" y="52830"/>
                </a:lnTo>
                <a:lnTo>
                  <a:pt x="9900" y="52820"/>
                </a:lnTo>
                <a:lnTo>
                  <a:pt x="9890" y="52800"/>
                </a:lnTo>
                <a:lnTo>
                  <a:pt x="9890" y="52790"/>
                </a:lnTo>
                <a:lnTo>
                  <a:pt x="9880" y="52790"/>
                </a:lnTo>
                <a:lnTo>
                  <a:pt x="9880" y="52780"/>
                </a:lnTo>
                <a:lnTo>
                  <a:pt x="9870" y="52770"/>
                </a:lnTo>
                <a:lnTo>
                  <a:pt x="9870" y="52740"/>
                </a:lnTo>
                <a:lnTo>
                  <a:pt x="9860" y="52730"/>
                </a:lnTo>
                <a:lnTo>
                  <a:pt x="9850" y="52730"/>
                </a:lnTo>
                <a:lnTo>
                  <a:pt x="9850" y="52720"/>
                </a:lnTo>
                <a:lnTo>
                  <a:pt x="9850" y="52710"/>
                </a:lnTo>
                <a:lnTo>
                  <a:pt x="9850" y="52700"/>
                </a:lnTo>
                <a:lnTo>
                  <a:pt x="9860" y="52700"/>
                </a:lnTo>
                <a:lnTo>
                  <a:pt x="9870" y="52700"/>
                </a:lnTo>
                <a:lnTo>
                  <a:pt x="9870" y="52690"/>
                </a:lnTo>
                <a:lnTo>
                  <a:pt x="9870" y="52680"/>
                </a:lnTo>
                <a:lnTo>
                  <a:pt x="9870" y="52670"/>
                </a:lnTo>
                <a:lnTo>
                  <a:pt x="9870" y="52660"/>
                </a:lnTo>
                <a:lnTo>
                  <a:pt x="9880" y="52650"/>
                </a:lnTo>
                <a:lnTo>
                  <a:pt x="9880" y="52640"/>
                </a:lnTo>
                <a:lnTo>
                  <a:pt x="9870" y="52630"/>
                </a:lnTo>
                <a:lnTo>
                  <a:pt x="9850" y="52620"/>
                </a:lnTo>
                <a:lnTo>
                  <a:pt x="9850" y="52610"/>
                </a:lnTo>
                <a:lnTo>
                  <a:pt x="9850" y="52600"/>
                </a:lnTo>
                <a:lnTo>
                  <a:pt x="9850" y="52590"/>
                </a:lnTo>
                <a:lnTo>
                  <a:pt x="9840" y="52590"/>
                </a:lnTo>
                <a:lnTo>
                  <a:pt x="9840" y="52580"/>
                </a:lnTo>
                <a:lnTo>
                  <a:pt x="9840" y="52570"/>
                </a:lnTo>
                <a:lnTo>
                  <a:pt x="9830" y="52560"/>
                </a:lnTo>
                <a:lnTo>
                  <a:pt x="9820" y="52550"/>
                </a:lnTo>
                <a:lnTo>
                  <a:pt x="9810" y="52540"/>
                </a:lnTo>
                <a:lnTo>
                  <a:pt x="9810" y="52530"/>
                </a:lnTo>
                <a:lnTo>
                  <a:pt x="9810" y="52520"/>
                </a:lnTo>
                <a:lnTo>
                  <a:pt x="9810" y="52510"/>
                </a:lnTo>
                <a:lnTo>
                  <a:pt x="9810" y="52500"/>
                </a:lnTo>
                <a:lnTo>
                  <a:pt x="9810" y="52490"/>
                </a:lnTo>
                <a:lnTo>
                  <a:pt x="9800" y="52500"/>
                </a:lnTo>
                <a:lnTo>
                  <a:pt x="9800" y="52510"/>
                </a:lnTo>
                <a:lnTo>
                  <a:pt x="9790" y="52510"/>
                </a:lnTo>
                <a:lnTo>
                  <a:pt x="9790" y="52500"/>
                </a:lnTo>
                <a:lnTo>
                  <a:pt x="9790" y="52490"/>
                </a:lnTo>
                <a:lnTo>
                  <a:pt x="9790" y="52480"/>
                </a:lnTo>
                <a:lnTo>
                  <a:pt x="9790" y="52470"/>
                </a:lnTo>
                <a:lnTo>
                  <a:pt x="9770" y="52460"/>
                </a:lnTo>
                <a:lnTo>
                  <a:pt x="9760" y="52440"/>
                </a:lnTo>
                <a:lnTo>
                  <a:pt x="9770" y="52430"/>
                </a:lnTo>
                <a:lnTo>
                  <a:pt x="9790" y="52380"/>
                </a:lnTo>
                <a:lnTo>
                  <a:pt x="9790" y="52370"/>
                </a:lnTo>
                <a:lnTo>
                  <a:pt x="9800" y="52360"/>
                </a:lnTo>
                <a:lnTo>
                  <a:pt x="9820" y="52350"/>
                </a:lnTo>
                <a:lnTo>
                  <a:pt x="9830" y="52340"/>
                </a:lnTo>
                <a:lnTo>
                  <a:pt x="9850" y="52340"/>
                </a:lnTo>
                <a:lnTo>
                  <a:pt x="9860" y="52340"/>
                </a:lnTo>
                <a:lnTo>
                  <a:pt x="9860" y="52330"/>
                </a:lnTo>
                <a:lnTo>
                  <a:pt x="9870" y="52310"/>
                </a:lnTo>
                <a:lnTo>
                  <a:pt x="9870" y="52300"/>
                </a:lnTo>
                <a:lnTo>
                  <a:pt x="9850" y="52280"/>
                </a:lnTo>
                <a:lnTo>
                  <a:pt x="9850" y="52270"/>
                </a:lnTo>
                <a:lnTo>
                  <a:pt x="9860" y="52250"/>
                </a:lnTo>
                <a:lnTo>
                  <a:pt x="9860" y="52240"/>
                </a:lnTo>
                <a:lnTo>
                  <a:pt x="9870" y="52240"/>
                </a:lnTo>
                <a:lnTo>
                  <a:pt x="9870" y="52230"/>
                </a:lnTo>
                <a:lnTo>
                  <a:pt x="9870" y="52220"/>
                </a:lnTo>
                <a:lnTo>
                  <a:pt x="9880" y="52220"/>
                </a:lnTo>
                <a:lnTo>
                  <a:pt x="9890" y="52210"/>
                </a:lnTo>
                <a:lnTo>
                  <a:pt x="9890" y="52200"/>
                </a:lnTo>
                <a:lnTo>
                  <a:pt x="9900" y="52200"/>
                </a:lnTo>
                <a:lnTo>
                  <a:pt x="9900" y="52190"/>
                </a:lnTo>
                <a:lnTo>
                  <a:pt x="9900" y="52180"/>
                </a:lnTo>
                <a:lnTo>
                  <a:pt x="9890" y="52170"/>
                </a:lnTo>
                <a:lnTo>
                  <a:pt x="9880" y="52170"/>
                </a:lnTo>
                <a:lnTo>
                  <a:pt x="9880" y="52160"/>
                </a:lnTo>
                <a:lnTo>
                  <a:pt x="9880" y="52150"/>
                </a:lnTo>
                <a:lnTo>
                  <a:pt x="9880" y="52140"/>
                </a:lnTo>
                <a:lnTo>
                  <a:pt x="9890" y="52140"/>
                </a:lnTo>
                <a:lnTo>
                  <a:pt x="9910" y="52130"/>
                </a:lnTo>
                <a:lnTo>
                  <a:pt x="9920" y="52120"/>
                </a:lnTo>
                <a:lnTo>
                  <a:pt x="9950" y="52130"/>
                </a:lnTo>
                <a:lnTo>
                  <a:pt x="9960" y="52130"/>
                </a:lnTo>
                <a:lnTo>
                  <a:pt x="9970" y="52120"/>
                </a:lnTo>
                <a:lnTo>
                  <a:pt x="9980" y="52120"/>
                </a:lnTo>
                <a:lnTo>
                  <a:pt x="9980" y="52110"/>
                </a:lnTo>
                <a:lnTo>
                  <a:pt x="9980" y="52100"/>
                </a:lnTo>
                <a:lnTo>
                  <a:pt x="9980" y="52090"/>
                </a:lnTo>
                <a:lnTo>
                  <a:pt x="9970" y="52080"/>
                </a:lnTo>
                <a:lnTo>
                  <a:pt x="9970" y="52070"/>
                </a:lnTo>
                <a:lnTo>
                  <a:pt x="9990" y="52030"/>
                </a:lnTo>
                <a:lnTo>
                  <a:pt x="9980" y="52030"/>
                </a:lnTo>
                <a:lnTo>
                  <a:pt x="9980" y="52020"/>
                </a:lnTo>
                <a:lnTo>
                  <a:pt x="9970" y="52010"/>
                </a:lnTo>
                <a:lnTo>
                  <a:pt x="9970" y="52000"/>
                </a:lnTo>
                <a:lnTo>
                  <a:pt x="9970" y="51990"/>
                </a:lnTo>
                <a:lnTo>
                  <a:pt x="9980" y="51990"/>
                </a:lnTo>
                <a:lnTo>
                  <a:pt x="9990" y="52000"/>
                </a:lnTo>
                <a:lnTo>
                  <a:pt x="10000" y="52000"/>
                </a:lnTo>
                <a:lnTo>
                  <a:pt x="10000" y="51990"/>
                </a:lnTo>
                <a:lnTo>
                  <a:pt x="10000" y="51980"/>
                </a:lnTo>
                <a:lnTo>
                  <a:pt x="10000" y="51970"/>
                </a:lnTo>
                <a:lnTo>
                  <a:pt x="9990" y="51970"/>
                </a:lnTo>
                <a:lnTo>
                  <a:pt x="9990" y="51960"/>
                </a:lnTo>
                <a:lnTo>
                  <a:pt x="9990" y="51950"/>
                </a:lnTo>
                <a:lnTo>
                  <a:pt x="9980" y="51960"/>
                </a:lnTo>
                <a:lnTo>
                  <a:pt x="9970" y="51960"/>
                </a:lnTo>
                <a:lnTo>
                  <a:pt x="9970" y="51950"/>
                </a:lnTo>
                <a:lnTo>
                  <a:pt x="9960" y="51920"/>
                </a:lnTo>
                <a:lnTo>
                  <a:pt x="9960" y="51910"/>
                </a:lnTo>
                <a:lnTo>
                  <a:pt x="9940" y="51890"/>
                </a:lnTo>
                <a:lnTo>
                  <a:pt x="9950" y="51880"/>
                </a:lnTo>
                <a:lnTo>
                  <a:pt x="9960" y="51880"/>
                </a:lnTo>
                <a:lnTo>
                  <a:pt x="9970" y="51880"/>
                </a:lnTo>
                <a:lnTo>
                  <a:pt x="10060" y="51860"/>
                </a:lnTo>
                <a:lnTo>
                  <a:pt x="10080" y="51870"/>
                </a:lnTo>
                <a:lnTo>
                  <a:pt x="10090" y="51890"/>
                </a:lnTo>
                <a:lnTo>
                  <a:pt x="10100" y="51890"/>
                </a:lnTo>
                <a:lnTo>
                  <a:pt x="10100" y="51900"/>
                </a:lnTo>
                <a:lnTo>
                  <a:pt x="10110" y="51920"/>
                </a:lnTo>
                <a:lnTo>
                  <a:pt x="10120" y="51930"/>
                </a:lnTo>
                <a:lnTo>
                  <a:pt x="10120" y="51940"/>
                </a:lnTo>
                <a:lnTo>
                  <a:pt x="10130" y="51950"/>
                </a:lnTo>
                <a:lnTo>
                  <a:pt x="10140" y="51960"/>
                </a:lnTo>
                <a:lnTo>
                  <a:pt x="10150" y="51960"/>
                </a:lnTo>
                <a:lnTo>
                  <a:pt x="10170" y="51950"/>
                </a:lnTo>
                <a:lnTo>
                  <a:pt x="10180" y="51940"/>
                </a:lnTo>
                <a:lnTo>
                  <a:pt x="10190" y="51940"/>
                </a:lnTo>
                <a:lnTo>
                  <a:pt x="10200" y="51950"/>
                </a:lnTo>
                <a:lnTo>
                  <a:pt x="10210" y="51950"/>
                </a:lnTo>
                <a:lnTo>
                  <a:pt x="10210" y="51960"/>
                </a:lnTo>
                <a:lnTo>
                  <a:pt x="10220" y="51960"/>
                </a:lnTo>
                <a:lnTo>
                  <a:pt x="10220" y="51970"/>
                </a:lnTo>
                <a:lnTo>
                  <a:pt x="10230" y="51970"/>
                </a:lnTo>
                <a:lnTo>
                  <a:pt x="10240" y="51970"/>
                </a:lnTo>
                <a:lnTo>
                  <a:pt x="10250" y="51960"/>
                </a:lnTo>
                <a:lnTo>
                  <a:pt x="10260" y="51960"/>
                </a:lnTo>
                <a:lnTo>
                  <a:pt x="10270" y="51960"/>
                </a:lnTo>
                <a:lnTo>
                  <a:pt x="10320" y="51990"/>
                </a:lnTo>
                <a:lnTo>
                  <a:pt x="10330" y="52010"/>
                </a:lnTo>
                <a:lnTo>
                  <a:pt x="10340" y="52010"/>
                </a:lnTo>
                <a:lnTo>
                  <a:pt x="10350" y="52010"/>
                </a:lnTo>
                <a:lnTo>
                  <a:pt x="10350" y="52000"/>
                </a:lnTo>
                <a:lnTo>
                  <a:pt x="10350" y="51990"/>
                </a:lnTo>
                <a:lnTo>
                  <a:pt x="10350" y="51980"/>
                </a:lnTo>
                <a:lnTo>
                  <a:pt x="10360" y="51980"/>
                </a:lnTo>
                <a:lnTo>
                  <a:pt x="10360" y="51970"/>
                </a:lnTo>
                <a:lnTo>
                  <a:pt x="10370" y="51970"/>
                </a:lnTo>
                <a:lnTo>
                  <a:pt x="10380" y="51960"/>
                </a:lnTo>
                <a:lnTo>
                  <a:pt x="10380" y="51940"/>
                </a:lnTo>
                <a:lnTo>
                  <a:pt x="10390" y="51940"/>
                </a:lnTo>
                <a:lnTo>
                  <a:pt x="10420" y="51940"/>
                </a:lnTo>
                <a:lnTo>
                  <a:pt x="10490" y="51900"/>
                </a:lnTo>
                <a:lnTo>
                  <a:pt x="10530" y="51900"/>
                </a:lnTo>
                <a:lnTo>
                  <a:pt x="10550" y="51910"/>
                </a:lnTo>
                <a:lnTo>
                  <a:pt x="10560" y="51910"/>
                </a:lnTo>
                <a:lnTo>
                  <a:pt x="10570" y="51910"/>
                </a:lnTo>
                <a:lnTo>
                  <a:pt x="10590" y="51910"/>
                </a:lnTo>
                <a:lnTo>
                  <a:pt x="10610" y="51910"/>
                </a:lnTo>
                <a:lnTo>
                  <a:pt x="10610" y="51900"/>
                </a:lnTo>
                <a:lnTo>
                  <a:pt x="10620" y="51880"/>
                </a:lnTo>
                <a:lnTo>
                  <a:pt x="10620" y="51860"/>
                </a:lnTo>
                <a:lnTo>
                  <a:pt x="10630" y="51850"/>
                </a:lnTo>
                <a:lnTo>
                  <a:pt x="10650" y="51840"/>
                </a:lnTo>
                <a:lnTo>
                  <a:pt x="10710" y="51800"/>
                </a:lnTo>
                <a:lnTo>
                  <a:pt x="10750" y="51780"/>
                </a:lnTo>
                <a:lnTo>
                  <a:pt x="10780" y="51770"/>
                </a:lnTo>
                <a:lnTo>
                  <a:pt x="10790" y="51760"/>
                </a:lnTo>
                <a:lnTo>
                  <a:pt x="10790" y="51750"/>
                </a:lnTo>
                <a:lnTo>
                  <a:pt x="10800" y="51740"/>
                </a:lnTo>
                <a:lnTo>
                  <a:pt x="10810" y="51740"/>
                </a:lnTo>
                <a:lnTo>
                  <a:pt x="10900" y="51770"/>
                </a:lnTo>
                <a:lnTo>
                  <a:pt x="10900" y="51780"/>
                </a:lnTo>
                <a:lnTo>
                  <a:pt x="10900" y="51790"/>
                </a:lnTo>
                <a:lnTo>
                  <a:pt x="10900" y="51800"/>
                </a:lnTo>
                <a:lnTo>
                  <a:pt x="10910" y="51800"/>
                </a:lnTo>
                <a:lnTo>
                  <a:pt x="10920" y="51800"/>
                </a:lnTo>
                <a:lnTo>
                  <a:pt x="10930" y="51810"/>
                </a:lnTo>
                <a:lnTo>
                  <a:pt x="10940" y="51820"/>
                </a:lnTo>
                <a:lnTo>
                  <a:pt x="10950" y="51810"/>
                </a:lnTo>
                <a:lnTo>
                  <a:pt x="10950" y="51800"/>
                </a:lnTo>
                <a:lnTo>
                  <a:pt x="10960" y="51790"/>
                </a:lnTo>
                <a:lnTo>
                  <a:pt x="10980" y="51790"/>
                </a:lnTo>
                <a:lnTo>
                  <a:pt x="10980" y="51780"/>
                </a:lnTo>
                <a:lnTo>
                  <a:pt x="10990" y="51780"/>
                </a:lnTo>
                <a:lnTo>
                  <a:pt x="11000" y="51770"/>
                </a:lnTo>
                <a:lnTo>
                  <a:pt x="11000" y="51760"/>
                </a:lnTo>
                <a:lnTo>
                  <a:pt x="11000" y="51750"/>
                </a:lnTo>
                <a:lnTo>
                  <a:pt x="11000" y="51740"/>
                </a:lnTo>
                <a:lnTo>
                  <a:pt x="11000" y="51730"/>
                </a:lnTo>
                <a:lnTo>
                  <a:pt x="11000" y="51720"/>
                </a:lnTo>
                <a:lnTo>
                  <a:pt x="10990" y="51710"/>
                </a:lnTo>
                <a:lnTo>
                  <a:pt x="10990" y="51700"/>
                </a:lnTo>
                <a:lnTo>
                  <a:pt x="10990" y="51690"/>
                </a:lnTo>
                <a:lnTo>
                  <a:pt x="10990" y="51680"/>
                </a:lnTo>
                <a:lnTo>
                  <a:pt x="11000" y="51670"/>
                </a:lnTo>
                <a:lnTo>
                  <a:pt x="11010" y="51660"/>
                </a:lnTo>
                <a:lnTo>
                  <a:pt x="11010" y="51650"/>
                </a:lnTo>
                <a:lnTo>
                  <a:pt x="11000" y="51650"/>
                </a:lnTo>
                <a:lnTo>
                  <a:pt x="11000" y="51640"/>
                </a:lnTo>
                <a:lnTo>
                  <a:pt x="11010" y="51630"/>
                </a:lnTo>
                <a:lnTo>
                  <a:pt x="10990" y="51600"/>
                </a:lnTo>
                <a:lnTo>
                  <a:pt x="10980" y="51600"/>
                </a:lnTo>
                <a:lnTo>
                  <a:pt x="10980" y="51590"/>
                </a:lnTo>
                <a:lnTo>
                  <a:pt x="10990" y="51580"/>
                </a:lnTo>
                <a:lnTo>
                  <a:pt x="10990" y="51570"/>
                </a:lnTo>
                <a:lnTo>
                  <a:pt x="11010" y="51540"/>
                </a:lnTo>
                <a:lnTo>
                  <a:pt x="11010" y="51550"/>
                </a:lnTo>
                <a:lnTo>
                  <a:pt x="11060" y="51520"/>
                </a:lnTo>
                <a:lnTo>
                  <a:pt x="11070" y="51520"/>
                </a:lnTo>
                <a:lnTo>
                  <a:pt x="11070" y="51530"/>
                </a:lnTo>
                <a:lnTo>
                  <a:pt x="11080" y="51540"/>
                </a:lnTo>
                <a:lnTo>
                  <a:pt x="11090" y="51530"/>
                </a:lnTo>
                <a:lnTo>
                  <a:pt x="11100" y="51530"/>
                </a:lnTo>
                <a:lnTo>
                  <a:pt x="11120" y="51530"/>
                </a:lnTo>
                <a:lnTo>
                  <a:pt x="11130" y="51530"/>
                </a:lnTo>
                <a:lnTo>
                  <a:pt x="11140" y="51520"/>
                </a:lnTo>
                <a:lnTo>
                  <a:pt x="11150" y="51510"/>
                </a:lnTo>
                <a:lnTo>
                  <a:pt x="11190" y="51510"/>
                </a:lnTo>
                <a:lnTo>
                  <a:pt x="11210" y="51510"/>
                </a:lnTo>
                <a:lnTo>
                  <a:pt x="11220" y="51510"/>
                </a:lnTo>
                <a:lnTo>
                  <a:pt x="11230" y="51500"/>
                </a:lnTo>
                <a:lnTo>
                  <a:pt x="11230" y="51490"/>
                </a:lnTo>
                <a:lnTo>
                  <a:pt x="11230" y="51480"/>
                </a:lnTo>
                <a:lnTo>
                  <a:pt x="11240" y="51460"/>
                </a:lnTo>
                <a:lnTo>
                  <a:pt x="11260" y="51440"/>
                </a:lnTo>
                <a:lnTo>
                  <a:pt x="11260" y="51430"/>
                </a:lnTo>
                <a:lnTo>
                  <a:pt x="11260" y="51420"/>
                </a:lnTo>
                <a:lnTo>
                  <a:pt x="11260" y="51410"/>
                </a:lnTo>
                <a:lnTo>
                  <a:pt x="11260" y="51400"/>
                </a:lnTo>
                <a:lnTo>
                  <a:pt x="11250" y="51390"/>
                </a:lnTo>
                <a:lnTo>
                  <a:pt x="11250" y="51380"/>
                </a:lnTo>
                <a:lnTo>
                  <a:pt x="11260" y="51370"/>
                </a:lnTo>
                <a:lnTo>
                  <a:pt x="11270" y="51370"/>
                </a:lnTo>
                <a:lnTo>
                  <a:pt x="11280" y="51370"/>
                </a:lnTo>
                <a:lnTo>
                  <a:pt x="11290" y="51370"/>
                </a:lnTo>
                <a:lnTo>
                  <a:pt x="11290" y="51360"/>
                </a:lnTo>
                <a:lnTo>
                  <a:pt x="11290" y="51350"/>
                </a:lnTo>
                <a:lnTo>
                  <a:pt x="11290" y="51340"/>
                </a:lnTo>
                <a:lnTo>
                  <a:pt x="11320" y="51330"/>
                </a:lnTo>
                <a:lnTo>
                  <a:pt x="11360" y="51320"/>
                </a:lnTo>
                <a:lnTo>
                  <a:pt x="11370" y="51320"/>
                </a:lnTo>
                <a:lnTo>
                  <a:pt x="11380" y="51350"/>
                </a:lnTo>
                <a:lnTo>
                  <a:pt x="11390" y="51360"/>
                </a:lnTo>
                <a:lnTo>
                  <a:pt x="11430" y="51370"/>
                </a:lnTo>
                <a:lnTo>
                  <a:pt x="11440" y="51380"/>
                </a:lnTo>
                <a:lnTo>
                  <a:pt x="11450" y="51380"/>
                </a:lnTo>
                <a:lnTo>
                  <a:pt x="11450" y="51390"/>
                </a:lnTo>
                <a:lnTo>
                  <a:pt x="11460" y="51400"/>
                </a:lnTo>
                <a:lnTo>
                  <a:pt x="11460" y="51410"/>
                </a:lnTo>
                <a:lnTo>
                  <a:pt x="11470" y="51410"/>
                </a:lnTo>
                <a:lnTo>
                  <a:pt x="11480" y="51400"/>
                </a:lnTo>
                <a:lnTo>
                  <a:pt x="11490" y="51400"/>
                </a:lnTo>
                <a:lnTo>
                  <a:pt x="11500" y="51400"/>
                </a:lnTo>
                <a:lnTo>
                  <a:pt x="11520" y="51430"/>
                </a:lnTo>
                <a:lnTo>
                  <a:pt x="11520" y="51440"/>
                </a:lnTo>
                <a:lnTo>
                  <a:pt x="11530" y="51450"/>
                </a:lnTo>
                <a:lnTo>
                  <a:pt x="11530" y="51460"/>
                </a:lnTo>
                <a:lnTo>
                  <a:pt x="11540" y="51470"/>
                </a:lnTo>
                <a:lnTo>
                  <a:pt x="11540" y="51480"/>
                </a:lnTo>
                <a:lnTo>
                  <a:pt x="11540" y="51490"/>
                </a:lnTo>
                <a:lnTo>
                  <a:pt x="11540" y="51500"/>
                </a:lnTo>
                <a:lnTo>
                  <a:pt x="11540" y="51510"/>
                </a:lnTo>
                <a:lnTo>
                  <a:pt x="11540" y="51520"/>
                </a:lnTo>
                <a:lnTo>
                  <a:pt x="11550" y="51520"/>
                </a:lnTo>
                <a:lnTo>
                  <a:pt x="11570" y="51520"/>
                </a:lnTo>
                <a:lnTo>
                  <a:pt x="11700" y="51530"/>
                </a:lnTo>
                <a:lnTo>
                  <a:pt x="11710" y="51530"/>
                </a:lnTo>
                <a:lnTo>
                  <a:pt x="11720" y="51540"/>
                </a:lnTo>
                <a:lnTo>
                  <a:pt x="11730" y="51560"/>
                </a:lnTo>
                <a:lnTo>
                  <a:pt x="11730" y="51570"/>
                </a:lnTo>
                <a:lnTo>
                  <a:pt x="11740" y="51580"/>
                </a:lnTo>
                <a:lnTo>
                  <a:pt x="11740" y="51590"/>
                </a:lnTo>
                <a:lnTo>
                  <a:pt x="11740" y="51600"/>
                </a:lnTo>
                <a:lnTo>
                  <a:pt x="11770" y="51610"/>
                </a:lnTo>
                <a:lnTo>
                  <a:pt x="11770" y="51620"/>
                </a:lnTo>
                <a:lnTo>
                  <a:pt x="11760" y="51630"/>
                </a:lnTo>
                <a:lnTo>
                  <a:pt x="11740" y="51630"/>
                </a:lnTo>
                <a:lnTo>
                  <a:pt x="11740" y="51640"/>
                </a:lnTo>
                <a:lnTo>
                  <a:pt x="11750" y="51650"/>
                </a:lnTo>
                <a:lnTo>
                  <a:pt x="11750" y="51660"/>
                </a:lnTo>
                <a:lnTo>
                  <a:pt x="11750" y="51670"/>
                </a:lnTo>
                <a:lnTo>
                  <a:pt x="11760" y="51680"/>
                </a:lnTo>
                <a:lnTo>
                  <a:pt x="11750" y="51680"/>
                </a:lnTo>
                <a:lnTo>
                  <a:pt x="11740" y="51710"/>
                </a:lnTo>
                <a:lnTo>
                  <a:pt x="11740" y="51720"/>
                </a:lnTo>
                <a:lnTo>
                  <a:pt x="11740" y="51730"/>
                </a:lnTo>
                <a:lnTo>
                  <a:pt x="11740" y="51750"/>
                </a:lnTo>
                <a:lnTo>
                  <a:pt x="11740" y="51760"/>
                </a:lnTo>
                <a:lnTo>
                  <a:pt x="11740" y="51770"/>
                </a:lnTo>
                <a:lnTo>
                  <a:pt x="11730" y="51770"/>
                </a:lnTo>
                <a:lnTo>
                  <a:pt x="11730" y="51780"/>
                </a:lnTo>
                <a:lnTo>
                  <a:pt x="11720" y="51780"/>
                </a:lnTo>
                <a:lnTo>
                  <a:pt x="11720" y="51790"/>
                </a:lnTo>
                <a:lnTo>
                  <a:pt x="11720" y="51800"/>
                </a:lnTo>
                <a:lnTo>
                  <a:pt x="11730" y="51810"/>
                </a:lnTo>
                <a:lnTo>
                  <a:pt x="11730" y="51820"/>
                </a:lnTo>
                <a:lnTo>
                  <a:pt x="11740" y="51830"/>
                </a:lnTo>
                <a:lnTo>
                  <a:pt x="11740" y="51840"/>
                </a:lnTo>
                <a:lnTo>
                  <a:pt x="11780" y="51870"/>
                </a:lnTo>
                <a:lnTo>
                  <a:pt x="11780" y="51880"/>
                </a:lnTo>
                <a:lnTo>
                  <a:pt x="11790" y="51890"/>
                </a:lnTo>
                <a:lnTo>
                  <a:pt x="11790" y="51900"/>
                </a:lnTo>
                <a:lnTo>
                  <a:pt x="11780" y="51940"/>
                </a:lnTo>
                <a:lnTo>
                  <a:pt x="11780" y="51950"/>
                </a:lnTo>
                <a:lnTo>
                  <a:pt x="11790" y="51950"/>
                </a:lnTo>
                <a:lnTo>
                  <a:pt x="11790" y="51960"/>
                </a:lnTo>
                <a:lnTo>
                  <a:pt x="11790" y="51970"/>
                </a:lnTo>
                <a:lnTo>
                  <a:pt x="11800" y="51980"/>
                </a:lnTo>
                <a:lnTo>
                  <a:pt x="11800" y="51990"/>
                </a:lnTo>
                <a:lnTo>
                  <a:pt x="11800" y="52000"/>
                </a:lnTo>
                <a:lnTo>
                  <a:pt x="11790" y="52020"/>
                </a:lnTo>
                <a:lnTo>
                  <a:pt x="11790" y="52030"/>
                </a:lnTo>
                <a:lnTo>
                  <a:pt x="11800" y="52040"/>
                </a:lnTo>
                <a:lnTo>
                  <a:pt x="11800" y="52060"/>
                </a:lnTo>
                <a:lnTo>
                  <a:pt x="11800" y="52070"/>
                </a:lnTo>
                <a:lnTo>
                  <a:pt x="11800" y="52080"/>
                </a:lnTo>
                <a:lnTo>
                  <a:pt x="11790" y="52090"/>
                </a:lnTo>
                <a:lnTo>
                  <a:pt x="11790" y="52100"/>
                </a:lnTo>
                <a:lnTo>
                  <a:pt x="11800" y="52120"/>
                </a:lnTo>
                <a:lnTo>
                  <a:pt x="11820" y="52150"/>
                </a:lnTo>
                <a:lnTo>
                  <a:pt x="11830" y="52160"/>
                </a:lnTo>
                <a:lnTo>
                  <a:pt x="11850" y="52150"/>
                </a:lnTo>
                <a:lnTo>
                  <a:pt x="11850" y="52140"/>
                </a:lnTo>
                <a:lnTo>
                  <a:pt x="11860" y="52150"/>
                </a:lnTo>
                <a:lnTo>
                  <a:pt x="11850" y="52190"/>
                </a:lnTo>
                <a:lnTo>
                  <a:pt x="11850" y="52200"/>
                </a:lnTo>
                <a:lnTo>
                  <a:pt x="11850" y="52210"/>
                </a:lnTo>
                <a:lnTo>
                  <a:pt x="11860" y="52220"/>
                </a:lnTo>
                <a:lnTo>
                  <a:pt x="11860" y="52250"/>
                </a:lnTo>
                <a:lnTo>
                  <a:pt x="11860" y="52260"/>
                </a:lnTo>
                <a:lnTo>
                  <a:pt x="11870" y="52270"/>
                </a:lnTo>
                <a:lnTo>
                  <a:pt x="11880" y="52290"/>
                </a:lnTo>
                <a:lnTo>
                  <a:pt x="11890" y="52310"/>
                </a:lnTo>
                <a:lnTo>
                  <a:pt x="11890" y="52330"/>
                </a:lnTo>
                <a:lnTo>
                  <a:pt x="11900" y="52340"/>
                </a:lnTo>
                <a:lnTo>
                  <a:pt x="11900" y="52360"/>
                </a:lnTo>
                <a:lnTo>
                  <a:pt x="11900" y="52370"/>
                </a:lnTo>
                <a:lnTo>
                  <a:pt x="11900" y="52380"/>
                </a:lnTo>
                <a:lnTo>
                  <a:pt x="11900" y="52390"/>
                </a:lnTo>
                <a:lnTo>
                  <a:pt x="11890" y="52400"/>
                </a:lnTo>
                <a:lnTo>
                  <a:pt x="11900" y="52420"/>
                </a:lnTo>
                <a:lnTo>
                  <a:pt x="11910" y="52440"/>
                </a:lnTo>
                <a:lnTo>
                  <a:pt x="11920" y="52450"/>
                </a:lnTo>
                <a:lnTo>
                  <a:pt x="11920" y="52440"/>
                </a:lnTo>
                <a:lnTo>
                  <a:pt x="11940" y="52440"/>
                </a:lnTo>
                <a:lnTo>
                  <a:pt x="11950" y="52440"/>
                </a:lnTo>
                <a:lnTo>
                  <a:pt x="11970" y="52450"/>
                </a:lnTo>
                <a:lnTo>
                  <a:pt x="11980" y="52450"/>
                </a:lnTo>
                <a:lnTo>
                  <a:pt x="11990" y="52450"/>
                </a:lnTo>
                <a:lnTo>
                  <a:pt x="12000" y="52450"/>
                </a:lnTo>
                <a:lnTo>
                  <a:pt x="12030" y="52490"/>
                </a:lnTo>
                <a:lnTo>
                  <a:pt x="12040" y="52490"/>
                </a:lnTo>
                <a:lnTo>
                  <a:pt x="12050" y="52490"/>
                </a:lnTo>
                <a:lnTo>
                  <a:pt x="12060" y="52510"/>
                </a:lnTo>
                <a:lnTo>
                  <a:pt x="12080" y="52510"/>
                </a:lnTo>
                <a:lnTo>
                  <a:pt x="12090" y="52490"/>
                </a:lnTo>
                <a:lnTo>
                  <a:pt x="12100" y="52480"/>
                </a:lnTo>
                <a:lnTo>
                  <a:pt x="12110" y="52490"/>
                </a:lnTo>
                <a:lnTo>
                  <a:pt x="12120" y="52500"/>
                </a:lnTo>
                <a:lnTo>
                  <a:pt x="12130" y="52500"/>
                </a:lnTo>
                <a:lnTo>
                  <a:pt x="12140" y="52500"/>
                </a:lnTo>
                <a:lnTo>
                  <a:pt x="12140" y="52490"/>
                </a:lnTo>
                <a:lnTo>
                  <a:pt x="12160" y="52480"/>
                </a:lnTo>
                <a:lnTo>
                  <a:pt x="12170" y="52480"/>
                </a:lnTo>
                <a:lnTo>
                  <a:pt x="12180" y="52480"/>
                </a:lnTo>
                <a:lnTo>
                  <a:pt x="12180" y="52490"/>
                </a:lnTo>
                <a:lnTo>
                  <a:pt x="12180" y="52500"/>
                </a:lnTo>
                <a:lnTo>
                  <a:pt x="12180" y="52510"/>
                </a:lnTo>
                <a:lnTo>
                  <a:pt x="12180" y="52520"/>
                </a:lnTo>
                <a:lnTo>
                  <a:pt x="12180" y="52530"/>
                </a:lnTo>
                <a:lnTo>
                  <a:pt x="12190" y="52550"/>
                </a:lnTo>
                <a:lnTo>
                  <a:pt x="12200" y="52560"/>
                </a:lnTo>
                <a:lnTo>
                  <a:pt x="12230" y="52580"/>
                </a:lnTo>
                <a:lnTo>
                  <a:pt x="12240" y="52590"/>
                </a:lnTo>
                <a:lnTo>
                  <a:pt x="12290" y="52580"/>
                </a:lnTo>
                <a:lnTo>
                  <a:pt x="12360" y="52590"/>
                </a:lnTo>
                <a:lnTo>
                  <a:pt x="12370" y="52590"/>
                </a:lnTo>
                <a:lnTo>
                  <a:pt x="12380" y="52600"/>
                </a:lnTo>
                <a:lnTo>
                  <a:pt x="12380" y="52610"/>
                </a:lnTo>
                <a:lnTo>
                  <a:pt x="12370" y="52620"/>
                </a:lnTo>
                <a:lnTo>
                  <a:pt x="12370" y="52630"/>
                </a:lnTo>
                <a:lnTo>
                  <a:pt x="12360" y="52640"/>
                </a:lnTo>
                <a:lnTo>
                  <a:pt x="12360" y="52650"/>
                </a:lnTo>
                <a:lnTo>
                  <a:pt x="12370" y="52650"/>
                </a:lnTo>
                <a:lnTo>
                  <a:pt x="12380" y="52660"/>
                </a:lnTo>
                <a:lnTo>
                  <a:pt x="12390" y="52670"/>
                </a:lnTo>
                <a:lnTo>
                  <a:pt x="12400" y="52660"/>
                </a:lnTo>
                <a:lnTo>
                  <a:pt x="12410" y="52660"/>
                </a:lnTo>
                <a:lnTo>
                  <a:pt x="12430" y="52660"/>
                </a:lnTo>
                <a:lnTo>
                  <a:pt x="12450" y="52660"/>
                </a:lnTo>
                <a:lnTo>
                  <a:pt x="12450" y="52650"/>
                </a:lnTo>
                <a:lnTo>
                  <a:pt x="12470" y="52650"/>
                </a:lnTo>
                <a:lnTo>
                  <a:pt x="12510" y="52650"/>
                </a:lnTo>
                <a:lnTo>
                  <a:pt x="12520" y="52650"/>
                </a:lnTo>
                <a:lnTo>
                  <a:pt x="12530" y="52640"/>
                </a:lnTo>
                <a:lnTo>
                  <a:pt x="12540" y="52630"/>
                </a:lnTo>
                <a:lnTo>
                  <a:pt x="12550" y="52630"/>
                </a:lnTo>
                <a:lnTo>
                  <a:pt x="12580" y="52640"/>
                </a:lnTo>
                <a:lnTo>
                  <a:pt x="12590" y="52640"/>
                </a:lnTo>
                <a:lnTo>
                  <a:pt x="12590" y="52630"/>
                </a:lnTo>
                <a:lnTo>
                  <a:pt x="12600" y="52620"/>
                </a:lnTo>
                <a:lnTo>
                  <a:pt x="12620" y="52610"/>
                </a:lnTo>
                <a:lnTo>
                  <a:pt x="12670" y="52590"/>
                </a:lnTo>
                <a:lnTo>
                  <a:pt x="12680" y="52590"/>
                </a:lnTo>
                <a:lnTo>
                  <a:pt x="12690" y="52590"/>
                </a:lnTo>
                <a:lnTo>
                  <a:pt x="12700" y="52590"/>
                </a:lnTo>
                <a:lnTo>
                  <a:pt x="12720" y="52610"/>
                </a:lnTo>
                <a:lnTo>
                  <a:pt x="12730" y="52620"/>
                </a:lnTo>
                <a:lnTo>
                  <a:pt x="12730" y="52630"/>
                </a:lnTo>
                <a:lnTo>
                  <a:pt x="12730" y="52640"/>
                </a:lnTo>
                <a:lnTo>
                  <a:pt x="12720" y="52660"/>
                </a:lnTo>
                <a:lnTo>
                  <a:pt x="12720" y="52680"/>
                </a:lnTo>
                <a:lnTo>
                  <a:pt x="12730" y="52700"/>
                </a:lnTo>
                <a:lnTo>
                  <a:pt x="12760" y="52740"/>
                </a:lnTo>
                <a:lnTo>
                  <a:pt x="12830" y="52810"/>
                </a:lnTo>
                <a:lnTo>
                  <a:pt x="12850" y="52830"/>
                </a:lnTo>
                <a:lnTo>
                  <a:pt x="12850" y="52840"/>
                </a:lnTo>
                <a:lnTo>
                  <a:pt x="12840" y="52850"/>
                </a:lnTo>
                <a:lnTo>
                  <a:pt x="12820" y="52890"/>
                </a:lnTo>
                <a:lnTo>
                  <a:pt x="12820" y="52910"/>
                </a:lnTo>
                <a:lnTo>
                  <a:pt x="12810" y="52910"/>
                </a:lnTo>
                <a:lnTo>
                  <a:pt x="12810" y="52920"/>
                </a:lnTo>
                <a:lnTo>
                  <a:pt x="12820" y="52940"/>
                </a:lnTo>
                <a:lnTo>
                  <a:pt x="12820" y="52950"/>
                </a:lnTo>
                <a:lnTo>
                  <a:pt x="12850" y="52930"/>
                </a:lnTo>
                <a:lnTo>
                  <a:pt x="12870" y="52930"/>
                </a:lnTo>
                <a:lnTo>
                  <a:pt x="12880" y="52930"/>
                </a:lnTo>
                <a:lnTo>
                  <a:pt x="12880" y="52940"/>
                </a:lnTo>
                <a:lnTo>
                  <a:pt x="12910" y="53000"/>
                </a:lnTo>
                <a:lnTo>
                  <a:pt x="12910" y="53010"/>
                </a:lnTo>
                <a:lnTo>
                  <a:pt x="12910" y="53020"/>
                </a:lnTo>
                <a:lnTo>
                  <a:pt x="12900" y="53020"/>
                </a:lnTo>
                <a:lnTo>
                  <a:pt x="12900" y="53030"/>
                </a:lnTo>
                <a:lnTo>
                  <a:pt x="12880" y="53030"/>
                </a:lnTo>
                <a:lnTo>
                  <a:pt x="12880" y="53040"/>
                </a:lnTo>
                <a:lnTo>
                  <a:pt x="12880" y="53060"/>
                </a:lnTo>
                <a:lnTo>
                  <a:pt x="12910" y="53150"/>
                </a:lnTo>
                <a:lnTo>
                  <a:pt x="12910" y="53160"/>
                </a:lnTo>
                <a:lnTo>
                  <a:pt x="12920" y="53170"/>
                </a:lnTo>
                <a:lnTo>
                  <a:pt x="12880" y="53230"/>
                </a:lnTo>
                <a:lnTo>
                  <a:pt x="12810" y="53270"/>
                </a:lnTo>
                <a:lnTo>
                  <a:pt x="12800" y="53280"/>
                </a:lnTo>
                <a:lnTo>
                  <a:pt x="12790" y="53290"/>
                </a:lnTo>
                <a:lnTo>
                  <a:pt x="12740" y="53300"/>
                </a:lnTo>
                <a:lnTo>
                  <a:pt x="12680" y="53310"/>
                </a:lnTo>
                <a:lnTo>
                  <a:pt x="12670" y="53320"/>
                </a:lnTo>
                <a:lnTo>
                  <a:pt x="12650" y="53340"/>
                </a:lnTo>
                <a:lnTo>
                  <a:pt x="12650" y="53350"/>
                </a:lnTo>
                <a:lnTo>
                  <a:pt x="12640" y="53350"/>
                </a:lnTo>
                <a:lnTo>
                  <a:pt x="12620" y="53370"/>
                </a:lnTo>
                <a:lnTo>
                  <a:pt x="12630" y="53390"/>
                </a:lnTo>
                <a:lnTo>
                  <a:pt x="12640" y="53390"/>
                </a:lnTo>
                <a:lnTo>
                  <a:pt x="12640" y="53400"/>
                </a:lnTo>
                <a:lnTo>
                  <a:pt x="12650" y="53400"/>
                </a:lnTo>
                <a:lnTo>
                  <a:pt x="12670" y="53380"/>
                </a:lnTo>
                <a:lnTo>
                  <a:pt x="12680" y="53370"/>
                </a:lnTo>
                <a:lnTo>
                  <a:pt x="12690" y="53370"/>
                </a:lnTo>
                <a:lnTo>
                  <a:pt x="12700" y="53370"/>
                </a:lnTo>
                <a:lnTo>
                  <a:pt x="12700" y="53380"/>
                </a:lnTo>
                <a:lnTo>
                  <a:pt x="12710" y="53380"/>
                </a:lnTo>
                <a:lnTo>
                  <a:pt x="12720" y="53390"/>
                </a:lnTo>
                <a:lnTo>
                  <a:pt x="12720" y="53400"/>
                </a:lnTo>
                <a:lnTo>
                  <a:pt x="12720" y="53410"/>
                </a:lnTo>
                <a:lnTo>
                  <a:pt x="12720" y="53420"/>
                </a:lnTo>
                <a:lnTo>
                  <a:pt x="12680" y="53510"/>
                </a:lnTo>
                <a:lnTo>
                  <a:pt x="12640" y="53490"/>
                </a:lnTo>
                <a:lnTo>
                  <a:pt x="12610" y="53480"/>
                </a:lnTo>
                <a:lnTo>
                  <a:pt x="12590" y="53480"/>
                </a:lnTo>
                <a:lnTo>
                  <a:pt x="12540" y="53500"/>
                </a:lnTo>
                <a:lnTo>
                  <a:pt x="12540" y="53510"/>
                </a:lnTo>
                <a:lnTo>
                  <a:pt x="12540" y="53520"/>
                </a:lnTo>
                <a:lnTo>
                  <a:pt x="12540" y="53530"/>
                </a:lnTo>
                <a:lnTo>
                  <a:pt x="12510" y="53540"/>
                </a:lnTo>
                <a:lnTo>
                  <a:pt x="12500" y="53550"/>
                </a:lnTo>
                <a:lnTo>
                  <a:pt x="12480" y="53560"/>
                </a:lnTo>
                <a:lnTo>
                  <a:pt x="12470" y="53570"/>
                </a:lnTo>
                <a:lnTo>
                  <a:pt x="12470" y="53580"/>
                </a:lnTo>
                <a:lnTo>
                  <a:pt x="12460" y="53580"/>
                </a:lnTo>
                <a:lnTo>
                  <a:pt x="12450" y="53610"/>
                </a:lnTo>
                <a:lnTo>
                  <a:pt x="12450" y="53620"/>
                </a:lnTo>
                <a:lnTo>
                  <a:pt x="12410" y="53640"/>
                </a:lnTo>
                <a:lnTo>
                  <a:pt x="12410" y="53650"/>
                </a:lnTo>
                <a:lnTo>
                  <a:pt x="12400" y="53670"/>
                </a:lnTo>
                <a:lnTo>
                  <a:pt x="12400" y="53680"/>
                </a:lnTo>
                <a:lnTo>
                  <a:pt x="12400" y="53690"/>
                </a:lnTo>
                <a:lnTo>
                  <a:pt x="12400" y="53700"/>
                </a:lnTo>
                <a:lnTo>
                  <a:pt x="12400" y="53710"/>
                </a:lnTo>
                <a:lnTo>
                  <a:pt x="12400" y="53720"/>
                </a:lnTo>
                <a:lnTo>
                  <a:pt x="12400" y="53730"/>
                </a:lnTo>
                <a:lnTo>
                  <a:pt x="12390" y="53740"/>
                </a:lnTo>
                <a:lnTo>
                  <a:pt x="12370" y="53770"/>
                </a:lnTo>
                <a:lnTo>
                  <a:pt x="12370" y="53780"/>
                </a:lnTo>
                <a:lnTo>
                  <a:pt x="12380" y="53790"/>
                </a:lnTo>
                <a:lnTo>
                  <a:pt x="12390" y="53790"/>
                </a:lnTo>
                <a:lnTo>
                  <a:pt x="12390" y="53800"/>
                </a:lnTo>
                <a:lnTo>
                  <a:pt x="12380" y="53810"/>
                </a:lnTo>
                <a:lnTo>
                  <a:pt x="12370" y="53810"/>
                </a:lnTo>
                <a:lnTo>
                  <a:pt x="12350" y="53810"/>
                </a:lnTo>
                <a:lnTo>
                  <a:pt x="12330" y="53810"/>
                </a:lnTo>
                <a:lnTo>
                  <a:pt x="12310" y="53820"/>
                </a:lnTo>
                <a:lnTo>
                  <a:pt x="12310" y="53830"/>
                </a:lnTo>
                <a:lnTo>
                  <a:pt x="12310" y="53840"/>
                </a:lnTo>
                <a:lnTo>
                  <a:pt x="12310" y="53850"/>
                </a:lnTo>
                <a:lnTo>
                  <a:pt x="12310" y="53860"/>
                </a:lnTo>
                <a:lnTo>
                  <a:pt x="12320" y="53870"/>
                </a:lnTo>
                <a:lnTo>
                  <a:pt x="12320" y="53880"/>
                </a:lnTo>
                <a:lnTo>
                  <a:pt x="12320" y="53890"/>
                </a:lnTo>
                <a:lnTo>
                  <a:pt x="12320" y="53900"/>
                </a:lnTo>
                <a:lnTo>
                  <a:pt x="12310" y="53900"/>
                </a:lnTo>
                <a:lnTo>
                  <a:pt x="12310" y="53910"/>
                </a:lnTo>
                <a:lnTo>
                  <a:pt x="12300" y="53910"/>
                </a:lnTo>
                <a:lnTo>
                  <a:pt x="12280" y="53900"/>
                </a:lnTo>
                <a:lnTo>
                  <a:pt x="12270" y="53900"/>
                </a:lnTo>
                <a:lnTo>
                  <a:pt x="12270" y="53910"/>
                </a:lnTo>
                <a:lnTo>
                  <a:pt x="12260" y="53910"/>
                </a:lnTo>
                <a:lnTo>
                  <a:pt x="12250" y="53910"/>
                </a:lnTo>
                <a:lnTo>
                  <a:pt x="12190" y="53920"/>
                </a:lnTo>
                <a:lnTo>
                  <a:pt x="12180" y="53920"/>
                </a:lnTo>
                <a:lnTo>
                  <a:pt x="12160" y="53930"/>
                </a:lnTo>
                <a:lnTo>
                  <a:pt x="12150" y="53940"/>
                </a:lnTo>
                <a:lnTo>
                  <a:pt x="12150" y="53950"/>
                </a:lnTo>
                <a:lnTo>
                  <a:pt x="12140" y="53950"/>
                </a:lnTo>
                <a:lnTo>
                  <a:pt x="12130" y="53950"/>
                </a:lnTo>
                <a:lnTo>
                  <a:pt x="12130" y="53940"/>
                </a:lnTo>
                <a:lnTo>
                  <a:pt x="12130" y="53930"/>
                </a:lnTo>
                <a:lnTo>
                  <a:pt x="12120" y="53930"/>
                </a:lnTo>
                <a:lnTo>
                  <a:pt x="12120" y="53920"/>
                </a:lnTo>
                <a:lnTo>
                  <a:pt x="12110" y="53920"/>
                </a:lnTo>
                <a:lnTo>
                  <a:pt x="12060" y="53940"/>
                </a:lnTo>
                <a:lnTo>
                  <a:pt x="12050" y="53940"/>
                </a:lnTo>
                <a:lnTo>
                  <a:pt x="12040" y="53950"/>
                </a:lnTo>
                <a:lnTo>
                  <a:pt x="12040" y="53980"/>
                </a:lnTo>
                <a:lnTo>
                  <a:pt x="12030" y="53990"/>
                </a:lnTo>
                <a:lnTo>
                  <a:pt x="12030" y="54000"/>
                </a:lnTo>
                <a:lnTo>
                  <a:pt x="12030" y="54030"/>
                </a:lnTo>
                <a:lnTo>
                  <a:pt x="12040" y="54040"/>
                </a:lnTo>
                <a:lnTo>
                  <a:pt x="12040" y="54050"/>
                </a:lnTo>
                <a:lnTo>
                  <a:pt x="12030" y="54070"/>
                </a:lnTo>
                <a:lnTo>
                  <a:pt x="12030" y="54080"/>
                </a:lnTo>
                <a:lnTo>
                  <a:pt x="12030" y="54090"/>
                </a:lnTo>
                <a:lnTo>
                  <a:pt x="12040" y="54100"/>
                </a:lnTo>
                <a:lnTo>
                  <a:pt x="12040" y="54110"/>
                </a:lnTo>
                <a:lnTo>
                  <a:pt x="12050" y="54110"/>
                </a:lnTo>
                <a:lnTo>
                  <a:pt x="12090" y="54130"/>
                </a:lnTo>
                <a:lnTo>
                  <a:pt x="12110" y="54150"/>
                </a:lnTo>
                <a:lnTo>
                  <a:pt x="12110" y="54160"/>
                </a:lnTo>
                <a:lnTo>
                  <a:pt x="12100" y="54160"/>
                </a:lnTo>
                <a:lnTo>
                  <a:pt x="12090" y="54170"/>
                </a:lnTo>
                <a:lnTo>
                  <a:pt x="12080" y="54170"/>
                </a:lnTo>
                <a:lnTo>
                  <a:pt x="12080" y="54180"/>
                </a:lnTo>
                <a:lnTo>
                  <a:pt x="12070" y="54190"/>
                </a:lnTo>
                <a:lnTo>
                  <a:pt x="12060" y="54180"/>
                </a:lnTo>
                <a:lnTo>
                  <a:pt x="12050" y="54190"/>
                </a:lnTo>
                <a:lnTo>
                  <a:pt x="12040" y="54190"/>
                </a:lnTo>
                <a:lnTo>
                  <a:pt x="12030" y="54190"/>
                </a:lnTo>
                <a:lnTo>
                  <a:pt x="12030" y="54200"/>
                </a:lnTo>
                <a:lnTo>
                  <a:pt x="12020" y="54200"/>
                </a:lnTo>
                <a:lnTo>
                  <a:pt x="12020" y="54210"/>
                </a:lnTo>
                <a:lnTo>
                  <a:pt x="12000" y="54220"/>
                </a:lnTo>
                <a:lnTo>
                  <a:pt x="11990" y="54230"/>
                </a:lnTo>
                <a:lnTo>
                  <a:pt x="11990" y="54260"/>
                </a:lnTo>
                <a:lnTo>
                  <a:pt x="11980" y="54270"/>
                </a:lnTo>
                <a:lnTo>
                  <a:pt x="11980" y="54280"/>
                </a:lnTo>
                <a:lnTo>
                  <a:pt x="11990" y="54280"/>
                </a:lnTo>
                <a:lnTo>
                  <a:pt x="11980" y="54300"/>
                </a:lnTo>
                <a:lnTo>
                  <a:pt x="11980" y="54310"/>
                </a:lnTo>
                <a:lnTo>
                  <a:pt x="11980" y="54320"/>
                </a:lnTo>
                <a:lnTo>
                  <a:pt x="11960" y="54330"/>
                </a:lnTo>
                <a:lnTo>
                  <a:pt x="11940" y="54320"/>
                </a:lnTo>
                <a:lnTo>
                  <a:pt x="11910" y="54300"/>
                </a:lnTo>
                <a:lnTo>
                  <a:pt x="11860" y="54280"/>
                </a:lnTo>
                <a:lnTo>
                  <a:pt x="11860" y="54250"/>
                </a:lnTo>
                <a:lnTo>
                  <a:pt x="11860" y="54200"/>
                </a:lnTo>
                <a:lnTo>
                  <a:pt x="11860" y="54180"/>
                </a:lnTo>
                <a:lnTo>
                  <a:pt x="11850" y="54170"/>
                </a:lnTo>
                <a:lnTo>
                  <a:pt x="11850" y="54160"/>
                </a:lnTo>
                <a:lnTo>
                  <a:pt x="11840" y="54160"/>
                </a:lnTo>
                <a:lnTo>
                  <a:pt x="11830" y="54160"/>
                </a:lnTo>
                <a:lnTo>
                  <a:pt x="11830" y="54150"/>
                </a:lnTo>
                <a:lnTo>
                  <a:pt x="11800" y="54110"/>
                </a:lnTo>
                <a:lnTo>
                  <a:pt x="11790" y="54090"/>
                </a:lnTo>
                <a:lnTo>
                  <a:pt x="11780" y="54080"/>
                </a:lnTo>
                <a:lnTo>
                  <a:pt x="11780" y="54060"/>
                </a:lnTo>
                <a:lnTo>
                  <a:pt x="11780" y="54050"/>
                </a:lnTo>
                <a:lnTo>
                  <a:pt x="11770" y="54040"/>
                </a:lnTo>
                <a:lnTo>
                  <a:pt x="11770" y="54030"/>
                </a:lnTo>
                <a:lnTo>
                  <a:pt x="11780" y="54030"/>
                </a:lnTo>
                <a:lnTo>
                  <a:pt x="11810" y="54020"/>
                </a:lnTo>
                <a:lnTo>
                  <a:pt x="11820" y="54000"/>
                </a:lnTo>
                <a:lnTo>
                  <a:pt x="11830" y="53980"/>
                </a:lnTo>
                <a:lnTo>
                  <a:pt x="11840" y="53970"/>
                </a:lnTo>
                <a:lnTo>
                  <a:pt x="11850" y="53960"/>
                </a:lnTo>
                <a:lnTo>
                  <a:pt x="11860" y="53960"/>
                </a:lnTo>
                <a:lnTo>
                  <a:pt x="11860" y="53950"/>
                </a:lnTo>
                <a:lnTo>
                  <a:pt x="11860" y="53940"/>
                </a:lnTo>
                <a:lnTo>
                  <a:pt x="11850" y="53920"/>
                </a:lnTo>
                <a:lnTo>
                  <a:pt x="11840" y="53910"/>
                </a:lnTo>
                <a:lnTo>
                  <a:pt x="11840" y="53900"/>
                </a:lnTo>
                <a:lnTo>
                  <a:pt x="11830" y="53900"/>
                </a:lnTo>
                <a:lnTo>
                  <a:pt x="11780" y="53890"/>
                </a:lnTo>
                <a:lnTo>
                  <a:pt x="11770" y="53880"/>
                </a:lnTo>
                <a:lnTo>
                  <a:pt x="11760" y="53880"/>
                </a:lnTo>
                <a:lnTo>
                  <a:pt x="11760" y="53890"/>
                </a:lnTo>
                <a:lnTo>
                  <a:pt x="11750" y="53890"/>
                </a:lnTo>
                <a:lnTo>
                  <a:pt x="11680" y="53880"/>
                </a:lnTo>
                <a:lnTo>
                  <a:pt x="11670" y="53870"/>
                </a:lnTo>
                <a:lnTo>
                  <a:pt x="11660" y="53860"/>
                </a:lnTo>
                <a:lnTo>
                  <a:pt x="11660" y="53850"/>
                </a:lnTo>
                <a:lnTo>
                  <a:pt x="11650" y="53850"/>
                </a:lnTo>
                <a:lnTo>
                  <a:pt x="11650" y="53840"/>
                </a:lnTo>
                <a:lnTo>
                  <a:pt x="11640" y="53850"/>
                </a:lnTo>
                <a:lnTo>
                  <a:pt x="11630" y="53850"/>
                </a:lnTo>
                <a:lnTo>
                  <a:pt x="11620" y="53850"/>
                </a:lnTo>
                <a:lnTo>
                  <a:pt x="11610" y="53830"/>
                </a:lnTo>
                <a:lnTo>
                  <a:pt x="11600" y="53830"/>
                </a:lnTo>
                <a:lnTo>
                  <a:pt x="11580" y="53830"/>
                </a:lnTo>
                <a:lnTo>
                  <a:pt x="11570" y="53820"/>
                </a:lnTo>
                <a:lnTo>
                  <a:pt x="11560" y="53820"/>
                </a:lnTo>
                <a:lnTo>
                  <a:pt x="11560" y="53810"/>
                </a:lnTo>
                <a:lnTo>
                  <a:pt x="11560" y="53800"/>
                </a:lnTo>
                <a:lnTo>
                  <a:pt x="11560" y="53790"/>
                </a:lnTo>
                <a:lnTo>
                  <a:pt x="11560" y="53780"/>
                </a:lnTo>
                <a:lnTo>
                  <a:pt x="11550" y="53770"/>
                </a:lnTo>
                <a:lnTo>
                  <a:pt x="11540" y="53760"/>
                </a:lnTo>
                <a:lnTo>
                  <a:pt x="11520" y="53760"/>
                </a:lnTo>
                <a:lnTo>
                  <a:pt x="11510" y="53760"/>
                </a:lnTo>
                <a:lnTo>
                  <a:pt x="11510" y="53750"/>
                </a:lnTo>
                <a:lnTo>
                  <a:pt x="11510" y="53740"/>
                </a:lnTo>
                <a:lnTo>
                  <a:pt x="11510" y="53730"/>
                </a:lnTo>
                <a:lnTo>
                  <a:pt x="11510" y="53720"/>
                </a:lnTo>
                <a:lnTo>
                  <a:pt x="11500" y="53700"/>
                </a:lnTo>
                <a:lnTo>
                  <a:pt x="11500" y="53690"/>
                </a:lnTo>
                <a:lnTo>
                  <a:pt x="11440" y="53680"/>
                </a:lnTo>
                <a:lnTo>
                  <a:pt x="11430" y="53690"/>
                </a:lnTo>
                <a:lnTo>
                  <a:pt x="11420" y="53700"/>
                </a:lnTo>
                <a:lnTo>
                  <a:pt x="11410" y="53700"/>
                </a:lnTo>
                <a:lnTo>
                  <a:pt x="11390" y="53700"/>
                </a:lnTo>
                <a:lnTo>
                  <a:pt x="11380" y="53700"/>
                </a:lnTo>
                <a:lnTo>
                  <a:pt x="11380" y="53710"/>
                </a:lnTo>
                <a:lnTo>
                  <a:pt x="11380" y="53720"/>
                </a:lnTo>
                <a:lnTo>
                  <a:pt x="11390" y="53730"/>
                </a:lnTo>
                <a:lnTo>
                  <a:pt x="11390" y="53740"/>
                </a:lnTo>
                <a:lnTo>
                  <a:pt x="11390" y="53750"/>
                </a:lnTo>
                <a:lnTo>
                  <a:pt x="11390" y="53790"/>
                </a:lnTo>
                <a:lnTo>
                  <a:pt x="11380" y="53800"/>
                </a:lnTo>
                <a:lnTo>
                  <a:pt x="11330" y="53820"/>
                </a:lnTo>
                <a:lnTo>
                  <a:pt x="11260" y="53790"/>
                </a:lnTo>
                <a:lnTo>
                  <a:pt x="11260" y="53780"/>
                </a:lnTo>
                <a:lnTo>
                  <a:pt x="11250" y="53770"/>
                </a:lnTo>
                <a:lnTo>
                  <a:pt x="11230" y="53750"/>
                </a:lnTo>
                <a:lnTo>
                  <a:pt x="11220" y="53750"/>
                </a:lnTo>
                <a:lnTo>
                  <a:pt x="11210" y="53740"/>
                </a:lnTo>
                <a:lnTo>
                  <a:pt x="11210" y="53730"/>
                </a:lnTo>
                <a:lnTo>
                  <a:pt x="11210" y="53720"/>
                </a:lnTo>
                <a:lnTo>
                  <a:pt x="11210" y="53710"/>
                </a:lnTo>
                <a:lnTo>
                  <a:pt x="11200" y="53710"/>
                </a:lnTo>
                <a:lnTo>
                  <a:pt x="11200" y="53700"/>
                </a:lnTo>
                <a:lnTo>
                  <a:pt x="11190" y="53690"/>
                </a:lnTo>
                <a:lnTo>
                  <a:pt x="11180" y="53690"/>
                </a:lnTo>
                <a:lnTo>
                  <a:pt x="11150" y="53700"/>
                </a:lnTo>
                <a:lnTo>
                  <a:pt x="11070" y="53690"/>
                </a:lnTo>
                <a:lnTo>
                  <a:pt x="11040" y="53660"/>
                </a:lnTo>
                <a:lnTo>
                  <a:pt x="11030" y="53650"/>
                </a:lnTo>
                <a:lnTo>
                  <a:pt x="11030" y="53640"/>
                </a:lnTo>
                <a:lnTo>
                  <a:pt x="11040" y="53630"/>
                </a:lnTo>
                <a:lnTo>
                  <a:pt x="11040" y="53620"/>
                </a:lnTo>
                <a:lnTo>
                  <a:pt x="11030" y="53610"/>
                </a:lnTo>
                <a:lnTo>
                  <a:pt x="11010" y="53590"/>
                </a:lnTo>
                <a:lnTo>
                  <a:pt x="11010" y="53580"/>
                </a:lnTo>
                <a:lnTo>
                  <a:pt x="11000" y="53570"/>
                </a:lnTo>
                <a:lnTo>
                  <a:pt x="11000" y="53560"/>
                </a:lnTo>
                <a:lnTo>
                  <a:pt x="10990" y="53520"/>
                </a:lnTo>
                <a:lnTo>
                  <a:pt x="11040" y="53490"/>
                </a:lnTo>
                <a:lnTo>
                  <a:pt x="11050" y="53420"/>
                </a:lnTo>
                <a:lnTo>
                  <a:pt x="11090" y="53340"/>
                </a:lnTo>
                <a:lnTo>
                  <a:pt x="11120" y="53380"/>
                </a:lnTo>
                <a:lnTo>
                  <a:pt x="11180" y="53310"/>
                </a:lnTo>
                <a:lnTo>
                  <a:pt x="11200" y="53200"/>
                </a:lnTo>
                <a:lnTo>
                  <a:pt x="11170" y="53160"/>
                </a:lnTo>
                <a:lnTo>
                  <a:pt x="11200" y="53090"/>
                </a:lnTo>
                <a:lnTo>
                  <a:pt x="11270" y="53110"/>
                </a:lnTo>
                <a:lnTo>
                  <a:pt x="11300" y="52980"/>
                </a:lnTo>
                <a:lnTo>
                  <a:pt x="11320" y="52880"/>
                </a:lnTo>
                <a:lnTo>
                  <a:pt x="11350" y="52870"/>
                </a:lnTo>
                <a:lnTo>
                  <a:pt x="11390" y="52840"/>
                </a:lnTo>
                <a:lnTo>
                  <a:pt x="11420" y="52790"/>
                </a:lnTo>
                <a:lnTo>
                  <a:pt x="11440" y="52720"/>
                </a:lnTo>
                <a:lnTo>
                  <a:pt x="11460" y="52720"/>
                </a:lnTo>
                <a:lnTo>
                  <a:pt x="11470" y="52690"/>
                </a:lnTo>
                <a:lnTo>
                  <a:pt x="11440" y="52660"/>
                </a:lnTo>
                <a:lnTo>
                  <a:pt x="11430" y="52620"/>
                </a:lnTo>
                <a:lnTo>
                  <a:pt x="11410" y="52580"/>
                </a:lnTo>
                <a:lnTo>
                  <a:pt x="11370" y="52540"/>
                </a:lnTo>
                <a:lnTo>
                  <a:pt x="11290" y="52510"/>
                </a:lnTo>
                <a:lnTo>
                  <a:pt x="11260" y="52520"/>
                </a:lnTo>
                <a:lnTo>
                  <a:pt x="11230" y="52530"/>
                </a:lnTo>
                <a:lnTo>
                  <a:pt x="11200" y="52530"/>
                </a:lnTo>
                <a:lnTo>
                  <a:pt x="11170" y="52470"/>
                </a:lnTo>
                <a:lnTo>
                  <a:pt x="11150" y="52490"/>
                </a:lnTo>
                <a:lnTo>
                  <a:pt x="11180" y="52540"/>
                </a:lnTo>
                <a:lnTo>
                  <a:pt x="11160" y="52560"/>
                </a:lnTo>
                <a:lnTo>
                  <a:pt x="11150" y="52600"/>
                </a:lnTo>
                <a:lnTo>
                  <a:pt x="11130" y="52640"/>
                </a:lnTo>
                <a:lnTo>
                  <a:pt x="11130" y="52690"/>
                </a:lnTo>
                <a:lnTo>
                  <a:pt x="11170" y="52780"/>
                </a:lnTo>
                <a:lnTo>
                  <a:pt x="11040" y="52840"/>
                </a:lnTo>
                <a:lnTo>
                  <a:pt x="11020" y="53010"/>
                </a:lnTo>
                <a:lnTo>
                  <a:pt x="10930" y="53010"/>
                </a:lnTo>
                <a:lnTo>
                  <a:pt x="10920" y="52940"/>
                </a:lnTo>
                <a:lnTo>
                  <a:pt x="10860" y="52940"/>
                </a:lnTo>
                <a:lnTo>
                  <a:pt x="10860" y="53040"/>
                </a:lnTo>
                <a:lnTo>
                  <a:pt x="10920" y="53180"/>
                </a:lnTo>
                <a:lnTo>
                  <a:pt x="10850" y="53260"/>
                </a:lnTo>
                <a:lnTo>
                  <a:pt x="10840" y="53260"/>
                </a:lnTo>
                <a:lnTo>
                  <a:pt x="10830" y="53270"/>
                </a:lnTo>
                <a:lnTo>
                  <a:pt x="10830" y="53280"/>
                </a:lnTo>
                <a:lnTo>
                  <a:pt x="10830" y="53290"/>
                </a:lnTo>
                <a:lnTo>
                  <a:pt x="10820" y="53290"/>
                </a:lnTo>
                <a:lnTo>
                  <a:pt x="10780" y="53300"/>
                </a:lnTo>
                <a:lnTo>
                  <a:pt x="10770" y="53300"/>
                </a:lnTo>
                <a:lnTo>
                  <a:pt x="10770" y="53290"/>
                </a:lnTo>
                <a:lnTo>
                  <a:pt x="10770" y="53280"/>
                </a:lnTo>
                <a:lnTo>
                  <a:pt x="10780" y="53270"/>
                </a:lnTo>
                <a:lnTo>
                  <a:pt x="10770" y="53260"/>
                </a:lnTo>
                <a:lnTo>
                  <a:pt x="10770" y="53250"/>
                </a:lnTo>
                <a:lnTo>
                  <a:pt x="10750" y="53230"/>
                </a:lnTo>
                <a:lnTo>
                  <a:pt x="10750" y="53220"/>
                </a:lnTo>
                <a:lnTo>
                  <a:pt x="10740" y="53220"/>
                </a:lnTo>
                <a:lnTo>
                  <a:pt x="10720" y="53210"/>
                </a:lnTo>
                <a:lnTo>
                  <a:pt x="10690" y="53200"/>
                </a:lnTo>
                <a:lnTo>
                  <a:pt x="10680" y="53200"/>
                </a:lnTo>
                <a:lnTo>
                  <a:pt x="10670" y="53210"/>
                </a:lnTo>
                <a:lnTo>
                  <a:pt x="10660" y="53210"/>
                </a:lnTo>
                <a:lnTo>
                  <a:pt x="10650" y="53210"/>
                </a:lnTo>
                <a:lnTo>
                  <a:pt x="10650" y="53200"/>
                </a:lnTo>
                <a:lnTo>
                  <a:pt x="10650" y="53190"/>
                </a:lnTo>
                <a:lnTo>
                  <a:pt x="10650" y="53180"/>
                </a:lnTo>
                <a:lnTo>
                  <a:pt x="10650" y="53170"/>
                </a:lnTo>
                <a:lnTo>
                  <a:pt x="10650" y="53160"/>
                </a:lnTo>
                <a:lnTo>
                  <a:pt x="10640" y="53160"/>
                </a:lnTo>
                <a:lnTo>
                  <a:pt x="10630" y="53160"/>
                </a:lnTo>
                <a:lnTo>
                  <a:pt x="10620" y="53160"/>
                </a:lnTo>
                <a:lnTo>
                  <a:pt x="10610" y="53160"/>
                </a:lnTo>
                <a:lnTo>
                  <a:pt x="10600" y="53170"/>
                </a:lnTo>
                <a:lnTo>
                  <a:pt x="10560" y="53160"/>
                </a:lnTo>
                <a:lnTo>
                  <a:pt x="10550" y="53160"/>
                </a:lnTo>
                <a:lnTo>
                  <a:pt x="10530" y="53170"/>
                </a:lnTo>
                <a:lnTo>
                  <a:pt x="10500" y="53180"/>
                </a:lnTo>
                <a:lnTo>
                  <a:pt x="10500" y="53190"/>
                </a:lnTo>
                <a:lnTo>
                  <a:pt x="10500" y="53200"/>
                </a:lnTo>
                <a:lnTo>
                  <a:pt x="10510" y="53210"/>
                </a:lnTo>
                <a:lnTo>
                  <a:pt x="10510" y="53220"/>
                </a:lnTo>
                <a:lnTo>
                  <a:pt x="10500" y="53230"/>
                </a:lnTo>
                <a:lnTo>
                  <a:pt x="10500" y="53240"/>
                </a:lnTo>
                <a:lnTo>
                  <a:pt x="10490" y="53240"/>
                </a:lnTo>
                <a:lnTo>
                  <a:pt x="10490" y="53250"/>
                </a:lnTo>
                <a:lnTo>
                  <a:pt x="10480" y="53260"/>
                </a:lnTo>
                <a:lnTo>
                  <a:pt x="10470" y="53260"/>
                </a:lnTo>
                <a:lnTo>
                  <a:pt x="10460" y="53270"/>
                </a:lnTo>
                <a:lnTo>
                  <a:pt x="10450" y="53280"/>
                </a:lnTo>
                <a:lnTo>
                  <a:pt x="10440" y="53290"/>
                </a:lnTo>
                <a:lnTo>
                  <a:pt x="10430" y="53290"/>
                </a:lnTo>
                <a:lnTo>
                  <a:pt x="10370" y="53300"/>
                </a:lnTo>
                <a:lnTo>
                  <a:pt x="10360" y="53300"/>
                </a:lnTo>
                <a:lnTo>
                  <a:pt x="10350" y="53290"/>
                </a:lnTo>
                <a:lnTo>
                  <a:pt x="10350" y="53280"/>
                </a:lnTo>
                <a:lnTo>
                  <a:pt x="10340" y="53280"/>
                </a:lnTo>
                <a:lnTo>
                  <a:pt x="10330" y="53280"/>
                </a:lnTo>
                <a:lnTo>
                  <a:pt x="10320" y="53280"/>
                </a:lnTo>
                <a:lnTo>
                  <a:pt x="10320" y="53270"/>
                </a:lnTo>
                <a:lnTo>
                  <a:pt x="10310" y="53270"/>
                </a:lnTo>
                <a:lnTo>
                  <a:pt x="10310" y="53260"/>
                </a:lnTo>
                <a:lnTo>
                  <a:pt x="10300" y="53260"/>
                </a:lnTo>
                <a:lnTo>
                  <a:pt x="10280" y="53270"/>
                </a:lnTo>
                <a:lnTo>
                  <a:pt x="10240" y="53250"/>
                </a:lnTo>
                <a:lnTo>
                  <a:pt x="10230" y="53250"/>
                </a:lnTo>
                <a:lnTo>
                  <a:pt x="10220" y="53250"/>
                </a:lnTo>
                <a:lnTo>
                  <a:pt x="10190" y="53250"/>
                </a:lnTo>
                <a:lnTo>
                  <a:pt x="10180" y="53240"/>
                </a:lnTo>
                <a:lnTo>
                  <a:pt x="10130" y="53190"/>
                </a:lnTo>
                <a:lnTo>
                  <a:pt x="10120" y="53190"/>
                </a:lnTo>
                <a:lnTo>
                  <a:pt x="10100" y="53180"/>
                </a:lnTo>
                <a:lnTo>
                  <a:pt x="10090" y="53180"/>
                </a:lnTo>
                <a:lnTo>
                  <a:pt x="10090" y="53190"/>
                </a:lnTo>
                <a:lnTo>
                  <a:pt x="10080" y="53200"/>
                </a:lnTo>
                <a:lnTo>
                  <a:pt x="10020" y="53190"/>
                </a:lnTo>
                <a:lnTo>
                  <a:pt x="10010" y="53190"/>
                </a:lnTo>
                <a:lnTo>
                  <a:pt x="10020" y="53210"/>
                </a:lnTo>
                <a:lnTo>
                  <a:pt x="10020" y="53220"/>
                </a:lnTo>
                <a:lnTo>
                  <a:pt x="9990" y="53220"/>
                </a:lnTo>
                <a:lnTo>
                  <a:pt x="9990" y="53230"/>
                </a:lnTo>
                <a:lnTo>
                  <a:pt x="9980" y="53240"/>
                </a:lnTo>
                <a:lnTo>
                  <a:pt x="9980" y="53250"/>
                </a:lnTo>
                <a:lnTo>
                  <a:pt x="9960" y="53260"/>
                </a:lnTo>
                <a:lnTo>
                  <a:pt x="9950" y="53260"/>
                </a:lnTo>
                <a:lnTo>
                  <a:pt x="9950" y="53270"/>
                </a:lnTo>
                <a:lnTo>
                  <a:pt x="9910" y="53250"/>
                </a:lnTo>
                <a:lnTo>
                  <a:pt x="9890" y="53250"/>
                </a:lnTo>
                <a:close/>
                <a:moveTo>
                  <a:pt x="11070" y="52440"/>
                </a:moveTo>
                <a:lnTo>
                  <a:pt x="11100" y="52400"/>
                </a:lnTo>
                <a:lnTo>
                  <a:pt x="11090" y="52370"/>
                </a:lnTo>
                <a:lnTo>
                  <a:pt x="11040" y="52330"/>
                </a:lnTo>
                <a:lnTo>
                  <a:pt x="11020" y="52410"/>
                </a:lnTo>
                <a:lnTo>
                  <a:pt x="11070" y="52440"/>
                </a:lnTo>
                <a:close/>
                <a:moveTo>
                  <a:pt x="10940" y="52770"/>
                </a:moveTo>
                <a:lnTo>
                  <a:pt x="10980" y="52750"/>
                </a:lnTo>
                <a:lnTo>
                  <a:pt x="11010" y="52740"/>
                </a:lnTo>
                <a:lnTo>
                  <a:pt x="11010" y="52700"/>
                </a:lnTo>
                <a:lnTo>
                  <a:pt x="10960" y="52690"/>
                </a:lnTo>
                <a:lnTo>
                  <a:pt x="10910" y="52700"/>
                </a:lnTo>
                <a:lnTo>
                  <a:pt x="10900" y="52740"/>
                </a:lnTo>
                <a:lnTo>
                  <a:pt x="10910" y="52760"/>
                </a:lnTo>
                <a:lnTo>
                  <a:pt x="10940" y="5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