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Mordovia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Mordovia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6830" y="53760"/>
                </a:moveTo>
                <a:lnTo>
                  <a:pt x="16840" y="53770"/>
                </a:lnTo>
                <a:lnTo>
                  <a:pt x="16830" y="53790"/>
                </a:lnTo>
                <a:lnTo>
                  <a:pt x="16830" y="53800"/>
                </a:lnTo>
                <a:lnTo>
                  <a:pt x="16830" y="53820"/>
                </a:lnTo>
                <a:lnTo>
                  <a:pt x="16840" y="53850"/>
                </a:lnTo>
                <a:lnTo>
                  <a:pt x="16850" y="53860"/>
                </a:lnTo>
                <a:lnTo>
                  <a:pt x="16880" y="53880"/>
                </a:lnTo>
                <a:lnTo>
                  <a:pt x="16880" y="53890"/>
                </a:lnTo>
                <a:lnTo>
                  <a:pt x="16880" y="53900"/>
                </a:lnTo>
                <a:lnTo>
                  <a:pt x="16880" y="53910"/>
                </a:lnTo>
                <a:lnTo>
                  <a:pt x="16870" y="53920"/>
                </a:lnTo>
                <a:lnTo>
                  <a:pt x="16850" y="53950"/>
                </a:lnTo>
                <a:lnTo>
                  <a:pt x="16830" y="53960"/>
                </a:lnTo>
                <a:lnTo>
                  <a:pt x="16830" y="53970"/>
                </a:lnTo>
                <a:lnTo>
                  <a:pt x="16840" y="53970"/>
                </a:lnTo>
                <a:lnTo>
                  <a:pt x="16860" y="53970"/>
                </a:lnTo>
                <a:lnTo>
                  <a:pt x="16880" y="53960"/>
                </a:lnTo>
                <a:lnTo>
                  <a:pt x="16890" y="53950"/>
                </a:lnTo>
                <a:lnTo>
                  <a:pt x="16890" y="53960"/>
                </a:lnTo>
                <a:lnTo>
                  <a:pt x="16890" y="53970"/>
                </a:lnTo>
                <a:lnTo>
                  <a:pt x="16890" y="53980"/>
                </a:lnTo>
                <a:lnTo>
                  <a:pt x="16890" y="53990"/>
                </a:lnTo>
                <a:lnTo>
                  <a:pt x="16890" y="54000"/>
                </a:lnTo>
                <a:lnTo>
                  <a:pt x="16890" y="54010"/>
                </a:lnTo>
                <a:lnTo>
                  <a:pt x="16880" y="54020"/>
                </a:lnTo>
                <a:lnTo>
                  <a:pt x="16860" y="54050"/>
                </a:lnTo>
                <a:lnTo>
                  <a:pt x="16860" y="54060"/>
                </a:lnTo>
                <a:lnTo>
                  <a:pt x="16870" y="54060"/>
                </a:lnTo>
                <a:lnTo>
                  <a:pt x="16920" y="54050"/>
                </a:lnTo>
                <a:lnTo>
                  <a:pt x="16930" y="54050"/>
                </a:lnTo>
                <a:lnTo>
                  <a:pt x="16930" y="54060"/>
                </a:lnTo>
                <a:lnTo>
                  <a:pt x="16920" y="54060"/>
                </a:lnTo>
                <a:lnTo>
                  <a:pt x="16910" y="54070"/>
                </a:lnTo>
                <a:lnTo>
                  <a:pt x="16900" y="54080"/>
                </a:lnTo>
                <a:lnTo>
                  <a:pt x="16890" y="54080"/>
                </a:lnTo>
                <a:lnTo>
                  <a:pt x="16880" y="54090"/>
                </a:lnTo>
                <a:lnTo>
                  <a:pt x="16880" y="54100"/>
                </a:lnTo>
                <a:lnTo>
                  <a:pt x="16880" y="54110"/>
                </a:lnTo>
                <a:lnTo>
                  <a:pt x="16890" y="54130"/>
                </a:lnTo>
                <a:lnTo>
                  <a:pt x="16900" y="54150"/>
                </a:lnTo>
                <a:lnTo>
                  <a:pt x="16900" y="54160"/>
                </a:lnTo>
                <a:lnTo>
                  <a:pt x="16910" y="54160"/>
                </a:lnTo>
                <a:lnTo>
                  <a:pt x="16950" y="54150"/>
                </a:lnTo>
                <a:lnTo>
                  <a:pt x="16970" y="54160"/>
                </a:lnTo>
                <a:lnTo>
                  <a:pt x="17010" y="54170"/>
                </a:lnTo>
                <a:lnTo>
                  <a:pt x="17020" y="54180"/>
                </a:lnTo>
                <a:lnTo>
                  <a:pt x="17020" y="54200"/>
                </a:lnTo>
                <a:lnTo>
                  <a:pt x="17020" y="54210"/>
                </a:lnTo>
                <a:lnTo>
                  <a:pt x="17020" y="54220"/>
                </a:lnTo>
                <a:lnTo>
                  <a:pt x="17010" y="54230"/>
                </a:lnTo>
                <a:lnTo>
                  <a:pt x="17000" y="54240"/>
                </a:lnTo>
                <a:lnTo>
                  <a:pt x="16980" y="54240"/>
                </a:lnTo>
                <a:lnTo>
                  <a:pt x="16940" y="54260"/>
                </a:lnTo>
                <a:lnTo>
                  <a:pt x="16930" y="54270"/>
                </a:lnTo>
                <a:lnTo>
                  <a:pt x="16920" y="54270"/>
                </a:lnTo>
                <a:lnTo>
                  <a:pt x="16920" y="54280"/>
                </a:lnTo>
                <a:lnTo>
                  <a:pt x="16910" y="54280"/>
                </a:lnTo>
                <a:lnTo>
                  <a:pt x="16900" y="54280"/>
                </a:lnTo>
                <a:lnTo>
                  <a:pt x="16890" y="54270"/>
                </a:lnTo>
                <a:lnTo>
                  <a:pt x="16880" y="54280"/>
                </a:lnTo>
                <a:lnTo>
                  <a:pt x="16870" y="54280"/>
                </a:lnTo>
                <a:lnTo>
                  <a:pt x="16860" y="54280"/>
                </a:lnTo>
                <a:lnTo>
                  <a:pt x="16800" y="54340"/>
                </a:lnTo>
                <a:lnTo>
                  <a:pt x="16780" y="54350"/>
                </a:lnTo>
                <a:lnTo>
                  <a:pt x="16770" y="54350"/>
                </a:lnTo>
                <a:lnTo>
                  <a:pt x="16750" y="54350"/>
                </a:lnTo>
                <a:lnTo>
                  <a:pt x="16740" y="54360"/>
                </a:lnTo>
                <a:lnTo>
                  <a:pt x="16730" y="54370"/>
                </a:lnTo>
                <a:lnTo>
                  <a:pt x="16640" y="54390"/>
                </a:lnTo>
                <a:lnTo>
                  <a:pt x="16600" y="54380"/>
                </a:lnTo>
                <a:lnTo>
                  <a:pt x="16570" y="54380"/>
                </a:lnTo>
                <a:lnTo>
                  <a:pt x="16540" y="54420"/>
                </a:lnTo>
                <a:lnTo>
                  <a:pt x="16530" y="54460"/>
                </a:lnTo>
                <a:lnTo>
                  <a:pt x="16530" y="54470"/>
                </a:lnTo>
                <a:lnTo>
                  <a:pt x="16520" y="54470"/>
                </a:lnTo>
                <a:lnTo>
                  <a:pt x="16510" y="54480"/>
                </a:lnTo>
                <a:lnTo>
                  <a:pt x="16500" y="54480"/>
                </a:lnTo>
                <a:lnTo>
                  <a:pt x="16490" y="54500"/>
                </a:lnTo>
                <a:lnTo>
                  <a:pt x="16490" y="54540"/>
                </a:lnTo>
                <a:lnTo>
                  <a:pt x="16480" y="54550"/>
                </a:lnTo>
                <a:lnTo>
                  <a:pt x="16470" y="54560"/>
                </a:lnTo>
                <a:lnTo>
                  <a:pt x="16440" y="54570"/>
                </a:lnTo>
                <a:lnTo>
                  <a:pt x="16430" y="54580"/>
                </a:lnTo>
                <a:lnTo>
                  <a:pt x="16410" y="54600"/>
                </a:lnTo>
                <a:lnTo>
                  <a:pt x="16400" y="54610"/>
                </a:lnTo>
                <a:lnTo>
                  <a:pt x="16390" y="54630"/>
                </a:lnTo>
                <a:lnTo>
                  <a:pt x="16380" y="54650"/>
                </a:lnTo>
                <a:lnTo>
                  <a:pt x="16380" y="54660"/>
                </a:lnTo>
                <a:lnTo>
                  <a:pt x="16380" y="54670"/>
                </a:lnTo>
                <a:lnTo>
                  <a:pt x="16370" y="54670"/>
                </a:lnTo>
                <a:lnTo>
                  <a:pt x="16360" y="54670"/>
                </a:lnTo>
                <a:lnTo>
                  <a:pt x="16350" y="54660"/>
                </a:lnTo>
                <a:lnTo>
                  <a:pt x="16340" y="54660"/>
                </a:lnTo>
                <a:lnTo>
                  <a:pt x="16280" y="54680"/>
                </a:lnTo>
                <a:lnTo>
                  <a:pt x="16260" y="54690"/>
                </a:lnTo>
                <a:lnTo>
                  <a:pt x="16240" y="54700"/>
                </a:lnTo>
                <a:lnTo>
                  <a:pt x="16230" y="54690"/>
                </a:lnTo>
                <a:lnTo>
                  <a:pt x="16220" y="54690"/>
                </a:lnTo>
                <a:lnTo>
                  <a:pt x="16170" y="54700"/>
                </a:lnTo>
                <a:lnTo>
                  <a:pt x="16140" y="54710"/>
                </a:lnTo>
                <a:lnTo>
                  <a:pt x="16130" y="54710"/>
                </a:lnTo>
                <a:lnTo>
                  <a:pt x="16120" y="54680"/>
                </a:lnTo>
                <a:lnTo>
                  <a:pt x="16040" y="54610"/>
                </a:lnTo>
                <a:lnTo>
                  <a:pt x="16010" y="54630"/>
                </a:lnTo>
                <a:lnTo>
                  <a:pt x="16000" y="54630"/>
                </a:lnTo>
                <a:lnTo>
                  <a:pt x="15990" y="54640"/>
                </a:lnTo>
                <a:lnTo>
                  <a:pt x="15960" y="54630"/>
                </a:lnTo>
                <a:lnTo>
                  <a:pt x="15950" y="54630"/>
                </a:lnTo>
                <a:lnTo>
                  <a:pt x="15930" y="54620"/>
                </a:lnTo>
                <a:lnTo>
                  <a:pt x="15920" y="54620"/>
                </a:lnTo>
                <a:lnTo>
                  <a:pt x="15860" y="54620"/>
                </a:lnTo>
                <a:lnTo>
                  <a:pt x="15850" y="54620"/>
                </a:lnTo>
                <a:lnTo>
                  <a:pt x="15840" y="54630"/>
                </a:lnTo>
                <a:lnTo>
                  <a:pt x="15830" y="54630"/>
                </a:lnTo>
                <a:lnTo>
                  <a:pt x="15830" y="54640"/>
                </a:lnTo>
                <a:lnTo>
                  <a:pt x="15820" y="54650"/>
                </a:lnTo>
                <a:lnTo>
                  <a:pt x="15810" y="54650"/>
                </a:lnTo>
                <a:lnTo>
                  <a:pt x="15790" y="54660"/>
                </a:lnTo>
                <a:lnTo>
                  <a:pt x="15780" y="54660"/>
                </a:lnTo>
                <a:lnTo>
                  <a:pt x="15780" y="54670"/>
                </a:lnTo>
                <a:lnTo>
                  <a:pt x="15780" y="54680"/>
                </a:lnTo>
                <a:lnTo>
                  <a:pt x="15770" y="54690"/>
                </a:lnTo>
                <a:lnTo>
                  <a:pt x="15750" y="54680"/>
                </a:lnTo>
                <a:lnTo>
                  <a:pt x="15740" y="54680"/>
                </a:lnTo>
                <a:lnTo>
                  <a:pt x="15730" y="54680"/>
                </a:lnTo>
                <a:lnTo>
                  <a:pt x="15710" y="54690"/>
                </a:lnTo>
                <a:lnTo>
                  <a:pt x="15700" y="54700"/>
                </a:lnTo>
                <a:lnTo>
                  <a:pt x="15690" y="54700"/>
                </a:lnTo>
                <a:lnTo>
                  <a:pt x="15690" y="54710"/>
                </a:lnTo>
                <a:lnTo>
                  <a:pt x="15690" y="54720"/>
                </a:lnTo>
                <a:lnTo>
                  <a:pt x="15690" y="54770"/>
                </a:lnTo>
                <a:lnTo>
                  <a:pt x="15690" y="54780"/>
                </a:lnTo>
                <a:lnTo>
                  <a:pt x="15700" y="54780"/>
                </a:lnTo>
                <a:lnTo>
                  <a:pt x="15700" y="54790"/>
                </a:lnTo>
                <a:lnTo>
                  <a:pt x="15710" y="54800"/>
                </a:lnTo>
                <a:lnTo>
                  <a:pt x="15710" y="54820"/>
                </a:lnTo>
                <a:lnTo>
                  <a:pt x="15710" y="54830"/>
                </a:lnTo>
                <a:lnTo>
                  <a:pt x="15720" y="54840"/>
                </a:lnTo>
                <a:lnTo>
                  <a:pt x="15730" y="54840"/>
                </a:lnTo>
                <a:lnTo>
                  <a:pt x="15730" y="54860"/>
                </a:lnTo>
                <a:lnTo>
                  <a:pt x="15740" y="54870"/>
                </a:lnTo>
                <a:lnTo>
                  <a:pt x="15760" y="54890"/>
                </a:lnTo>
                <a:lnTo>
                  <a:pt x="15760" y="54900"/>
                </a:lnTo>
                <a:lnTo>
                  <a:pt x="15760" y="54910"/>
                </a:lnTo>
                <a:lnTo>
                  <a:pt x="15750" y="54910"/>
                </a:lnTo>
                <a:lnTo>
                  <a:pt x="15740" y="54910"/>
                </a:lnTo>
                <a:lnTo>
                  <a:pt x="15700" y="54910"/>
                </a:lnTo>
                <a:lnTo>
                  <a:pt x="15690" y="54920"/>
                </a:lnTo>
                <a:lnTo>
                  <a:pt x="15670" y="54940"/>
                </a:lnTo>
                <a:lnTo>
                  <a:pt x="15650" y="54950"/>
                </a:lnTo>
                <a:lnTo>
                  <a:pt x="15640" y="54950"/>
                </a:lnTo>
                <a:lnTo>
                  <a:pt x="15640" y="54940"/>
                </a:lnTo>
                <a:lnTo>
                  <a:pt x="15630" y="54940"/>
                </a:lnTo>
                <a:lnTo>
                  <a:pt x="15620" y="54930"/>
                </a:lnTo>
                <a:lnTo>
                  <a:pt x="15600" y="54910"/>
                </a:lnTo>
                <a:lnTo>
                  <a:pt x="15590" y="54900"/>
                </a:lnTo>
                <a:lnTo>
                  <a:pt x="15580" y="54890"/>
                </a:lnTo>
                <a:lnTo>
                  <a:pt x="15570" y="54880"/>
                </a:lnTo>
                <a:lnTo>
                  <a:pt x="15560" y="54880"/>
                </a:lnTo>
                <a:lnTo>
                  <a:pt x="15550" y="54880"/>
                </a:lnTo>
                <a:lnTo>
                  <a:pt x="15530" y="54880"/>
                </a:lnTo>
                <a:lnTo>
                  <a:pt x="15520" y="54880"/>
                </a:lnTo>
                <a:lnTo>
                  <a:pt x="15520" y="54890"/>
                </a:lnTo>
                <a:lnTo>
                  <a:pt x="15510" y="54890"/>
                </a:lnTo>
                <a:lnTo>
                  <a:pt x="15510" y="54900"/>
                </a:lnTo>
                <a:lnTo>
                  <a:pt x="15510" y="54910"/>
                </a:lnTo>
                <a:lnTo>
                  <a:pt x="15500" y="54910"/>
                </a:lnTo>
                <a:lnTo>
                  <a:pt x="15490" y="54900"/>
                </a:lnTo>
                <a:lnTo>
                  <a:pt x="15470" y="54890"/>
                </a:lnTo>
                <a:lnTo>
                  <a:pt x="15430" y="54840"/>
                </a:lnTo>
                <a:lnTo>
                  <a:pt x="15420" y="54840"/>
                </a:lnTo>
                <a:lnTo>
                  <a:pt x="15410" y="54840"/>
                </a:lnTo>
                <a:lnTo>
                  <a:pt x="15380" y="54860"/>
                </a:lnTo>
                <a:lnTo>
                  <a:pt x="15360" y="54870"/>
                </a:lnTo>
                <a:lnTo>
                  <a:pt x="15350" y="54870"/>
                </a:lnTo>
                <a:lnTo>
                  <a:pt x="15330" y="54860"/>
                </a:lnTo>
                <a:lnTo>
                  <a:pt x="15300" y="54850"/>
                </a:lnTo>
                <a:lnTo>
                  <a:pt x="15270" y="54820"/>
                </a:lnTo>
                <a:lnTo>
                  <a:pt x="15260" y="54810"/>
                </a:lnTo>
                <a:lnTo>
                  <a:pt x="15230" y="54790"/>
                </a:lnTo>
                <a:lnTo>
                  <a:pt x="15220" y="54780"/>
                </a:lnTo>
                <a:lnTo>
                  <a:pt x="15230" y="54780"/>
                </a:lnTo>
                <a:lnTo>
                  <a:pt x="15240" y="54770"/>
                </a:lnTo>
                <a:lnTo>
                  <a:pt x="15230" y="54760"/>
                </a:lnTo>
                <a:lnTo>
                  <a:pt x="15220" y="54760"/>
                </a:lnTo>
                <a:lnTo>
                  <a:pt x="15220" y="54750"/>
                </a:lnTo>
                <a:lnTo>
                  <a:pt x="15240" y="54750"/>
                </a:lnTo>
                <a:lnTo>
                  <a:pt x="15250" y="54750"/>
                </a:lnTo>
                <a:lnTo>
                  <a:pt x="15250" y="54740"/>
                </a:lnTo>
                <a:lnTo>
                  <a:pt x="15260" y="54740"/>
                </a:lnTo>
                <a:lnTo>
                  <a:pt x="15260" y="54730"/>
                </a:lnTo>
                <a:lnTo>
                  <a:pt x="15260" y="54720"/>
                </a:lnTo>
                <a:lnTo>
                  <a:pt x="15250" y="54700"/>
                </a:lnTo>
                <a:lnTo>
                  <a:pt x="15230" y="54680"/>
                </a:lnTo>
                <a:lnTo>
                  <a:pt x="15200" y="54660"/>
                </a:lnTo>
                <a:lnTo>
                  <a:pt x="15150" y="54630"/>
                </a:lnTo>
                <a:lnTo>
                  <a:pt x="15050" y="54610"/>
                </a:lnTo>
                <a:lnTo>
                  <a:pt x="15040" y="54600"/>
                </a:lnTo>
                <a:lnTo>
                  <a:pt x="15030" y="54600"/>
                </a:lnTo>
                <a:lnTo>
                  <a:pt x="15030" y="54590"/>
                </a:lnTo>
                <a:lnTo>
                  <a:pt x="15020" y="54580"/>
                </a:lnTo>
                <a:lnTo>
                  <a:pt x="15020" y="54570"/>
                </a:lnTo>
                <a:lnTo>
                  <a:pt x="15010" y="54570"/>
                </a:lnTo>
                <a:lnTo>
                  <a:pt x="14970" y="54590"/>
                </a:lnTo>
                <a:lnTo>
                  <a:pt x="14960" y="54600"/>
                </a:lnTo>
                <a:lnTo>
                  <a:pt x="14940" y="54600"/>
                </a:lnTo>
                <a:lnTo>
                  <a:pt x="14900" y="54590"/>
                </a:lnTo>
                <a:lnTo>
                  <a:pt x="14890" y="54590"/>
                </a:lnTo>
                <a:lnTo>
                  <a:pt x="14880" y="54580"/>
                </a:lnTo>
                <a:lnTo>
                  <a:pt x="14870" y="54570"/>
                </a:lnTo>
                <a:lnTo>
                  <a:pt x="14860" y="54570"/>
                </a:lnTo>
                <a:lnTo>
                  <a:pt x="14830" y="54590"/>
                </a:lnTo>
                <a:lnTo>
                  <a:pt x="14820" y="54590"/>
                </a:lnTo>
                <a:lnTo>
                  <a:pt x="14810" y="54590"/>
                </a:lnTo>
                <a:lnTo>
                  <a:pt x="14790" y="54590"/>
                </a:lnTo>
                <a:lnTo>
                  <a:pt x="14780" y="54590"/>
                </a:lnTo>
                <a:lnTo>
                  <a:pt x="14770" y="54600"/>
                </a:lnTo>
                <a:lnTo>
                  <a:pt x="14770" y="54610"/>
                </a:lnTo>
                <a:lnTo>
                  <a:pt x="14760" y="54610"/>
                </a:lnTo>
                <a:lnTo>
                  <a:pt x="14760" y="54620"/>
                </a:lnTo>
                <a:lnTo>
                  <a:pt x="14750" y="54640"/>
                </a:lnTo>
                <a:lnTo>
                  <a:pt x="14750" y="54650"/>
                </a:lnTo>
                <a:lnTo>
                  <a:pt x="14740" y="54680"/>
                </a:lnTo>
                <a:lnTo>
                  <a:pt x="14740" y="54690"/>
                </a:lnTo>
                <a:lnTo>
                  <a:pt x="14750" y="54690"/>
                </a:lnTo>
                <a:lnTo>
                  <a:pt x="14770" y="54690"/>
                </a:lnTo>
                <a:lnTo>
                  <a:pt x="14780" y="54700"/>
                </a:lnTo>
                <a:lnTo>
                  <a:pt x="14780" y="54760"/>
                </a:lnTo>
                <a:lnTo>
                  <a:pt x="14780" y="54770"/>
                </a:lnTo>
                <a:lnTo>
                  <a:pt x="14770" y="54770"/>
                </a:lnTo>
                <a:lnTo>
                  <a:pt x="14760" y="54770"/>
                </a:lnTo>
                <a:lnTo>
                  <a:pt x="14750" y="54760"/>
                </a:lnTo>
                <a:lnTo>
                  <a:pt x="14740" y="54740"/>
                </a:lnTo>
                <a:lnTo>
                  <a:pt x="14730" y="54740"/>
                </a:lnTo>
                <a:lnTo>
                  <a:pt x="14730" y="54730"/>
                </a:lnTo>
                <a:lnTo>
                  <a:pt x="14720" y="54730"/>
                </a:lnTo>
                <a:lnTo>
                  <a:pt x="14710" y="54740"/>
                </a:lnTo>
                <a:lnTo>
                  <a:pt x="14710" y="54750"/>
                </a:lnTo>
                <a:lnTo>
                  <a:pt x="14710" y="54760"/>
                </a:lnTo>
                <a:lnTo>
                  <a:pt x="14710" y="54770"/>
                </a:lnTo>
                <a:lnTo>
                  <a:pt x="14710" y="54780"/>
                </a:lnTo>
                <a:lnTo>
                  <a:pt x="14700" y="54780"/>
                </a:lnTo>
                <a:lnTo>
                  <a:pt x="14670" y="54770"/>
                </a:lnTo>
                <a:lnTo>
                  <a:pt x="14660" y="54780"/>
                </a:lnTo>
                <a:lnTo>
                  <a:pt x="14640" y="54800"/>
                </a:lnTo>
                <a:lnTo>
                  <a:pt x="14630" y="54800"/>
                </a:lnTo>
                <a:lnTo>
                  <a:pt x="14620" y="54800"/>
                </a:lnTo>
                <a:lnTo>
                  <a:pt x="14610" y="54800"/>
                </a:lnTo>
                <a:lnTo>
                  <a:pt x="14600" y="54800"/>
                </a:lnTo>
                <a:lnTo>
                  <a:pt x="14590" y="54800"/>
                </a:lnTo>
                <a:lnTo>
                  <a:pt x="14580" y="54790"/>
                </a:lnTo>
                <a:lnTo>
                  <a:pt x="14570" y="54790"/>
                </a:lnTo>
                <a:lnTo>
                  <a:pt x="14560" y="54790"/>
                </a:lnTo>
                <a:lnTo>
                  <a:pt x="14550" y="54790"/>
                </a:lnTo>
                <a:lnTo>
                  <a:pt x="14540" y="54780"/>
                </a:lnTo>
                <a:lnTo>
                  <a:pt x="14530" y="54770"/>
                </a:lnTo>
                <a:lnTo>
                  <a:pt x="14530" y="54780"/>
                </a:lnTo>
                <a:lnTo>
                  <a:pt x="14520" y="54800"/>
                </a:lnTo>
                <a:lnTo>
                  <a:pt x="14520" y="54810"/>
                </a:lnTo>
                <a:lnTo>
                  <a:pt x="14520" y="54820"/>
                </a:lnTo>
                <a:lnTo>
                  <a:pt x="14520" y="54840"/>
                </a:lnTo>
                <a:lnTo>
                  <a:pt x="14510" y="54850"/>
                </a:lnTo>
                <a:lnTo>
                  <a:pt x="14500" y="54840"/>
                </a:lnTo>
                <a:lnTo>
                  <a:pt x="14490" y="54830"/>
                </a:lnTo>
                <a:lnTo>
                  <a:pt x="14490" y="54820"/>
                </a:lnTo>
                <a:lnTo>
                  <a:pt x="14490" y="54810"/>
                </a:lnTo>
                <a:lnTo>
                  <a:pt x="14500" y="54810"/>
                </a:lnTo>
                <a:lnTo>
                  <a:pt x="14500" y="54800"/>
                </a:lnTo>
                <a:lnTo>
                  <a:pt x="14500" y="54790"/>
                </a:lnTo>
                <a:lnTo>
                  <a:pt x="14470" y="54790"/>
                </a:lnTo>
                <a:lnTo>
                  <a:pt x="14460" y="54790"/>
                </a:lnTo>
                <a:lnTo>
                  <a:pt x="14450" y="54790"/>
                </a:lnTo>
                <a:lnTo>
                  <a:pt x="14440" y="54790"/>
                </a:lnTo>
                <a:lnTo>
                  <a:pt x="14430" y="54820"/>
                </a:lnTo>
                <a:lnTo>
                  <a:pt x="14420" y="54840"/>
                </a:lnTo>
                <a:lnTo>
                  <a:pt x="14410" y="54840"/>
                </a:lnTo>
                <a:lnTo>
                  <a:pt x="14400" y="54840"/>
                </a:lnTo>
                <a:lnTo>
                  <a:pt x="14390" y="54830"/>
                </a:lnTo>
                <a:lnTo>
                  <a:pt x="14390" y="54820"/>
                </a:lnTo>
                <a:lnTo>
                  <a:pt x="14390" y="54810"/>
                </a:lnTo>
                <a:lnTo>
                  <a:pt x="14400" y="54800"/>
                </a:lnTo>
                <a:lnTo>
                  <a:pt x="14400" y="54790"/>
                </a:lnTo>
                <a:lnTo>
                  <a:pt x="14410" y="54790"/>
                </a:lnTo>
                <a:lnTo>
                  <a:pt x="14410" y="54780"/>
                </a:lnTo>
                <a:lnTo>
                  <a:pt x="14410" y="54770"/>
                </a:lnTo>
                <a:lnTo>
                  <a:pt x="14400" y="54770"/>
                </a:lnTo>
                <a:lnTo>
                  <a:pt x="14390" y="54770"/>
                </a:lnTo>
                <a:lnTo>
                  <a:pt x="14370" y="54790"/>
                </a:lnTo>
                <a:lnTo>
                  <a:pt x="14370" y="54800"/>
                </a:lnTo>
                <a:lnTo>
                  <a:pt x="14370" y="54810"/>
                </a:lnTo>
                <a:lnTo>
                  <a:pt x="14370" y="54820"/>
                </a:lnTo>
                <a:lnTo>
                  <a:pt x="14390" y="54860"/>
                </a:lnTo>
                <a:lnTo>
                  <a:pt x="14390" y="54870"/>
                </a:lnTo>
                <a:lnTo>
                  <a:pt x="14380" y="54870"/>
                </a:lnTo>
                <a:lnTo>
                  <a:pt x="14370" y="54870"/>
                </a:lnTo>
                <a:lnTo>
                  <a:pt x="14350" y="54840"/>
                </a:lnTo>
                <a:lnTo>
                  <a:pt x="14340" y="54830"/>
                </a:lnTo>
                <a:lnTo>
                  <a:pt x="14330" y="54800"/>
                </a:lnTo>
                <a:lnTo>
                  <a:pt x="14320" y="54800"/>
                </a:lnTo>
                <a:lnTo>
                  <a:pt x="14310" y="54790"/>
                </a:lnTo>
                <a:lnTo>
                  <a:pt x="14260" y="54770"/>
                </a:lnTo>
                <a:lnTo>
                  <a:pt x="14240" y="54750"/>
                </a:lnTo>
                <a:lnTo>
                  <a:pt x="14260" y="54720"/>
                </a:lnTo>
                <a:lnTo>
                  <a:pt x="14280" y="54680"/>
                </a:lnTo>
                <a:lnTo>
                  <a:pt x="14290" y="54670"/>
                </a:lnTo>
                <a:lnTo>
                  <a:pt x="14300" y="54660"/>
                </a:lnTo>
                <a:lnTo>
                  <a:pt x="14320" y="54650"/>
                </a:lnTo>
                <a:lnTo>
                  <a:pt x="14330" y="54640"/>
                </a:lnTo>
                <a:lnTo>
                  <a:pt x="14340" y="54630"/>
                </a:lnTo>
                <a:lnTo>
                  <a:pt x="14340" y="54620"/>
                </a:lnTo>
                <a:lnTo>
                  <a:pt x="14330" y="54600"/>
                </a:lnTo>
                <a:lnTo>
                  <a:pt x="14330" y="54590"/>
                </a:lnTo>
                <a:lnTo>
                  <a:pt x="14320" y="54580"/>
                </a:lnTo>
                <a:lnTo>
                  <a:pt x="14320" y="54570"/>
                </a:lnTo>
                <a:lnTo>
                  <a:pt x="14300" y="54560"/>
                </a:lnTo>
                <a:lnTo>
                  <a:pt x="14270" y="54540"/>
                </a:lnTo>
                <a:lnTo>
                  <a:pt x="14230" y="54510"/>
                </a:lnTo>
                <a:lnTo>
                  <a:pt x="14220" y="54500"/>
                </a:lnTo>
                <a:lnTo>
                  <a:pt x="14210" y="54490"/>
                </a:lnTo>
                <a:lnTo>
                  <a:pt x="14220" y="54460"/>
                </a:lnTo>
                <a:lnTo>
                  <a:pt x="14230" y="54450"/>
                </a:lnTo>
                <a:lnTo>
                  <a:pt x="14240" y="54440"/>
                </a:lnTo>
                <a:lnTo>
                  <a:pt x="14250" y="54440"/>
                </a:lnTo>
                <a:lnTo>
                  <a:pt x="14250" y="54450"/>
                </a:lnTo>
                <a:lnTo>
                  <a:pt x="14250" y="54460"/>
                </a:lnTo>
                <a:lnTo>
                  <a:pt x="14240" y="54470"/>
                </a:lnTo>
                <a:lnTo>
                  <a:pt x="14240" y="54480"/>
                </a:lnTo>
                <a:lnTo>
                  <a:pt x="14250" y="54480"/>
                </a:lnTo>
                <a:lnTo>
                  <a:pt x="14270" y="54490"/>
                </a:lnTo>
                <a:lnTo>
                  <a:pt x="14280" y="54490"/>
                </a:lnTo>
                <a:lnTo>
                  <a:pt x="14300" y="54480"/>
                </a:lnTo>
                <a:lnTo>
                  <a:pt x="14310" y="54470"/>
                </a:lnTo>
                <a:lnTo>
                  <a:pt x="14320" y="54470"/>
                </a:lnTo>
                <a:lnTo>
                  <a:pt x="14330" y="54470"/>
                </a:lnTo>
                <a:lnTo>
                  <a:pt x="14330" y="54480"/>
                </a:lnTo>
                <a:lnTo>
                  <a:pt x="14330" y="54490"/>
                </a:lnTo>
                <a:lnTo>
                  <a:pt x="14340" y="54490"/>
                </a:lnTo>
                <a:lnTo>
                  <a:pt x="14350" y="54500"/>
                </a:lnTo>
                <a:lnTo>
                  <a:pt x="14370" y="54500"/>
                </a:lnTo>
                <a:lnTo>
                  <a:pt x="14380" y="54500"/>
                </a:lnTo>
                <a:lnTo>
                  <a:pt x="14390" y="54490"/>
                </a:lnTo>
                <a:lnTo>
                  <a:pt x="14400" y="54480"/>
                </a:lnTo>
                <a:lnTo>
                  <a:pt x="14400" y="54470"/>
                </a:lnTo>
                <a:lnTo>
                  <a:pt x="14380" y="54450"/>
                </a:lnTo>
                <a:lnTo>
                  <a:pt x="14380" y="54440"/>
                </a:lnTo>
                <a:lnTo>
                  <a:pt x="14380" y="54430"/>
                </a:lnTo>
                <a:lnTo>
                  <a:pt x="14410" y="54410"/>
                </a:lnTo>
                <a:lnTo>
                  <a:pt x="14420" y="54400"/>
                </a:lnTo>
                <a:lnTo>
                  <a:pt x="14420" y="54390"/>
                </a:lnTo>
                <a:lnTo>
                  <a:pt x="14420" y="54380"/>
                </a:lnTo>
                <a:lnTo>
                  <a:pt x="14370" y="54350"/>
                </a:lnTo>
                <a:lnTo>
                  <a:pt x="14360" y="54340"/>
                </a:lnTo>
                <a:lnTo>
                  <a:pt x="14340" y="54320"/>
                </a:lnTo>
                <a:lnTo>
                  <a:pt x="14330" y="54310"/>
                </a:lnTo>
                <a:lnTo>
                  <a:pt x="14320" y="54310"/>
                </a:lnTo>
                <a:lnTo>
                  <a:pt x="14310" y="54310"/>
                </a:lnTo>
                <a:lnTo>
                  <a:pt x="14300" y="54320"/>
                </a:lnTo>
                <a:lnTo>
                  <a:pt x="14290" y="54320"/>
                </a:lnTo>
                <a:lnTo>
                  <a:pt x="14290" y="54330"/>
                </a:lnTo>
                <a:lnTo>
                  <a:pt x="14290" y="54350"/>
                </a:lnTo>
                <a:lnTo>
                  <a:pt x="14290" y="54360"/>
                </a:lnTo>
                <a:lnTo>
                  <a:pt x="14280" y="54360"/>
                </a:lnTo>
                <a:lnTo>
                  <a:pt x="14280" y="54370"/>
                </a:lnTo>
                <a:lnTo>
                  <a:pt x="14270" y="54370"/>
                </a:lnTo>
                <a:lnTo>
                  <a:pt x="14250" y="54390"/>
                </a:lnTo>
                <a:lnTo>
                  <a:pt x="14220" y="54400"/>
                </a:lnTo>
                <a:lnTo>
                  <a:pt x="14210" y="54410"/>
                </a:lnTo>
                <a:lnTo>
                  <a:pt x="14210" y="54400"/>
                </a:lnTo>
                <a:lnTo>
                  <a:pt x="14200" y="54400"/>
                </a:lnTo>
                <a:lnTo>
                  <a:pt x="14190" y="54390"/>
                </a:lnTo>
                <a:lnTo>
                  <a:pt x="14190" y="54380"/>
                </a:lnTo>
                <a:lnTo>
                  <a:pt x="14180" y="54360"/>
                </a:lnTo>
                <a:lnTo>
                  <a:pt x="14180" y="54340"/>
                </a:lnTo>
                <a:lnTo>
                  <a:pt x="14170" y="54330"/>
                </a:lnTo>
                <a:lnTo>
                  <a:pt x="14160" y="54310"/>
                </a:lnTo>
                <a:lnTo>
                  <a:pt x="14200" y="54330"/>
                </a:lnTo>
                <a:lnTo>
                  <a:pt x="14210" y="54330"/>
                </a:lnTo>
                <a:lnTo>
                  <a:pt x="14220" y="54340"/>
                </a:lnTo>
                <a:lnTo>
                  <a:pt x="14290" y="54300"/>
                </a:lnTo>
                <a:lnTo>
                  <a:pt x="14300" y="54290"/>
                </a:lnTo>
                <a:lnTo>
                  <a:pt x="14310" y="54280"/>
                </a:lnTo>
                <a:lnTo>
                  <a:pt x="14310" y="54270"/>
                </a:lnTo>
                <a:lnTo>
                  <a:pt x="14320" y="54270"/>
                </a:lnTo>
                <a:lnTo>
                  <a:pt x="14350" y="54260"/>
                </a:lnTo>
                <a:lnTo>
                  <a:pt x="14370" y="54210"/>
                </a:lnTo>
                <a:lnTo>
                  <a:pt x="14380" y="54190"/>
                </a:lnTo>
                <a:lnTo>
                  <a:pt x="14390" y="54190"/>
                </a:lnTo>
                <a:lnTo>
                  <a:pt x="14420" y="54190"/>
                </a:lnTo>
                <a:lnTo>
                  <a:pt x="14430" y="54190"/>
                </a:lnTo>
                <a:lnTo>
                  <a:pt x="14440" y="54190"/>
                </a:lnTo>
                <a:lnTo>
                  <a:pt x="14440" y="54180"/>
                </a:lnTo>
                <a:lnTo>
                  <a:pt x="14450" y="54180"/>
                </a:lnTo>
                <a:lnTo>
                  <a:pt x="14450" y="54170"/>
                </a:lnTo>
                <a:lnTo>
                  <a:pt x="14430" y="54140"/>
                </a:lnTo>
                <a:lnTo>
                  <a:pt x="14420" y="54120"/>
                </a:lnTo>
                <a:lnTo>
                  <a:pt x="14410" y="54110"/>
                </a:lnTo>
                <a:lnTo>
                  <a:pt x="14390" y="54120"/>
                </a:lnTo>
                <a:lnTo>
                  <a:pt x="14390" y="54110"/>
                </a:lnTo>
                <a:lnTo>
                  <a:pt x="14390" y="54100"/>
                </a:lnTo>
                <a:lnTo>
                  <a:pt x="14400" y="54060"/>
                </a:lnTo>
                <a:lnTo>
                  <a:pt x="14400" y="54050"/>
                </a:lnTo>
                <a:lnTo>
                  <a:pt x="14410" y="54050"/>
                </a:lnTo>
                <a:lnTo>
                  <a:pt x="14420" y="54050"/>
                </a:lnTo>
                <a:lnTo>
                  <a:pt x="14430" y="54060"/>
                </a:lnTo>
                <a:lnTo>
                  <a:pt x="14440" y="54060"/>
                </a:lnTo>
                <a:lnTo>
                  <a:pt x="14450" y="54050"/>
                </a:lnTo>
                <a:lnTo>
                  <a:pt x="14460" y="54040"/>
                </a:lnTo>
                <a:lnTo>
                  <a:pt x="14450" y="54030"/>
                </a:lnTo>
                <a:lnTo>
                  <a:pt x="14440" y="54020"/>
                </a:lnTo>
                <a:lnTo>
                  <a:pt x="14440" y="54010"/>
                </a:lnTo>
                <a:lnTo>
                  <a:pt x="14440" y="54000"/>
                </a:lnTo>
                <a:lnTo>
                  <a:pt x="14460" y="54000"/>
                </a:lnTo>
                <a:lnTo>
                  <a:pt x="14460" y="53990"/>
                </a:lnTo>
                <a:lnTo>
                  <a:pt x="14480" y="53970"/>
                </a:lnTo>
                <a:lnTo>
                  <a:pt x="14490" y="53960"/>
                </a:lnTo>
                <a:lnTo>
                  <a:pt x="14490" y="53950"/>
                </a:lnTo>
                <a:lnTo>
                  <a:pt x="14480" y="53940"/>
                </a:lnTo>
                <a:lnTo>
                  <a:pt x="14470" y="53940"/>
                </a:lnTo>
                <a:lnTo>
                  <a:pt x="14460" y="53930"/>
                </a:lnTo>
                <a:lnTo>
                  <a:pt x="14450" y="53930"/>
                </a:lnTo>
                <a:lnTo>
                  <a:pt x="14450" y="53920"/>
                </a:lnTo>
                <a:lnTo>
                  <a:pt x="14450" y="53910"/>
                </a:lnTo>
                <a:lnTo>
                  <a:pt x="14440" y="53900"/>
                </a:lnTo>
                <a:lnTo>
                  <a:pt x="14430" y="53900"/>
                </a:lnTo>
                <a:lnTo>
                  <a:pt x="14430" y="53890"/>
                </a:lnTo>
                <a:lnTo>
                  <a:pt x="14430" y="53880"/>
                </a:lnTo>
                <a:lnTo>
                  <a:pt x="14450" y="53870"/>
                </a:lnTo>
                <a:lnTo>
                  <a:pt x="14450" y="53860"/>
                </a:lnTo>
                <a:lnTo>
                  <a:pt x="14450" y="53850"/>
                </a:lnTo>
                <a:lnTo>
                  <a:pt x="14450" y="53840"/>
                </a:lnTo>
                <a:lnTo>
                  <a:pt x="14440" y="53820"/>
                </a:lnTo>
                <a:lnTo>
                  <a:pt x="14430" y="53820"/>
                </a:lnTo>
                <a:lnTo>
                  <a:pt x="14400" y="53840"/>
                </a:lnTo>
                <a:lnTo>
                  <a:pt x="14390" y="53840"/>
                </a:lnTo>
                <a:lnTo>
                  <a:pt x="14380" y="53810"/>
                </a:lnTo>
                <a:lnTo>
                  <a:pt x="14370" y="53810"/>
                </a:lnTo>
                <a:lnTo>
                  <a:pt x="14370" y="53800"/>
                </a:lnTo>
                <a:lnTo>
                  <a:pt x="14360" y="53800"/>
                </a:lnTo>
                <a:lnTo>
                  <a:pt x="14360" y="53810"/>
                </a:lnTo>
                <a:lnTo>
                  <a:pt x="14350" y="53820"/>
                </a:lnTo>
                <a:lnTo>
                  <a:pt x="14340" y="53810"/>
                </a:lnTo>
                <a:lnTo>
                  <a:pt x="14330" y="53800"/>
                </a:lnTo>
                <a:lnTo>
                  <a:pt x="14310" y="53790"/>
                </a:lnTo>
                <a:lnTo>
                  <a:pt x="14320" y="53760"/>
                </a:lnTo>
                <a:lnTo>
                  <a:pt x="14310" y="53760"/>
                </a:lnTo>
                <a:lnTo>
                  <a:pt x="14310" y="53750"/>
                </a:lnTo>
                <a:lnTo>
                  <a:pt x="14300" y="53750"/>
                </a:lnTo>
                <a:lnTo>
                  <a:pt x="14300" y="53740"/>
                </a:lnTo>
                <a:lnTo>
                  <a:pt x="14290" y="53740"/>
                </a:lnTo>
                <a:lnTo>
                  <a:pt x="14290" y="53730"/>
                </a:lnTo>
                <a:lnTo>
                  <a:pt x="14290" y="53720"/>
                </a:lnTo>
                <a:lnTo>
                  <a:pt x="14330" y="53660"/>
                </a:lnTo>
                <a:lnTo>
                  <a:pt x="14340" y="53650"/>
                </a:lnTo>
                <a:lnTo>
                  <a:pt x="14370" y="53690"/>
                </a:lnTo>
                <a:lnTo>
                  <a:pt x="14380" y="53710"/>
                </a:lnTo>
                <a:lnTo>
                  <a:pt x="14390" y="53720"/>
                </a:lnTo>
                <a:lnTo>
                  <a:pt x="14400" y="53730"/>
                </a:lnTo>
                <a:lnTo>
                  <a:pt x="14420" y="53740"/>
                </a:lnTo>
                <a:lnTo>
                  <a:pt x="14430" y="53740"/>
                </a:lnTo>
                <a:lnTo>
                  <a:pt x="14440" y="53740"/>
                </a:lnTo>
                <a:lnTo>
                  <a:pt x="14450" y="53740"/>
                </a:lnTo>
                <a:lnTo>
                  <a:pt x="14460" y="53730"/>
                </a:lnTo>
                <a:lnTo>
                  <a:pt x="14470" y="53710"/>
                </a:lnTo>
                <a:lnTo>
                  <a:pt x="14480" y="53710"/>
                </a:lnTo>
                <a:lnTo>
                  <a:pt x="14500" y="53710"/>
                </a:lnTo>
                <a:lnTo>
                  <a:pt x="14500" y="53720"/>
                </a:lnTo>
                <a:lnTo>
                  <a:pt x="14500" y="53730"/>
                </a:lnTo>
                <a:lnTo>
                  <a:pt x="14510" y="53740"/>
                </a:lnTo>
                <a:lnTo>
                  <a:pt x="14520" y="53740"/>
                </a:lnTo>
                <a:lnTo>
                  <a:pt x="14560" y="53730"/>
                </a:lnTo>
                <a:lnTo>
                  <a:pt x="14660" y="53720"/>
                </a:lnTo>
                <a:lnTo>
                  <a:pt x="14670" y="53720"/>
                </a:lnTo>
                <a:lnTo>
                  <a:pt x="14700" y="53730"/>
                </a:lnTo>
                <a:lnTo>
                  <a:pt x="14710" y="53740"/>
                </a:lnTo>
                <a:lnTo>
                  <a:pt x="14720" y="53740"/>
                </a:lnTo>
                <a:lnTo>
                  <a:pt x="14730" y="53740"/>
                </a:lnTo>
                <a:lnTo>
                  <a:pt x="14730" y="53730"/>
                </a:lnTo>
                <a:lnTo>
                  <a:pt x="14740" y="53730"/>
                </a:lnTo>
                <a:lnTo>
                  <a:pt x="14750" y="53700"/>
                </a:lnTo>
                <a:lnTo>
                  <a:pt x="14750" y="53690"/>
                </a:lnTo>
                <a:lnTo>
                  <a:pt x="14760" y="53640"/>
                </a:lnTo>
                <a:lnTo>
                  <a:pt x="14770" y="53620"/>
                </a:lnTo>
                <a:lnTo>
                  <a:pt x="14770" y="53610"/>
                </a:lnTo>
                <a:lnTo>
                  <a:pt x="14800" y="53600"/>
                </a:lnTo>
                <a:lnTo>
                  <a:pt x="14820" y="53580"/>
                </a:lnTo>
                <a:lnTo>
                  <a:pt x="14830" y="53580"/>
                </a:lnTo>
                <a:lnTo>
                  <a:pt x="14840" y="53580"/>
                </a:lnTo>
                <a:lnTo>
                  <a:pt x="14910" y="53560"/>
                </a:lnTo>
                <a:lnTo>
                  <a:pt x="14920" y="53560"/>
                </a:lnTo>
                <a:lnTo>
                  <a:pt x="14930" y="53560"/>
                </a:lnTo>
                <a:lnTo>
                  <a:pt x="14940" y="53570"/>
                </a:lnTo>
                <a:lnTo>
                  <a:pt x="14950" y="53570"/>
                </a:lnTo>
                <a:lnTo>
                  <a:pt x="14950" y="53580"/>
                </a:lnTo>
                <a:lnTo>
                  <a:pt x="14960" y="53590"/>
                </a:lnTo>
                <a:lnTo>
                  <a:pt x="15000" y="53600"/>
                </a:lnTo>
                <a:lnTo>
                  <a:pt x="15040" y="53610"/>
                </a:lnTo>
                <a:lnTo>
                  <a:pt x="15060" y="53620"/>
                </a:lnTo>
                <a:lnTo>
                  <a:pt x="15080" y="53650"/>
                </a:lnTo>
                <a:lnTo>
                  <a:pt x="15100" y="53680"/>
                </a:lnTo>
                <a:lnTo>
                  <a:pt x="15110" y="53690"/>
                </a:lnTo>
                <a:lnTo>
                  <a:pt x="15130" y="53700"/>
                </a:lnTo>
                <a:lnTo>
                  <a:pt x="15140" y="53710"/>
                </a:lnTo>
                <a:lnTo>
                  <a:pt x="15170" y="53710"/>
                </a:lnTo>
                <a:lnTo>
                  <a:pt x="15210" y="53720"/>
                </a:lnTo>
                <a:lnTo>
                  <a:pt x="15220" y="53720"/>
                </a:lnTo>
                <a:lnTo>
                  <a:pt x="15230" y="53720"/>
                </a:lnTo>
                <a:lnTo>
                  <a:pt x="15230" y="53710"/>
                </a:lnTo>
                <a:lnTo>
                  <a:pt x="15240" y="53710"/>
                </a:lnTo>
                <a:lnTo>
                  <a:pt x="15250" y="53710"/>
                </a:lnTo>
                <a:lnTo>
                  <a:pt x="15270" y="53720"/>
                </a:lnTo>
                <a:lnTo>
                  <a:pt x="15280" y="53720"/>
                </a:lnTo>
                <a:lnTo>
                  <a:pt x="15280" y="53730"/>
                </a:lnTo>
                <a:lnTo>
                  <a:pt x="15270" y="53750"/>
                </a:lnTo>
                <a:lnTo>
                  <a:pt x="15260" y="53770"/>
                </a:lnTo>
                <a:lnTo>
                  <a:pt x="15260" y="53780"/>
                </a:lnTo>
                <a:lnTo>
                  <a:pt x="15260" y="53790"/>
                </a:lnTo>
                <a:lnTo>
                  <a:pt x="15270" y="53790"/>
                </a:lnTo>
                <a:lnTo>
                  <a:pt x="15270" y="53800"/>
                </a:lnTo>
                <a:lnTo>
                  <a:pt x="15300" y="53810"/>
                </a:lnTo>
                <a:lnTo>
                  <a:pt x="15310" y="53810"/>
                </a:lnTo>
                <a:lnTo>
                  <a:pt x="15320" y="53810"/>
                </a:lnTo>
                <a:lnTo>
                  <a:pt x="15340" y="53800"/>
                </a:lnTo>
                <a:lnTo>
                  <a:pt x="15360" y="53800"/>
                </a:lnTo>
                <a:lnTo>
                  <a:pt x="15370" y="53810"/>
                </a:lnTo>
                <a:lnTo>
                  <a:pt x="15370" y="53820"/>
                </a:lnTo>
                <a:lnTo>
                  <a:pt x="15360" y="53840"/>
                </a:lnTo>
                <a:lnTo>
                  <a:pt x="15360" y="53850"/>
                </a:lnTo>
                <a:lnTo>
                  <a:pt x="15360" y="53860"/>
                </a:lnTo>
                <a:lnTo>
                  <a:pt x="15360" y="53880"/>
                </a:lnTo>
                <a:lnTo>
                  <a:pt x="15370" y="53890"/>
                </a:lnTo>
                <a:lnTo>
                  <a:pt x="15390" y="53900"/>
                </a:lnTo>
                <a:lnTo>
                  <a:pt x="15430" y="53920"/>
                </a:lnTo>
                <a:lnTo>
                  <a:pt x="15460" y="53930"/>
                </a:lnTo>
                <a:lnTo>
                  <a:pt x="15490" y="53940"/>
                </a:lnTo>
                <a:lnTo>
                  <a:pt x="15520" y="53950"/>
                </a:lnTo>
                <a:lnTo>
                  <a:pt x="15540" y="53950"/>
                </a:lnTo>
                <a:lnTo>
                  <a:pt x="15540" y="53960"/>
                </a:lnTo>
                <a:lnTo>
                  <a:pt x="15550" y="53970"/>
                </a:lnTo>
                <a:lnTo>
                  <a:pt x="15560" y="53990"/>
                </a:lnTo>
                <a:lnTo>
                  <a:pt x="15570" y="54000"/>
                </a:lnTo>
                <a:lnTo>
                  <a:pt x="15580" y="54010"/>
                </a:lnTo>
                <a:lnTo>
                  <a:pt x="15640" y="54020"/>
                </a:lnTo>
                <a:lnTo>
                  <a:pt x="15650" y="54020"/>
                </a:lnTo>
                <a:lnTo>
                  <a:pt x="15650" y="54010"/>
                </a:lnTo>
                <a:lnTo>
                  <a:pt x="15660" y="54010"/>
                </a:lnTo>
                <a:lnTo>
                  <a:pt x="15660" y="54000"/>
                </a:lnTo>
                <a:lnTo>
                  <a:pt x="15670" y="53970"/>
                </a:lnTo>
                <a:lnTo>
                  <a:pt x="15680" y="53960"/>
                </a:lnTo>
                <a:lnTo>
                  <a:pt x="15690" y="53960"/>
                </a:lnTo>
                <a:lnTo>
                  <a:pt x="15700" y="53960"/>
                </a:lnTo>
                <a:lnTo>
                  <a:pt x="15710" y="53970"/>
                </a:lnTo>
                <a:lnTo>
                  <a:pt x="15710" y="53980"/>
                </a:lnTo>
                <a:lnTo>
                  <a:pt x="15720" y="53990"/>
                </a:lnTo>
                <a:lnTo>
                  <a:pt x="15720" y="54000"/>
                </a:lnTo>
                <a:lnTo>
                  <a:pt x="15720" y="54010"/>
                </a:lnTo>
                <a:lnTo>
                  <a:pt x="15720" y="54020"/>
                </a:lnTo>
                <a:lnTo>
                  <a:pt x="15720" y="54030"/>
                </a:lnTo>
                <a:lnTo>
                  <a:pt x="15710" y="54030"/>
                </a:lnTo>
                <a:lnTo>
                  <a:pt x="15690" y="54050"/>
                </a:lnTo>
                <a:lnTo>
                  <a:pt x="15680" y="54060"/>
                </a:lnTo>
                <a:lnTo>
                  <a:pt x="15680" y="54070"/>
                </a:lnTo>
                <a:lnTo>
                  <a:pt x="15680" y="54080"/>
                </a:lnTo>
                <a:lnTo>
                  <a:pt x="15690" y="54080"/>
                </a:lnTo>
                <a:lnTo>
                  <a:pt x="15770" y="54030"/>
                </a:lnTo>
                <a:lnTo>
                  <a:pt x="15780" y="54030"/>
                </a:lnTo>
                <a:lnTo>
                  <a:pt x="15790" y="54030"/>
                </a:lnTo>
                <a:lnTo>
                  <a:pt x="15800" y="54030"/>
                </a:lnTo>
                <a:lnTo>
                  <a:pt x="15810" y="54030"/>
                </a:lnTo>
                <a:lnTo>
                  <a:pt x="15810" y="54040"/>
                </a:lnTo>
                <a:lnTo>
                  <a:pt x="15820" y="54050"/>
                </a:lnTo>
                <a:lnTo>
                  <a:pt x="15830" y="54060"/>
                </a:lnTo>
                <a:lnTo>
                  <a:pt x="15840" y="54060"/>
                </a:lnTo>
                <a:lnTo>
                  <a:pt x="15870" y="54070"/>
                </a:lnTo>
                <a:lnTo>
                  <a:pt x="15880" y="54080"/>
                </a:lnTo>
                <a:lnTo>
                  <a:pt x="15890" y="54080"/>
                </a:lnTo>
                <a:lnTo>
                  <a:pt x="15900" y="54070"/>
                </a:lnTo>
                <a:lnTo>
                  <a:pt x="15940" y="54060"/>
                </a:lnTo>
                <a:lnTo>
                  <a:pt x="15990" y="54060"/>
                </a:lnTo>
                <a:lnTo>
                  <a:pt x="16000" y="54060"/>
                </a:lnTo>
                <a:lnTo>
                  <a:pt x="16010" y="54050"/>
                </a:lnTo>
                <a:lnTo>
                  <a:pt x="16020" y="54040"/>
                </a:lnTo>
                <a:lnTo>
                  <a:pt x="16020" y="54030"/>
                </a:lnTo>
                <a:lnTo>
                  <a:pt x="16000" y="54020"/>
                </a:lnTo>
                <a:lnTo>
                  <a:pt x="15990" y="54000"/>
                </a:lnTo>
                <a:lnTo>
                  <a:pt x="15990" y="53990"/>
                </a:lnTo>
                <a:lnTo>
                  <a:pt x="15980" y="53980"/>
                </a:lnTo>
                <a:lnTo>
                  <a:pt x="15970" y="53980"/>
                </a:lnTo>
                <a:lnTo>
                  <a:pt x="15950" y="53980"/>
                </a:lnTo>
                <a:lnTo>
                  <a:pt x="15940" y="53970"/>
                </a:lnTo>
                <a:lnTo>
                  <a:pt x="15950" y="53960"/>
                </a:lnTo>
                <a:lnTo>
                  <a:pt x="15960" y="53950"/>
                </a:lnTo>
                <a:lnTo>
                  <a:pt x="15960" y="53940"/>
                </a:lnTo>
                <a:lnTo>
                  <a:pt x="15960" y="53930"/>
                </a:lnTo>
                <a:lnTo>
                  <a:pt x="15960" y="53920"/>
                </a:lnTo>
                <a:lnTo>
                  <a:pt x="15960" y="53910"/>
                </a:lnTo>
                <a:lnTo>
                  <a:pt x="15970" y="53900"/>
                </a:lnTo>
                <a:lnTo>
                  <a:pt x="15980" y="53900"/>
                </a:lnTo>
                <a:lnTo>
                  <a:pt x="15980" y="53890"/>
                </a:lnTo>
                <a:lnTo>
                  <a:pt x="15990" y="53890"/>
                </a:lnTo>
                <a:lnTo>
                  <a:pt x="15990" y="53880"/>
                </a:lnTo>
                <a:lnTo>
                  <a:pt x="15990" y="53870"/>
                </a:lnTo>
                <a:lnTo>
                  <a:pt x="15980" y="53870"/>
                </a:lnTo>
                <a:lnTo>
                  <a:pt x="15970" y="53860"/>
                </a:lnTo>
                <a:lnTo>
                  <a:pt x="15960" y="53850"/>
                </a:lnTo>
                <a:lnTo>
                  <a:pt x="15960" y="53840"/>
                </a:lnTo>
                <a:lnTo>
                  <a:pt x="15960" y="53830"/>
                </a:lnTo>
                <a:lnTo>
                  <a:pt x="15960" y="53820"/>
                </a:lnTo>
                <a:lnTo>
                  <a:pt x="15960" y="53790"/>
                </a:lnTo>
                <a:lnTo>
                  <a:pt x="15960" y="53780"/>
                </a:lnTo>
                <a:lnTo>
                  <a:pt x="15970" y="53770"/>
                </a:lnTo>
                <a:lnTo>
                  <a:pt x="15990" y="53750"/>
                </a:lnTo>
                <a:lnTo>
                  <a:pt x="16000" y="53740"/>
                </a:lnTo>
                <a:lnTo>
                  <a:pt x="16000" y="53730"/>
                </a:lnTo>
                <a:lnTo>
                  <a:pt x="16010" y="53730"/>
                </a:lnTo>
                <a:lnTo>
                  <a:pt x="16020" y="53730"/>
                </a:lnTo>
                <a:lnTo>
                  <a:pt x="16030" y="53730"/>
                </a:lnTo>
                <a:lnTo>
                  <a:pt x="16040" y="53730"/>
                </a:lnTo>
                <a:lnTo>
                  <a:pt x="16040" y="53740"/>
                </a:lnTo>
                <a:lnTo>
                  <a:pt x="16040" y="53750"/>
                </a:lnTo>
                <a:lnTo>
                  <a:pt x="16040" y="53760"/>
                </a:lnTo>
                <a:lnTo>
                  <a:pt x="16040" y="53770"/>
                </a:lnTo>
                <a:lnTo>
                  <a:pt x="16040" y="53780"/>
                </a:lnTo>
                <a:lnTo>
                  <a:pt x="16050" y="53780"/>
                </a:lnTo>
                <a:lnTo>
                  <a:pt x="16060" y="53780"/>
                </a:lnTo>
                <a:lnTo>
                  <a:pt x="16060" y="53770"/>
                </a:lnTo>
                <a:lnTo>
                  <a:pt x="16070" y="53750"/>
                </a:lnTo>
                <a:lnTo>
                  <a:pt x="16080" y="53710"/>
                </a:lnTo>
                <a:lnTo>
                  <a:pt x="16080" y="53670"/>
                </a:lnTo>
                <a:lnTo>
                  <a:pt x="16090" y="53650"/>
                </a:lnTo>
                <a:lnTo>
                  <a:pt x="16100" y="53650"/>
                </a:lnTo>
                <a:lnTo>
                  <a:pt x="16120" y="53640"/>
                </a:lnTo>
                <a:lnTo>
                  <a:pt x="16150" y="53640"/>
                </a:lnTo>
                <a:lnTo>
                  <a:pt x="16160" y="53640"/>
                </a:lnTo>
                <a:lnTo>
                  <a:pt x="16170" y="53640"/>
                </a:lnTo>
                <a:lnTo>
                  <a:pt x="16190" y="53640"/>
                </a:lnTo>
                <a:lnTo>
                  <a:pt x="16200" y="53640"/>
                </a:lnTo>
                <a:lnTo>
                  <a:pt x="16200" y="53620"/>
                </a:lnTo>
                <a:lnTo>
                  <a:pt x="16200" y="53610"/>
                </a:lnTo>
                <a:lnTo>
                  <a:pt x="16200" y="53600"/>
                </a:lnTo>
                <a:lnTo>
                  <a:pt x="16190" y="53600"/>
                </a:lnTo>
                <a:lnTo>
                  <a:pt x="16190" y="53590"/>
                </a:lnTo>
                <a:lnTo>
                  <a:pt x="16190" y="53580"/>
                </a:lnTo>
                <a:lnTo>
                  <a:pt x="16200" y="53560"/>
                </a:lnTo>
                <a:lnTo>
                  <a:pt x="16200" y="53550"/>
                </a:lnTo>
                <a:lnTo>
                  <a:pt x="16200" y="53540"/>
                </a:lnTo>
                <a:lnTo>
                  <a:pt x="16200" y="53530"/>
                </a:lnTo>
                <a:lnTo>
                  <a:pt x="16200" y="53500"/>
                </a:lnTo>
                <a:lnTo>
                  <a:pt x="16200" y="53490"/>
                </a:lnTo>
                <a:lnTo>
                  <a:pt x="16200" y="53480"/>
                </a:lnTo>
                <a:lnTo>
                  <a:pt x="16210" y="53470"/>
                </a:lnTo>
                <a:lnTo>
                  <a:pt x="16220" y="53450"/>
                </a:lnTo>
                <a:lnTo>
                  <a:pt x="16230" y="53420"/>
                </a:lnTo>
                <a:lnTo>
                  <a:pt x="16240" y="53410"/>
                </a:lnTo>
                <a:lnTo>
                  <a:pt x="16260" y="53410"/>
                </a:lnTo>
                <a:lnTo>
                  <a:pt x="16280" y="53410"/>
                </a:lnTo>
                <a:lnTo>
                  <a:pt x="16290" y="53410"/>
                </a:lnTo>
                <a:lnTo>
                  <a:pt x="16280" y="53390"/>
                </a:lnTo>
                <a:lnTo>
                  <a:pt x="16280" y="53380"/>
                </a:lnTo>
                <a:lnTo>
                  <a:pt x="16280" y="53370"/>
                </a:lnTo>
                <a:lnTo>
                  <a:pt x="16290" y="53370"/>
                </a:lnTo>
                <a:lnTo>
                  <a:pt x="16300" y="53360"/>
                </a:lnTo>
                <a:lnTo>
                  <a:pt x="16300" y="53350"/>
                </a:lnTo>
                <a:lnTo>
                  <a:pt x="16300" y="53340"/>
                </a:lnTo>
                <a:lnTo>
                  <a:pt x="16310" y="53330"/>
                </a:lnTo>
                <a:lnTo>
                  <a:pt x="16320" y="53320"/>
                </a:lnTo>
                <a:lnTo>
                  <a:pt x="16380" y="53310"/>
                </a:lnTo>
                <a:lnTo>
                  <a:pt x="16390" y="53320"/>
                </a:lnTo>
                <a:lnTo>
                  <a:pt x="16390" y="53330"/>
                </a:lnTo>
                <a:lnTo>
                  <a:pt x="16390" y="53340"/>
                </a:lnTo>
                <a:lnTo>
                  <a:pt x="16390" y="53350"/>
                </a:lnTo>
                <a:lnTo>
                  <a:pt x="16400" y="53360"/>
                </a:lnTo>
                <a:lnTo>
                  <a:pt x="16410" y="53360"/>
                </a:lnTo>
                <a:lnTo>
                  <a:pt x="16420" y="53370"/>
                </a:lnTo>
                <a:lnTo>
                  <a:pt x="16420" y="53380"/>
                </a:lnTo>
                <a:lnTo>
                  <a:pt x="16420" y="53390"/>
                </a:lnTo>
                <a:lnTo>
                  <a:pt x="16400" y="53390"/>
                </a:lnTo>
                <a:lnTo>
                  <a:pt x="16400" y="53400"/>
                </a:lnTo>
                <a:lnTo>
                  <a:pt x="16400" y="53420"/>
                </a:lnTo>
                <a:lnTo>
                  <a:pt x="16390" y="53420"/>
                </a:lnTo>
                <a:lnTo>
                  <a:pt x="16400" y="53430"/>
                </a:lnTo>
                <a:lnTo>
                  <a:pt x="16400" y="53440"/>
                </a:lnTo>
                <a:lnTo>
                  <a:pt x="16410" y="53450"/>
                </a:lnTo>
                <a:lnTo>
                  <a:pt x="16410" y="53460"/>
                </a:lnTo>
                <a:lnTo>
                  <a:pt x="16410" y="53470"/>
                </a:lnTo>
                <a:lnTo>
                  <a:pt x="16370" y="53490"/>
                </a:lnTo>
                <a:lnTo>
                  <a:pt x="16360" y="53510"/>
                </a:lnTo>
                <a:lnTo>
                  <a:pt x="16360" y="53520"/>
                </a:lnTo>
                <a:lnTo>
                  <a:pt x="16360" y="53530"/>
                </a:lnTo>
                <a:lnTo>
                  <a:pt x="16370" y="53530"/>
                </a:lnTo>
                <a:lnTo>
                  <a:pt x="16370" y="53540"/>
                </a:lnTo>
                <a:lnTo>
                  <a:pt x="16380" y="53540"/>
                </a:lnTo>
                <a:lnTo>
                  <a:pt x="16390" y="53540"/>
                </a:lnTo>
                <a:lnTo>
                  <a:pt x="16400" y="53530"/>
                </a:lnTo>
                <a:lnTo>
                  <a:pt x="16410" y="53530"/>
                </a:lnTo>
                <a:lnTo>
                  <a:pt x="16440" y="53510"/>
                </a:lnTo>
                <a:lnTo>
                  <a:pt x="16470" y="53500"/>
                </a:lnTo>
                <a:lnTo>
                  <a:pt x="16480" y="53500"/>
                </a:lnTo>
                <a:lnTo>
                  <a:pt x="16480" y="53510"/>
                </a:lnTo>
                <a:lnTo>
                  <a:pt x="16490" y="53510"/>
                </a:lnTo>
                <a:lnTo>
                  <a:pt x="16510" y="53510"/>
                </a:lnTo>
                <a:lnTo>
                  <a:pt x="16520" y="53510"/>
                </a:lnTo>
                <a:lnTo>
                  <a:pt x="16530" y="53510"/>
                </a:lnTo>
                <a:lnTo>
                  <a:pt x="16570" y="53480"/>
                </a:lnTo>
                <a:lnTo>
                  <a:pt x="16580" y="53480"/>
                </a:lnTo>
                <a:lnTo>
                  <a:pt x="16590" y="53460"/>
                </a:lnTo>
                <a:lnTo>
                  <a:pt x="16620" y="53480"/>
                </a:lnTo>
                <a:lnTo>
                  <a:pt x="16620" y="53490"/>
                </a:lnTo>
                <a:lnTo>
                  <a:pt x="16640" y="53500"/>
                </a:lnTo>
                <a:lnTo>
                  <a:pt x="16640" y="53510"/>
                </a:lnTo>
                <a:lnTo>
                  <a:pt x="16640" y="53520"/>
                </a:lnTo>
                <a:lnTo>
                  <a:pt x="16640" y="53530"/>
                </a:lnTo>
                <a:lnTo>
                  <a:pt x="16650" y="53530"/>
                </a:lnTo>
                <a:lnTo>
                  <a:pt x="16650" y="53540"/>
                </a:lnTo>
                <a:lnTo>
                  <a:pt x="16660" y="53540"/>
                </a:lnTo>
                <a:lnTo>
                  <a:pt x="16660" y="53530"/>
                </a:lnTo>
                <a:lnTo>
                  <a:pt x="16670" y="53530"/>
                </a:lnTo>
                <a:lnTo>
                  <a:pt x="16670" y="53490"/>
                </a:lnTo>
                <a:lnTo>
                  <a:pt x="16680" y="53480"/>
                </a:lnTo>
                <a:lnTo>
                  <a:pt x="16680" y="53470"/>
                </a:lnTo>
                <a:lnTo>
                  <a:pt x="16680" y="53460"/>
                </a:lnTo>
                <a:lnTo>
                  <a:pt x="16680" y="53440"/>
                </a:lnTo>
                <a:lnTo>
                  <a:pt x="16680" y="53430"/>
                </a:lnTo>
                <a:lnTo>
                  <a:pt x="16690" y="53430"/>
                </a:lnTo>
                <a:lnTo>
                  <a:pt x="16720" y="53450"/>
                </a:lnTo>
                <a:lnTo>
                  <a:pt x="16740" y="53470"/>
                </a:lnTo>
                <a:lnTo>
                  <a:pt x="16740" y="53480"/>
                </a:lnTo>
                <a:lnTo>
                  <a:pt x="16740" y="53490"/>
                </a:lnTo>
                <a:lnTo>
                  <a:pt x="16740" y="53500"/>
                </a:lnTo>
                <a:lnTo>
                  <a:pt x="16730" y="53530"/>
                </a:lnTo>
                <a:lnTo>
                  <a:pt x="16730" y="53540"/>
                </a:lnTo>
                <a:lnTo>
                  <a:pt x="16740" y="53550"/>
                </a:lnTo>
                <a:lnTo>
                  <a:pt x="16750" y="53560"/>
                </a:lnTo>
                <a:lnTo>
                  <a:pt x="16750" y="53570"/>
                </a:lnTo>
                <a:lnTo>
                  <a:pt x="16790" y="53600"/>
                </a:lnTo>
                <a:lnTo>
                  <a:pt x="16810" y="53610"/>
                </a:lnTo>
                <a:lnTo>
                  <a:pt x="16820" y="53620"/>
                </a:lnTo>
                <a:lnTo>
                  <a:pt x="16820" y="53630"/>
                </a:lnTo>
                <a:lnTo>
                  <a:pt x="16820" y="53650"/>
                </a:lnTo>
                <a:lnTo>
                  <a:pt x="16820" y="53660"/>
                </a:lnTo>
                <a:lnTo>
                  <a:pt x="16810" y="53670"/>
                </a:lnTo>
                <a:lnTo>
                  <a:pt x="16810" y="53680"/>
                </a:lnTo>
                <a:lnTo>
                  <a:pt x="16810" y="53690"/>
                </a:lnTo>
                <a:lnTo>
                  <a:pt x="16800" y="53700"/>
                </a:lnTo>
                <a:lnTo>
                  <a:pt x="16800" y="53710"/>
                </a:lnTo>
                <a:lnTo>
                  <a:pt x="16810" y="53710"/>
                </a:lnTo>
                <a:lnTo>
                  <a:pt x="16810" y="53720"/>
                </a:lnTo>
                <a:lnTo>
                  <a:pt x="16820" y="53730"/>
                </a:lnTo>
                <a:lnTo>
                  <a:pt x="16830" y="53760"/>
                </a:lnTo>
                <a:close/>
                <a:moveTo>
                  <a:pt x="14360" y="53770"/>
                </a:moveTo>
                <a:lnTo>
                  <a:pt x="14370" y="53770"/>
                </a:lnTo>
                <a:lnTo>
                  <a:pt x="14370" y="53760"/>
                </a:lnTo>
                <a:lnTo>
                  <a:pt x="14370" y="53750"/>
                </a:lnTo>
                <a:lnTo>
                  <a:pt x="14370" y="53740"/>
                </a:lnTo>
                <a:lnTo>
                  <a:pt x="14360" y="53730"/>
                </a:lnTo>
                <a:lnTo>
                  <a:pt x="14350" y="53720"/>
                </a:lnTo>
                <a:lnTo>
                  <a:pt x="14340" y="53720"/>
                </a:lnTo>
                <a:lnTo>
                  <a:pt x="14340" y="53710"/>
                </a:lnTo>
                <a:lnTo>
                  <a:pt x="14330" y="53710"/>
                </a:lnTo>
                <a:lnTo>
                  <a:pt x="14330" y="53720"/>
                </a:lnTo>
                <a:lnTo>
                  <a:pt x="14330" y="53730"/>
                </a:lnTo>
                <a:lnTo>
                  <a:pt x="14330" y="53750"/>
                </a:lnTo>
                <a:lnTo>
                  <a:pt x="14330" y="53760"/>
                </a:lnTo>
                <a:lnTo>
                  <a:pt x="14340" y="53770"/>
                </a:lnTo>
                <a:lnTo>
                  <a:pt x="14360" y="53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