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Mariy-El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Russian Federation • State Map | Fully Editable Vector Shape</a:t>
            </a:r>
          </a:p>
        </p:txBody>
      </p:sp>
      <p:sp>
        <p:nvSpPr>
          <p:cNvPr id="101" name="Mariy-El"/>
          <p:cNvSpPr/>
          <p:nvPr/>
        </p:nvSpPr>
        <p:spPr>
          <a:xfrm>
            <a:off x="2388820" y="1325880"/>
            <a:ext cx="7414054" cy="4937760"/>
          </a:xfrm>
          <a:custGeom>
            <a:avLst/>
            <a:gdLst/>
            <a:ahLst/>
            <a:cxnLst/>
            <a:rect l="0" t="0" r="100000" b="66600"/>
            <a:pathLst>
              <a:path w="100000" h="66600">
                <a:moveTo>
                  <a:pt x="19110" y="51690"/>
                </a:moveTo>
                <a:lnTo>
                  <a:pt x="19120" y="51710"/>
                </a:lnTo>
                <a:lnTo>
                  <a:pt x="19180" y="51730"/>
                </a:lnTo>
                <a:lnTo>
                  <a:pt x="19190" y="51730"/>
                </a:lnTo>
                <a:lnTo>
                  <a:pt x="19190" y="51740"/>
                </a:lnTo>
                <a:lnTo>
                  <a:pt x="19180" y="51780"/>
                </a:lnTo>
                <a:lnTo>
                  <a:pt x="19180" y="51790"/>
                </a:lnTo>
                <a:lnTo>
                  <a:pt x="19170" y="51790"/>
                </a:lnTo>
                <a:lnTo>
                  <a:pt x="19160" y="51800"/>
                </a:lnTo>
                <a:lnTo>
                  <a:pt x="19110" y="51820"/>
                </a:lnTo>
                <a:lnTo>
                  <a:pt x="19110" y="51830"/>
                </a:lnTo>
                <a:lnTo>
                  <a:pt x="19100" y="51840"/>
                </a:lnTo>
                <a:lnTo>
                  <a:pt x="19080" y="51880"/>
                </a:lnTo>
                <a:lnTo>
                  <a:pt x="19070" y="51900"/>
                </a:lnTo>
                <a:lnTo>
                  <a:pt x="19050" y="51910"/>
                </a:lnTo>
                <a:lnTo>
                  <a:pt x="19040" y="51890"/>
                </a:lnTo>
                <a:lnTo>
                  <a:pt x="19030" y="51890"/>
                </a:lnTo>
                <a:lnTo>
                  <a:pt x="19030" y="51880"/>
                </a:lnTo>
                <a:lnTo>
                  <a:pt x="19040" y="51870"/>
                </a:lnTo>
                <a:lnTo>
                  <a:pt x="19050" y="51860"/>
                </a:lnTo>
                <a:lnTo>
                  <a:pt x="19050" y="51850"/>
                </a:lnTo>
                <a:lnTo>
                  <a:pt x="19050" y="51840"/>
                </a:lnTo>
                <a:lnTo>
                  <a:pt x="19040" y="51830"/>
                </a:lnTo>
                <a:lnTo>
                  <a:pt x="19030" y="51830"/>
                </a:lnTo>
                <a:lnTo>
                  <a:pt x="19020" y="51840"/>
                </a:lnTo>
                <a:lnTo>
                  <a:pt x="19010" y="51850"/>
                </a:lnTo>
                <a:lnTo>
                  <a:pt x="19010" y="51860"/>
                </a:lnTo>
                <a:lnTo>
                  <a:pt x="19010" y="51870"/>
                </a:lnTo>
                <a:lnTo>
                  <a:pt x="19010" y="51880"/>
                </a:lnTo>
                <a:lnTo>
                  <a:pt x="19010" y="51890"/>
                </a:lnTo>
                <a:lnTo>
                  <a:pt x="18990" y="51900"/>
                </a:lnTo>
                <a:lnTo>
                  <a:pt x="18980" y="51900"/>
                </a:lnTo>
                <a:lnTo>
                  <a:pt x="18910" y="51870"/>
                </a:lnTo>
                <a:lnTo>
                  <a:pt x="18930" y="51860"/>
                </a:lnTo>
                <a:lnTo>
                  <a:pt x="18940" y="51850"/>
                </a:lnTo>
                <a:lnTo>
                  <a:pt x="18950" y="51840"/>
                </a:lnTo>
                <a:lnTo>
                  <a:pt x="18950" y="51830"/>
                </a:lnTo>
                <a:lnTo>
                  <a:pt x="18950" y="51820"/>
                </a:lnTo>
                <a:lnTo>
                  <a:pt x="18950" y="51810"/>
                </a:lnTo>
                <a:lnTo>
                  <a:pt x="18940" y="51810"/>
                </a:lnTo>
                <a:lnTo>
                  <a:pt x="18940" y="51800"/>
                </a:lnTo>
                <a:lnTo>
                  <a:pt x="18930" y="51800"/>
                </a:lnTo>
                <a:lnTo>
                  <a:pt x="18930" y="51790"/>
                </a:lnTo>
                <a:lnTo>
                  <a:pt x="18920" y="51790"/>
                </a:lnTo>
                <a:lnTo>
                  <a:pt x="18870" y="51800"/>
                </a:lnTo>
                <a:lnTo>
                  <a:pt x="18850" y="51800"/>
                </a:lnTo>
                <a:lnTo>
                  <a:pt x="18840" y="51800"/>
                </a:lnTo>
                <a:lnTo>
                  <a:pt x="18820" y="51820"/>
                </a:lnTo>
                <a:lnTo>
                  <a:pt x="18800" y="51830"/>
                </a:lnTo>
                <a:lnTo>
                  <a:pt x="18800" y="51840"/>
                </a:lnTo>
                <a:lnTo>
                  <a:pt x="18800" y="51860"/>
                </a:lnTo>
                <a:lnTo>
                  <a:pt x="18800" y="51870"/>
                </a:lnTo>
                <a:lnTo>
                  <a:pt x="18800" y="51880"/>
                </a:lnTo>
                <a:lnTo>
                  <a:pt x="18790" y="51890"/>
                </a:lnTo>
                <a:lnTo>
                  <a:pt x="18790" y="51900"/>
                </a:lnTo>
                <a:lnTo>
                  <a:pt x="18790" y="51910"/>
                </a:lnTo>
                <a:lnTo>
                  <a:pt x="18780" y="51910"/>
                </a:lnTo>
                <a:lnTo>
                  <a:pt x="18770" y="51910"/>
                </a:lnTo>
                <a:lnTo>
                  <a:pt x="18740" y="51920"/>
                </a:lnTo>
                <a:lnTo>
                  <a:pt x="18730" y="51910"/>
                </a:lnTo>
                <a:lnTo>
                  <a:pt x="18720" y="51910"/>
                </a:lnTo>
                <a:lnTo>
                  <a:pt x="18720" y="51900"/>
                </a:lnTo>
                <a:lnTo>
                  <a:pt x="18720" y="51890"/>
                </a:lnTo>
                <a:lnTo>
                  <a:pt x="18720" y="51870"/>
                </a:lnTo>
                <a:lnTo>
                  <a:pt x="18720" y="51860"/>
                </a:lnTo>
                <a:lnTo>
                  <a:pt x="18710" y="51850"/>
                </a:lnTo>
                <a:lnTo>
                  <a:pt x="18700" y="51860"/>
                </a:lnTo>
                <a:lnTo>
                  <a:pt x="18700" y="51870"/>
                </a:lnTo>
                <a:lnTo>
                  <a:pt x="18690" y="51940"/>
                </a:lnTo>
                <a:lnTo>
                  <a:pt x="18690" y="51960"/>
                </a:lnTo>
                <a:lnTo>
                  <a:pt x="18690" y="51970"/>
                </a:lnTo>
                <a:lnTo>
                  <a:pt x="18690" y="51980"/>
                </a:lnTo>
                <a:lnTo>
                  <a:pt x="18670" y="51980"/>
                </a:lnTo>
                <a:lnTo>
                  <a:pt x="18660" y="51990"/>
                </a:lnTo>
                <a:lnTo>
                  <a:pt x="18650" y="52000"/>
                </a:lnTo>
                <a:lnTo>
                  <a:pt x="18610" y="52000"/>
                </a:lnTo>
                <a:lnTo>
                  <a:pt x="18600" y="51990"/>
                </a:lnTo>
                <a:lnTo>
                  <a:pt x="18600" y="51980"/>
                </a:lnTo>
                <a:lnTo>
                  <a:pt x="18590" y="51970"/>
                </a:lnTo>
                <a:lnTo>
                  <a:pt x="18590" y="51960"/>
                </a:lnTo>
                <a:lnTo>
                  <a:pt x="18580" y="51950"/>
                </a:lnTo>
                <a:lnTo>
                  <a:pt x="18570" y="51950"/>
                </a:lnTo>
                <a:lnTo>
                  <a:pt x="18560" y="51960"/>
                </a:lnTo>
                <a:lnTo>
                  <a:pt x="18550" y="51980"/>
                </a:lnTo>
                <a:lnTo>
                  <a:pt x="18550" y="51990"/>
                </a:lnTo>
                <a:lnTo>
                  <a:pt x="18540" y="51990"/>
                </a:lnTo>
                <a:lnTo>
                  <a:pt x="18530" y="51990"/>
                </a:lnTo>
                <a:lnTo>
                  <a:pt x="18520" y="51990"/>
                </a:lnTo>
                <a:lnTo>
                  <a:pt x="18520" y="51980"/>
                </a:lnTo>
                <a:lnTo>
                  <a:pt x="18520" y="51960"/>
                </a:lnTo>
                <a:lnTo>
                  <a:pt x="18510" y="51950"/>
                </a:lnTo>
                <a:lnTo>
                  <a:pt x="18500" y="51960"/>
                </a:lnTo>
                <a:lnTo>
                  <a:pt x="18460" y="52000"/>
                </a:lnTo>
                <a:lnTo>
                  <a:pt x="18460" y="52020"/>
                </a:lnTo>
                <a:lnTo>
                  <a:pt x="18460" y="52040"/>
                </a:lnTo>
                <a:lnTo>
                  <a:pt x="18450" y="52050"/>
                </a:lnTo>
                <a:lnTo>
                  <a:pt x="18450" y="52060"/>
                </a:lnTo>
                <a:lnTo>
                  <a:pt x="18440" y="52070"/>
                </a:lnTo>
                <a:lnTo>
                  <a:pt x="18400" y="52100"/>
                </a:lnTo>
                <a:lnTo>
                  <a:pt x="18400" y="52110"/>
                </a:lnTo>
                <a:lnTo>
                  <a:pt x="18410" y="52130"/>
                </a:lnTo>
                <a:lnTo>
                  <a:pt x="18420" y="52140"/>
                </a:lnTo>
                <a:lnTo>
                  <a:pt x="18430" y="52140"/>
                </a:lnTo>
                <a:lnTo>
                  <a:pt x="18430" y="52130"/>
                </a:lnTo>
                <a:lnTo>
                  <a:pt x="18440" y="52130"/>
                </a:lnTo>
                <a:lnTo>
                  <a:pt x="18450" y="52140"/>
                </a:lnTo>
                <a:lnTo>
                  <a:pt x="18460" y="52140"/>
                </a:lnTo>
                <a:lnTo>
                  <a:pt x="18470" y="52160"/>
                </a:lnTo>
                <a:lnTo>
                  <a:pt x="18470" y="52170"/>
                </a:lnTo>
                <a:lnTo>
                  <a:pt x="18460" y="52170"/>
                </a:lnTo>
                <a:lnTo>
                  <a:pt x="18440" y="52170"/>
                </a:lnTo>
                <a:lnTo>
                  <a:pt x="18440" y="52160"/>
                </a:lnTo>
                <a:lnTo>
                  <a:pt x="18430" y="52170"/>
                </a:lnTo>
                <a:lnTo>
                  <a:pt x="18430" y="52190"/>
                </a:lnTo>
                <a:lnTo>
                  <a:pt x="18420" y="52200"/>
                </a:lnTo>
                <a:lnTo>
                  <a:pt x="18410" y="52220"/>
                </a:lnTo>
                <a:lnTo>
                  <a:pt x="18410" y="52230"/>
                </a:lnTo>
                <a:lnTo>
                  <a:pt x="18400" y="52230"/>
                </a:lnTo>
                <a:lnTo>
                  <a:pt x="18370" y="52250"/>
                </a:lnTo>
                <a:lnTo>
                  <a:pt x="18360" y="52250"/>
                </a:lnTo>
                <a:lnTo>
                  <a:pt x="18360" y="52260"/>
                </a:lnTo>
                <a:lnTo>
                  <a:pt x="18350" y="52270"/>
                </a:lnTo>
                <a:lnTo>
                  <a:pt x="18350" y="52280"/>
                </a:lnTo>
                <a:lnTo>
                  <a:pt x="18340" y="52290"/>
                </a:lnTo>
                <a:lnTo>
                  <a:pt x="18340" y="52310"/>
                </a:lnTo>
                <a:lnTo>
                  <a:pt x="18340" y="52320"/>
                </a:lnTo>
                <a:lnTo>
                  <a:pt x="18330" y="52320"/>
                </a:lnTo>
                <a:lnTo>
                  <a:pt x="18320" y="52330"/>
                </a:lnTo>
                <a:lnTo>
                  <a:pt x="18310" y="52330"/>
                </a:lnTo>
                <a:lnTo>
                  <a:pt x="18290" y="52340"/>
                </a:lnTo>
                <a:lnTo>
                  <a:pt x="18280" y="52340"/>
                </a:lnTo>
                <a:lnTo>
                  <a:pt x="18280" y="52330"/>
                </a:lnTo>
                <a:lnTo>
                  <a:pt x="18270" y="52330"/>
                </a:lnTo>
                <a:lnTo>
                  <a:pt x="18270" y="52320"/>
                </a:lnTo>
                <a:lnTo>
                  <a:pt x="18270" y="52310"/>
                </a:lnTo>
                <a:lnTo>
                  <a:pt x="18270" y="52300"/>
                </a:lnTo>
                <a:lnTo>
                  <a:pt x="18260" y="52300"/>
                </a:lnTo>
                <a:lnTo>
                  <a:pt x="18260" y="52310"/>
                </a:lnTo>
                <a:lnTo>
                  <a:pt x="18250" y="52310"/>
                </a:lnTo>
                <a:lnTo>
                  <a:pt x="18250" y="52320"/>
                </a:lnTo>
                <a:lnTo>
                  <a:pt x="18240" y="52320"/>
                </a:lnTo>
                <a:lnTo>
                  <a:pt x="18250" y="52340"/>
                </a:lnTo>
                <a:lnTo>
                  <a:pt x="18250" y="52370"/>
                </a:lnTo>
                <a:lnTo>
                  <a:pt x="18250" y="52390"/>
                </a:lnTo>
                <a:lnTo>
                  <a:pt x="18250" y="52430"/>
                </a:lnTo>
                <a:lnTo>
                  <a:pt x="18250" y="52440"/>
                </a:lnTo>
                <a:lnTo>
                  <a:pt x="18250" y="52450"/>
                </a:lnTo>
                <a:lnTo>
                  <a:pt x="18240" y="52450"/>
                </a:lnTo>
                <a:lnTo>
                  <a:pt x="18220" y="52470"/>
                </a:lnTo>
                <a:lnTo>
                  <a:pt x="18210" y="52470"/>
                </a:lnTo>
                <a:lnTo>
                  <a:pt x="18200" y="52470"/>
                </a:lnTo>
                <a:lnTo>
                  <a:pt x="18180" y="52460"/>
                </a:lnTo>
                <a:lnTo>
                  <a:pt x="18170" y="52460"/>
                </a:lnTo>
                <a:lnTo>
                  <a:pt x="18160" y="52470"/>
                </a:lnTo>
                <a:lnTo>
                  <a:pt x="18120" y="52490"/>
                </a:lnTo>
                <a:lnTo>
                  <a:pt x="18120" y="52500"/>
                </a:lnTo>
                <a:lnTo>
                  <a:pt x="18090" y="52500"/>
                </a:lnTo>
                <a:lnTo>
                  <a:pt x="18080" y="52500"/>
                </a:lnTo>
                <a:lnTo>
                  <a:pt x="18080" y="52510"/>
                </a:lnTo>
                <a:lnTo>
                  <a:pt x="18070" y="52510"/>
                </a:lnTo>
                <a:lnTo>
                  <a:pt x="18060" y="52530"/>
                </a:lnTo>
                <a:lnTo>
                  <a:pt x="18060" y="52540"/>
                </a:lnTo>
                <a:lnTo>
                  <a:pt x="18060" y="52560"/>
                </a:lnTo>
                <a:lnTo>
                  <a:pt x="18070" y="52580"/>
                </a:lnTo>
                <a:lnTo>
                  <a:pt x="18070" y="52590"/>
                </a:lnTo>
                <a:lnTo>
                  <a:pt x="18040" y="52590"/>
                </a:lnTo>
                <a:lnTo>
                  <a:pt x="17990" y="52570"/>
                </a:lnTo>
                <a:lnTo>
                  <a:pt x="17930" y="52530"/>
                </a:lnTo>
                <a:lnTo>
                  <a:pt x="17830" y="52470"/>
                </a:lnTo>
                <a:lnTo>
                  <a:pt x="17810" y="52450"/>
                </a:lnTo>
                <a:lnTo>
                  <a:pt x="17790" y="52430"/>
                </a:lnTo>
                <a:lnTo>
                  <a:pt x="17780" y="52400"/>
                </a:lnTo>
                <a:lnTo>
                  <a:pt x="17780" y="52370"/>
                </a:lnTo>
                <a:lnTo>
                  <a:pt x="17770" y="52360"/>
                </a:lnTo>
                <a:lnTo>
                  <a:pt x="17770" y="52320"/>
                </a:lnTo>
                <a:lnTo>
                  <a:pt x="17750" y="52270"/>
                </a:lnTo>
                <a:lnTo>
                  <a:pt x="17730" y="52250"/>
                </a:lnTo>
                <a:lnTo>
                  <a:pt x="17700" y="52240"/>
                </a:lnTo>
                <a:lnTo>
                  <a:pt x="17520" y="52230"/>
                </a:lnTo>
                <a:lnTo>
                  <a:pt x="17500" y="52220"/>
                </a:lnTo>
                <a:lnTo>
                  <a:pt x="17480" y="52200"/>
                </a:lnTo>
                <a:lnTo>
                  <a:pt x="17460" y="52200"/>
                </a:lnTo>
                <a:lnTo>
                  <a:pt x="17460" y="52190"/>
                </a:lnTo>
                <a:lnTo>
                  <a:pt x="17460" y="52180"/>
                </a:lnTo>
                <a:lnTo>
                  <a:pt x="17450" y="52150"/>
                </a:lnTo>
                <a:lnTo>
                  <a:pt x="17450" y="52140"/>
                </a:lnTo>
                <a:lnTo>
                  <a:pt x="17450" y="52130"/>
                </a:lnTo>
                <a:lnTo>
                  <a:pt x="17440" y="52130"/>
                </a:lnTo>
                <a:lnTo>
                  <a:pt x="17430" y="52120"/>
                </a:lnTo>
                <a:lnTo>
                  <a:pt x="17430" y="52110"/>
                </a:lnTo>
                <a:lnTo>
                  <a:pt x="17430" y="52060"/>
                </a:lnTo>
                <a:lnTo>
                  <a:pt x="17430" y="52050"/>
                </a:lnTo>
                <a:lnTo>
                  <a:pt x="17430" y="52040"/>
                </a:lnTo>
                <a:lnTo>
                  <a:pt x="17430" y="52030"/>
                </a:lnTo>
                <a:lnTo>
                  <a:pt x="17420" y="52020"/>
                </a:lnTo>
                <a:lnTo>
                  <a:pt x="17410" y="52020"/>
                </a:lnTo>
                <a:lnTo>
                  <a:pt x="17360" y="52020"/>
                </a:lnTo>
                <a:lnTo>
                  <a:pt x="17350" y="52020"/>
                </a:lnTo>
                <a:lnTo>
                  <a:pt x="17340" y="52030"/>
                </a:lnTo>
                <a:lnTo>
                  <a:pt x="17340" y="52040"/>
                </a:lnTo>
                <a:lnTo>
                  <a:pt x="17330" y="52040"/>
                </a:lnTo>
                <a:lnTo>
                  <a:pt x="17320" y="52040"/>
                </a:lnTo>
                <a:lnTo>
                  <a:pt x="17290" y="52040"/>
                </a:lnTo>
                <a:lnTo>
                  <a:pt x="17280" y="52050"/>
                </a:lnTo>
                <a:lnTo>
                  <a:pt x="17280" y="52060"/>
                </a:lnTo>
                <a:lnTo>
                  <a:pt x="17270" y="52070"/>
                </a:lnTo>
                <a:lnTo>
                  <a:pt x="17220" y="52080"/>
                </a:lnTo>
                <a:lnTo>
                  <a:pt x="17210" y="52080"/>
                </a:lnTo>
                <a:lnTo>
                  <a:pt x="17180" y="52110"/>
                </a:lnTo>
                <a:lnTo>
                  <a:pt x="17040" y="52200"/>
                </a:lnTo>
                <a:lnTo>
                  <a:pt x="17040" y="52210"/>
                </a:lnTo>
                <a:lnTo>
                  <a:pt x="17030" y="52230"/>
                </a:lnTo>
                <a:lnTo>
                  <a:pt x="17030" y="52240"/>
                </a:lnTo>
                <a:lnTo>
                  <a:pt x="17020" y="52250"/>
                </a:lnTo>
                <a:lnTo>
                  <a:pt x="17010" y="52260"/>
                </a:lnTo>
                <a:lnTo>
                  <a:pt x="17000" y="52260"/>
                </a:lnTo>
                <a:lnTo>
                  <a:pt x="16980" y="52270"/>
                </a:lnTo>
                <a:lnTo>
                  <a:pt x="16970" y="52270"/>
                </a:lnTo>
                <a:lnTo>
                  <a:pt x="16970" y="52260"/>
                </a:lnTo>
                <a:lnTo>
                  <a:pt x="16960" y="52260"/>
                </a:lnTo>
                <a:lnTo>
                  <a:pt x="16960" y="52250"/>
                </a:lnTo>
                <a:lnTo>
                  <a:pt x="16950" y="52250"/>
                </a:lnTo>
                <a:lnTo>
                  <a:pt x="16940" y="52250"/>
                </a:lnTo>
                <a:lnTo>
                  <a:pt x="16940" y="52240"/>
                </a:lnTo>
                <a:lnTo>
                  <a:pt x="16920" y="52250"/>
                </a:lnTo>
                <a:lnTo>
                  <a:pt x="16910" y="52250"/>
                </a:lnTo>
                <a:lnTo>
                  <a:pt x="16890" y="52240"/>
                </a:lnTo>
                <a:lnTo>
                  <a:pt x="16810" y="52270"/>
                </a:lnTo>
                <a:lnTo>
                  <a:pt x="16770" y="52300"/>
                </a:lnTo>
                <a:lnTo>
                  <a:pt x="16700" y="52330"/>
                </a:lnTo>
                <a:lnTo>
                  <a:pt x="16690" y="52340"/>
                </a:lnTo>
                <a:lnTo>
                  <a:pt x="16660" y="52350"/>
                </a:lnTo>
                <a:lnTo>
                  <a:pt x="16650" y="52350"/>
                </a:lnTo>
                <a:lnTo>
                  <a:pt x="16640" y="52330"/>
                </a:lnTo>
                <a:lnTo>
                  <a:pt x="16630" y="52330"/>
                </a:lnTo>
                <a:lnTo>
                  <a:pt x="16610" y="52340"/>
                </a:lnTo>
                <a:lnTo>
                  <a:pt x="16610" y="52330"/>
                </a:lnTo>
                <a:lnTo>
                  <a:pt x="16620" y="52310"/>
                </a:lnTo>
                <a:lnTo>
                  <a:pt x="16620" y="52300"/>
                </a:lnTo>
                <a:lnTo>
                  <a:pt x="16620" y="52290"/>
                </a:lnTo>
                <a:lnTo>
                  <a:pt x="16610" y="52290"/>
                </a:lnTo>
                <a:lnTo>
                  <a:pt x="16600" y="52290"/>
                </a:lnTo>
                <a:lnTo>
                  <a:pt x="16600" y="52280"/>
                </a:lnTo>
                <a:lnTo>
                  <a:pt x="16600" y="52260"/>
                </a:lnTo>
                <a:lnTo>
                  <a:pt x="16610" y="52250"/>
                </a:lnTo>
                <a:lnTo>
                  <a:pt x="16600" y="52220"/>
                </a:lnTo>
                <a:lnTo>
                  <a:pt x="16600" y="52190"/>
                </a:lnTo>
                <a:lnTo>
                  <a:pt x="16590" y="52200"/>
                </a:lnTo>
                <a:lnTo>
                  <a:pt x="16580" y="52200"/>
                </a:lnTo>
                <a:lnTo>
                  <a:pt x="16570" y="52200"/>
                </a:lnTo>
                <a:lnTo>
                  <a:pt x="16560" y="52190"/>
                </a:lnTo>
                <a:lnTo>
                  <a:pt x="16550" y="52180"/>
                </a:lnTo>
                <a:lnTo>
                  <a:pt x="16500" y="52140"/>
                </a:lnTo>
                <a:lnTo>
                  <a:pt x="16490" y="52120"/>
                </a:lnTo>
                <a:lnTo>
                  <a:pt x="16480" y="52110"/>
                </a:lnTo>
                <a:lnTo>
                  <a:pt x="16480" y="52100"/>
                </a:lnTo>
                <a:lnTo>
                  <a:pt x="16480" y="52070"/>
                </a:lnTo>
                <a:lnTo>
                  <a:pt x="16480" y="52060"/>
                </a:lnTo>
                <a:lnTo>
                  <a:pt x="16480" y="52050"/>
                </a:lnTo>
                <a:lnTo>
                  <a:pt x="16520" y="52040"/>
                </a:lnTo>
                <a:lnTo>
                  <a:pt x="16520" y="52030"/>
                </a:lnTo>
                <a:lnTo>
                  <a:pt x="16520" y="52020"/>
                </a:lnTo>
                <a:lnTo>
                  <a:pt x="16510" y="51990"/>
                </a:lnTo>
                <a:lnTo>
                  <a:pt x="16510" y="51980"/>
                </a:lnTo>
                <a:lnTo>
                  <a:pt x="16510" y="51970"/>
                </a:lnTo>
                <a:lnTo>
                  <a:pt x="16510" y="51960"/>
                </a:lnTo>
                <a:lnTo>
                  <a:pt x="16520" y="51950"/>
                </a:lnTo>
                <a:lnTo>
                  <a:pt x="16520" y="51940"/>
                </a:lnTo>
                <a:lnTo>
                  <a:pt x="16530" y="51930"/>
                </a:lnTo>
                <a:lnTo>
                  <a:pt x="16530" y="51920"/>
                </a:lnTo>
                <a:lnTo>
                  <a:pt x="16530" y="51910"/>
                </a:lnTo>
                <a:lnTo>
                  <a:pt x="16520" y="51900"/>
                </a:lnTo>
                <a:lnTo>
                  <a:pt x="16510" y="51910"/>
                </a:lnTo>
                <a:lnTo>
                  <a:pt x="16500" y="51910"/>
                </a:lnTo>
                <a:lnTo>
                  <a:pt x="16490" y="51900"/>
                </a:lnTo>
                <a:lnTo>
                  <a:pt x="16480" y="51900"/>
                </a:lnTo>
                <a:lnTo>
                  <a:pt x="16420" y="51920"/>
                </a:lnTo>
                <a:lnTo>
                  <a:pt x="16420" y="51910"/>
                </a:lnTo>
                <a:lnTo>
                  <a:pt x="16420" y="51890"/>
                </a:lnTo>
                <a:lnTo>
                  <a:pt x="16410" y="51880"/>
                </a:lnTo>
                <a:lnTo>
                  <a:pt x="16380" y="51880"/>
                </a:lnTo>
                <a:lnTo>
                  <a:pt x="16370" y="51880"/>
                </a:lnTo>
                <a:lnTo>
                  <a:pt x="16360" y="51880"/>
                </a:lnTo>
                <a:lnTo>
                  <a:pt x="16350" y="51880"/>
                </a:lnTo>
                <a:lnTo>
                  <a:pt x="16340" y="51870"/>
                </a:lnTo>
                <a:lnTo>
                  <a:pt x="16340" y="51850"/>
                </a:lnTo>
                <a:lnTo>
                  <a:pt x="16340" y="51840"/>
                </a:lnTo>
                <a:lnTo>
                  <a:pt x="16320" y="51820"/>
                </a:lnTo>
                <a:lnTo>
                  <a:pt x="16320" y="51810"/>
                </a:lnTo>
                <a:lnTo>
                  <a:pt x="16330" y="51800"/>
                </a:lnTo>
                <a:lnTo>
                  <a:pt x="16340" y="51790"/>
                </a:lnTo>
                <a:lnTo>
                  <a:pt x="16340" y="51780"/>
                </a:lnTo>
                <a:lnTo>
                  <a:pt x="16330" y="51770"/>
                </a:lnTo>
                <a:lnTo>
                  <a:pt x="16330" y="51760"/>
                </a:lnTo>
                <a:lnTo>
                  <a:pt x="16330" y="51750"/>
                </a:lnTo>
                <a:lnTo>
                  <a:pt x="16330" y="51740"/>
                </a:lnTo>
                <a:lnTo>
                  <a:pt x="16340" y="51730"/>
                </a:lnTo>
                <a:lnTo>
                  <a:pt x="16350" y="51720"/>
                </a:lnTo>
                <a:lnTo>
                  <a:pt x="16370" y="51720"/>
                </a:lnTo>
                <a:lnTo>
                  <a:pt x="16380" y="51710"/>
                </a:lnTo>
                <a:lnTo>
                  <a:pt x="16380" y="51700"/>
                </a:lnTo>
                <a:lnTo>
                  <a:pt x="16390" y="51690"/>
                </a:lnTo>
                <a:lnTo>
                  <a:pt x="16450" y="51690"/>
                </a:lnTo>
                <a:lnTo>
                  <a:pt x="16470" y="51690"/>
                </a:lnTo>
                <a:lnTo>
                  <a:pt x="16490" y="51680"/>
                </a:lnTo>
                <a:lnTo>
                  <a:pt x="16490" y="51670"/>
                </a:lnTo>
                <a:lnTo>
                  <a:pt x="16510" y="51660"/>
                </a:lnTo>
                <a:lnTo>
                  <a:pt x="16510" y="51650"/>
                </a:lnTo>
                <a:lnTo>
                  <a:pt x="16510" y="51640"/>
                </a:lnTo>
                <a:lnTo>
                  <a:pt x="16500" y="51630"/>
                </a:lnTo>
                <a:lnTo>
                  <a:pt x="16490" y="51630"/>
                </a:lnTo>
                <a:lnTo>
                  <a:pt x="16490" y="51620"/>
                </a:lnTo>
                <a:lnTo>
                  <a:pt x="16490" y="51600"/>
                </a:lnTo>
                <a:lnTo>
                  <a:pt x="16500" y="51590"/>
                </a:lnTo>
                <a:lnTo>
                  <a:pt x="16500" y="51580"/>
                </a:lnTo>
                <a:lnTo>
                  <a:pt x="16500" y="51570"/>
                </a:lnTo>
                <a:lnTo>
                  <a:pt x="16500" y="51550"/>
                </a:lnTo>
                <a:lnTo>
                  <a:pt x="16500" y="51530"/>
                </a:lnTo>
                <a:lnTo>
                  <a:pt x="16500" y="51520"/>
                </a:lnTo>
                <a:lnTo>
                  <a:pt x="16500" y="51510"/>
                </a:lnTo>
                <a:lnTo>
                  <a:pt x="16500" y="51500"/>
                </a:lnTo>
                <a:lnTo>
                  <a:pt x="16510" y="51490"/>
                </a:lnTo>
                <a:lnTo>
                  <a:pt x="16510" y="51480"/>
                </a:lnTo>
                <a:lnTo>
                  <a:pt x="16520" y="51470"/>
                </a:lnTo>
                <a:lnTo>
                  <a:pt x="16520" y="51450"/>
                </a:lnTo>
                <a:lnTo>
                  <a:pt x="16520" y="51440"/>
                </a:lnTo>
                <a:lnTo>
                  <a:pt x="16520" y="51420"/>
                </a:lnTo>
                <a:lnTo>
                  <a:pt x="16530" y="51420"/>
                </a:lnTo>
                <a:lnTo>
                  <a:pt x="16530" y="51410"/>
                </a:lnTo>
                <a:lnTo>
                  <a:pt x="16540" y="51410"/>
                </a:lnTo>
                <a:lnTo>
                  <a:pt x="16550" y="51410"/>
                </a:lnTo>
                <a:lnTo>
                  <a:pt x="16570" y="51410"/>
                </a:lnTo>
                <a:lnTo>
                  <a:pt x="16580" y="51410"/>
                </a:lnTo>
                <a:lnTo>
                  <a:pt x="16620" y="51400"/>
                </a:lnTo>
                <a:lnTo>
                  <a:pt x="16700" y="51390"/>
                </a:lnTo>
                <a:lnTo>
                  <a:pt x="16710" y="51370"/>
                </a:lnTo>
                <a:lnTo>
                  <a:pt x="16720" y="51370"/>
                </a:lnTo>
                <a:lnTo>
                  <a:pt x="16730" y="51370"/>
                </a:lnTo>
                <a:lnTo>
                  <a:pt x="16750" y="51380"/>
                </a:lnTo>
                <a:lnTo>
                  <a:pt x="16750" y="51370"/>
                </a:lnTo>
                <a:lnTo>
                  <a:pt x="16760" y="51330"/>
                </a:lnTo>
                <a:lnTo>
                  <a:pt x="16760" y="51320"/>
                </a:lnTo>
                <a:lnTo>
                  <a:pt x="16770" y="51320"/>
                </a:lnTo>
                <a:lnTo>
                  <a:pt x="16880" y="51330"/>
                </a:lnTo>
                <a:lnTo>
                  <a:pt x="16880" y="51340"/>
                </a:lnTo>
                <a:lnTo>
                  <a:pt x="16890" y="51350"/>
                </a:lnTo>
                <a:lnTo>
                  <a:pt x="16900" y="51350"/>
                </a:lnTo>
                <a:lnTo>
                  <a:pt x="16910" y="51340"/>
                </a:lnTo>
                <a:lnTo>
                  <a:pt x="16920" y="51350"/>
                </a:lnTo>
                <a:lnTo>
                  <a:pt x="16930" y="51350"/>
                </a:lnTo>
                <a:lnTo>
                  <a:pt x="16940" y="51350"/>
                </a:lnTo>
                <a:lnTo>
                  <a:pt x="16950" y="51350"/>
                </a:lnTo>
                <a:lnTo>
                  <a:pt x="16950" y="51340"/>
                </a:lnTo>
                <a:lnTo>
                  <a:pt x="16970" y="51330"/>
                </a:lnTo>
                <a:lnTo>
                  <a:pt x="16980" y="51330"/>
                </a:lnTo>
                <a:lnTo>
                  <a:pt x="16970" y="51320"/>
                </a:lnTo>
                <a:lnTo>
                  <a:pt x="16970" y="51310"/>
                </a:lnTo>
                <a:lnTo>
                  <a:pt x="16980" y="51300"/>
                </a:lnTo>
                <a:lnTo>
                  <a:pt x="16990" y="51300"/>
                </a:lnTo>
                <a:lnTo>
                  <a:pt x="17010" y="51300"/>
                </a:lnTo>
                <a:lnTo>
                  <a:pt x="17020" y="51320"/>
                </a:lnTo>
                <a:lnTo>
                  <a:pt x="17010" y="51320"/>
                </a:lnTo>
                <a:lnTo>
                  <a:pt x="17000" y="51320"/>
                </a:lnTo>
                <a:lnTo>
                  <a:pt x="17000" y="51330"/>
                </a:lnTo>
                <a:lnTo>
                  <a:pt x="17010" y="51340"/>
                </a:lnTo>
                <a:lnTo>
                  <a:pt x="17070" y="51340"/>
                </a:lnTo>
                <a:lnTo>
                  <a:pt x="17130" y="51330"/>
                </a:lnTo>
                <a:lnTo>
                  <a:pt x="17140" y="51330"/>
                </a:lnTo>
                <a:lnTo>
                  <a:pt x="17140" y="51320"/>
                </a:lnTo>
                <a:lnTo>
                  <a:pt x="17150" y="51330"/>
                </a:lnTo>
                <a:lnTo>
                  <a:pt x="17200" y="51350"/>
                </a:lnTo>
                <a:lnTo>
                  <a:pt x="17210" y="51350"/>
                </a:lnTo>
                <a:lnTo>
                  <a:pt x="17220" y="51340"/>
                </a:lnTo>
                <a:lnTo>
                  <a:pt x="17230" y="51340"/>
                </a:lnTo>
                <a:lnTo>
                  <a:pt x="17240" y="51340"/>
                </a:lnTo>
                <a:lnTo>
                  <a:pt x="17280" y="51370"/>
                </a:lnTo>
                <a:lnTo>
                  <a:pt x="17290" y="51380"/>
                </a:lnTo>
                <a:lnTo>
                  <a:pt x="17290" y="51390"/>
                </a:lnTo>
                <a:lnTo>
                  <a:pt x="17290" y="51410"/>
                </a:lnTo>
                <a:lnTo>
                  <a:pt x="17290" y="51420"/>
                </a:lnTo>
                <a:lnTo>
                  <a:pt x="17290" y="51440"/>
                </a:lnTo>
                <a:lnTo>
                  <a:pt x="17280" y="51440"/>
                </a:lnTo>
                <a:lnTo>
                  <a:pt x="17280" y="51450"/>
                </a:lnTo>
                <a:lnTo>
                  <a:pt x="17270" y="51450"/>
                </a:lnTo>
                <a:lnTo>
                  <a:pt x="17270" y="51460"/>
                </a:lnTo>
                <a:lnTo>
                  <a:pt x="17280" y="51470"/>
                </a:lnTo>
                <a:lnTo>
                  <a:pt x="17290" y="51480"/>
                </a:lnTo>
                <a:lnTo>
                  <a:pt x="17310" y="51450"/>
                </a:lnTo>
                <a:lnTo>
                  <a:pt x="17340" y="51450"/>
                </a:lnTo>
                <a:lnTo>
                  <a:pt x="17420" y="51430"/>
                </a:lnTo>
                <a:lnTo>
                  <a:pt x="17430" y="51430"/>
                </a:lnTo>
                <a:lnTo>
                  <a:pt x="17440" y="51420"/>
                </a:lnTo>
                <a:lnTo>
                  <a:pt x="17450" y="51410"/>
                </a:lnTo>
                <a:lnTo>
                  <a:pt x="17450" y="51400"/>
                </a:lnTo>
                <a:lnTo>
                  <a:pt x="17460" y="51400"/>
                </a:lnTo>
                <a:lnTo>
                  <a:pt x="17470" y="51400"/>
                </a:lnTo>
                <a:lnTo>
                  <a:pt x="17470" y="51410"/>
                </a:lnTo>
                <a:lnTo>
                  <a:pt x="17490" y="51430"/>
                </a:lnTo>
                <a:lnTo>
                  <a:pt x="17500" y="51430"/>
                </a:lnTo>
                <a:lnTo>
                  <a:pt x="17500" y="51420"/>
                </a:lnTo>
                <a:lnTo>
                  <a:pt x="17500" y="51400"/>
                </a:lnTo>
                <a:lnTo>
                  <a:pt x="17500" y="51390"/>
                </a:lnTo>
                <a:lnTo>
                  <a:pt x="17510" y="51380"/>
                </a:lnTo>
                <a:lnTo>
                  <a:pt x="17510" y="51370"/>
                </a:lnTo>
                <a:lnTo>
                  <a:pt x="17520" y="51360"/>
                </a:lnTo>
                <a:lnTo>
                  <a:pt x="17540" y="51350"/>
                </a:lnTo>
                <a:lnTo>
                  <a:pt x="17540" y="51340"/>
                </a:lnTo>
                <a:lnTo>
                  <a:pt x="17550" y="51330"/>
                </a:lnTo>
                <a:lnTo>
                  <a:pt x="17560" y="51320"/>
                </a:lnTo>
                <a:lnTo>
                  <a:pt x="17570" y="51300"/>
                </a:lnTo>
                <a:lnTo>
                  <a:pt x="17570" y="51290"/>
                </a:lnTo>
                <a:lnTo>
                  <a:pt x="17610" y="51260"/>
                </a:lnTo>
                <a:lnTo>
                  <a:pt x="17620" y="51250"/>
                </a:lnTo>
                <a:lnTo>
                  <a:pt x="17650" y="51260"/>
                </a:lnTo>
                <a:lnTo>
                  <a:pt x="17660" y="51250"/>
                </a:lnTo>
                <a:lnTo>
                  <a:pt x="17660" y="51240"/>
                </a:lnTo>
                <a:lnTo>
                  <a:pt x="17640" y="51210"/>
                </a:lnTo>
                <a:lnTo>
                  <a:pt x="17640" y="51200"/>
                </a:lnTo>
                <a:lnTo>
                  <a:pt x="17650" y="51200"/>
                </a:lnTo>
                <a:lnTo>
                  <a:pt x="17660" y="51190"/>
                </a:lnTo>
                <a:lnTo>
                  <a:pt x="17670" y="51190"/>
                </a:lnTo>
                <a:lnTo>
                  <a:pt x="17680" y="51200"/>
                </a:lnTo>
                <a:lnTo>
                  <a:pt x="17690" y="51200"/>
                </a:lnTo>
                <a:lnTo>
                  <a:pt x="17690" y="51210"/>
                </a:lnTo>
                <a:lnTo>
                  <a:pt x="17700" y="51220"/>
                </a:lnTo>
                <a:lnTo>
                  <a:pt x="17700" y="51230"/>
                </a:lnTo>
                <a:lnTo>
                  <a:pt x="17700" y="51250"/>
                </a:lnTo>
                <a:lnTo>
                  <a:pt x="17710" y="51260"/>
                </a:lnTo>
                <a:lnTo>
                  <a:pt x="17720" y="51270"/>
                </a:lnTo>
                <a:lnTo>
                  <a:pt x="17740" y="51270"/>
                </a:lnTo>
                <a:lnTo>
                  <a:pt x="17760" y="51280"/>
                </a:lnTo>
                <a:lnTo>
                  <a:pt x="17760" y="51270"/>
                </a:lnTo>
                <a:lnTo>
                  <a:pt x="17760" y="51260"/>
                </a:lnTo>
                <a:lnTo>
                  <a:pt x="17770" y="51260"/>
                </a:lnTo>
                <a:lnTo>
                  <a:pt x="17780" y="51260"/>
                </a:lnTo>
                <a:lnTo>
                  <a:pt x="17780" y="51280"/>
                </a:lnTo>
                <a:lnTo>
                  <a:pt x="17790" y="51290"/>
                </a:lnTo>
                <a:lnTo>
                  <a:pt x="17800" y="51290"/>
                </a:lnTo>
                <a:lnTo>
                  <a:pt x="17800" y="51280"/>
                </a:lnTo>
                <a:lnTo>
                  <a:pt x="17800" y="51270"/>
                </a:lnTo>
                <a:lnTo>
                  <a:pt x="17810" y="51260"/>
                </a:lnTo>
                <a:lnTo>
                  <a:pt x="17800" y="51260"/>
                </a:lnTo>
                <a:lnTo>
                  <a:pt x="17810" y="51250"/>
                </a:lnTo>
                <a:lnTo>
                  <a:pt x="17820" y="51250"/>
                </a:lnTo>
                <a:lnTo>
                  <a:pt x="17830" y="51260"/>
                </a:lnTo>
                <a:lnTo>
                  <a:pt x="17840" y="51270"/>
                </a:lnTo>
                <a:lnTo>
                  <a:pt x="17850" y="51260"/>
                </a:lnTo>
                <a:lnTo>
                  <a:pt x="17860" y="51260"/>
                </a:lnTo>
                <a:lnTo>
                  <a:pt x="17870" y="51260"/>
                </a:lnTo>
                <a:lnTo>
                  <a:pt x="17890" y="51260"/>
                </a:lnTo>
                <a:lnTo>
                  <a:pt x="17900" y="51260"/>
                </a:lnTo>
                <a:lnTo>
                  <a:pt x="17920" y="51250"/>
                </a:lnTo>
                <a:lnTo>
                  <a:pt x="17930" y="51240"/>
                </a:lnTo>
                <a:lnTo>
                  <a:pt x="17940" y="51230"/>
                </a:lnTo>
                <a:lnTo>
                  <a:pt x="17940" y="51220"/>
                </a:lnTo>
                <a:lnTo>
                  <a:pt x="17940" y="51210"/>
                </a:lnTo>
                <a:lnTo>
                  <a:pt x="17930" y="51200"/>
                </a:lnTo>
                <a:lnTo>
                  <a:pt x="17910" y="51180"/>
                </a:lnTo>
                <a:lnTo>
                  <a:pt x="17920" y="51180"/>
                </a:lnTo>
                <a:lnTo>
                  <a:pt x="17920" y="51170"/>
                </a:lnTo>
                <a:lnTo>
                  <a:pt x="17950" y="51170"/>
                </a:lnTo>
                <a:lnTo>
                  <a:pt x="17960" y="51150"/>
                </a:lnTo>
                <a:lnTo>
                  <a:pt x="17970" y="51140"/>
                </a:lnTo>
                <a:lnTo>
                  <a:pt x="17960" y="51140"/>
                </a:lnTo>
                <a:lnTo>
                  <a:pt x="17940" y="51130"/>
                </a:lnTo>
                <a:lnTo>
                  <a:pt x="17930" y="51120"/>
                </a:lnTo>
                <a:lnTo>
                  <a:pt x="17940" y="51120"/>
                </a:lnTo>
                <a:lnTo>
                  <a:pt x="17950" y="51110"/>
                </a:lnTo>
                <a:lnTo>
                  <a:pt x="17980" y="51100"/>
                </a:lnTo>
                <a:lnTo>
                  <a:pt x="17990" y="51090"/>
                </a:lnTo>
                <a:lnTo>
                  <a:pt x="17990" y="51080"/>
                </a:lnTo>
                <a:lnTo>
                  <a:pt x="18000" y="51070"/>
                </a:lnTo>
                <a:lnTo>
                  <a:pt x="18010" y="51070"/>
                </a:lnTo>
                <a:lnTo>
                  <a:pt x="18030" y="51080"/>
                </a:lnTo>
                <a:lnTo>
                  <a:pt x="18040" y="51090"/>
                </a:lnTo>
                <a:lnTo>
                  <a:pt x="18040" y="51100"/>
                </a:lnTo>
                <a:lnTo>
                  <a:pt x="18040" y="51110"/>
                </a:lnTo>
                <a:lnTo>
                  <a:pt x="18050" y="51110"/>
                </a:lnTo>
                <a:lnTo>
                  <a:pt x="18060" y="51110"/>
                </a:lnTo>
                <a:lnTo>
                  <a:pt x="18080" y="51110"/>
                </a:lnTo>
                <a:lnTo>
                  <a:pt x="18080" y="51120"/>
                </a:lnTo>
                <a:lnTo>
                  <a:pt x="18100" y="51110"/>
                </a:lnTo>
                <a:lnTo>
                  <a:pt x="18110" y="51110"/>
                </a:lnTo>
                <a:lnTo>
                  <a:pt x="18140" y="51080"/>
                </a:lnTo>
                <a:lnTo>
                  <a:pt x="18170" y="51060"/>
                </a:lnTo>
                <a:lnTo>
                  <a:pt x="18180" y="51070"/>
                </a:lnTo>
                <a:lnTo>
                  <a:pt x="18190" y="51080"/>
                </a:lnTo>
                <a:lnTo>
                  <a:pt x="18210" y="51080"/>
                </a:lnTo>
                <a:lnTo>
                  <a:pt x="18220" y="51080"/>
                </a:lnTo>
                <a:lnTo>
                  <a:pt x="18230" y="51080"/>
                </a:lnTo>
                <a:lnTo>
                  <a:pt x="18230" y="51070"/>
                </a:lnTo>
                <a:lnTo>
                  <a:pt x="18250" y="51060"/>
                </a:lnTo>
                <a:lnTo>
                  <a:pt x="18290" y="51060"/>
                </a:lnTo>
                <a:lnTo>
                  <a:pt x="18330" y="51070"/>
                </a:lnTo>
                <a:lnTo>
                  <a:pt x="18330" y="51080"/>
                </a:lnTo>
                <a:lnTo>
                  <a:pt x="18340" y="51100"/>
                </a:lnTo>
                <a:lnTo>
                  <a:pt x="18340" y="51110"/>
                </a:lnTo>
                <a:lnTo>
                  <a:pt x="18350" y="51110"/>
                </a:lnTo>
                <a:lnTo>
                  <a:pt x="18350" y="51120"/>
                </a:lnTo>
                <a:lnTo>
                  <a:pt x="18350" y="51130"/>
                </a:lnTo>
                <a:lnTo>
                  <a:pt x="18340" y="51140"/>
                </a:lnTo>
                <a:lnTo>
                  <a:pt x="18340" y="51150"/>
                </a:lnTo>
                <a:lnTo>
                  <a:pt x="18350" y="51160"/>
                </a:lnTo>
                <a:lnTo>
                  <a:pt x="18400" y="51170"/>
                </a:lnTo>
                <a:lnTo>
                  <a:pt x="18410" y="51160"/>
                </a:lnTo>
                <a:lnTo>
                  <a:pt x="18420" y="51150"/>
                </a:lnTo>
                <a:lnTo>
                  <a:pt x="18430" y="51140"/>
                </a:lnTo>
                <a:lnTo>
                  <a:pt x="18440" y="51110"/>
                </a:lnTo>
                <a:lnTo>
                  <a:pt x="18440" y="51100"/>
                </a:lnTo>
                <a:lnTo>
                  <a:pt x="18440" y="51090"/>
                </a:lnTo>
                <a:lnTo>
                  <a:pt x="18440" y="51050"/>
                </a:lnTo>
                <a:lnTo>
                  <a:pt x="18450" y="51050"/>
                </a:lnTo>
                <a:lnTo>
                  <a:pt x="18450" y="51040"/>
                </a:lnTo>
                <a:lnTo>
                  <a:pt x="18460" y="51030"/>
                </a:lnTo>
                <a:lnTo>
                  <a:pt x="18470" y="51030"/>
                </a:lnTo>
                <a:lnTo>
                  <a:pt x="18470" y="51020"/>
                </a:lnTo>
                <a:lnTo>
                  <a:pt x="18470" y="51010"/>
                </a:lnTo>
                <a:lnTo>
                  <a:pt x="18460" y="51010"/>
                </a:lnTo>
                <a:lnTo>
                  <a:pt x="18450" y="51000"/>
                </a:lnTo>
                <a:lnTo>
                  <a:pt x="18440" y="50990"/>
                </a:lnTo>
                <a:lnTo>
                  <a:pt x="18440" y="50960"/>
                </a:lnTo>
                <a:lnTo>
                  <a:pt x="18450" y="50950"/>
                </a:lnTo>
                <a:lnTo>
                  <a:pt x="18450" y="50940"/>
                </a:lnTo>
                <a:lnTo>
                  <a:pt x="18460" y="50930"/>
                </a:lnTo>
                <a:lnTo>
                  <a:pt x="18560" y="50880"/>
                </a:lnTo>
                <a:lnTo>
                  <a:pt x="18570" y="50930"/>
                </a:lnTo>
                <a:lnTo>
                  <a:pt x="18570" y="50940"/>
                </a:lnTo>
                <a:lnTo>
                  <a:pt x="18570" y="50950"/>
                </a:lnTo>
                <a:lnTo>
                  <a:pt x="18560" y="50950"/>
                </a:lnTo>
                <a:lnTo>
                  <a:pt x="18560" y="50960"/>
                </a:lnTo>
                <a:lnTo>
                  <a:pt x="18550" y="50980"/>
                </a:lnTo>
                <a:lnTo>
                  <a:pt x="18550" y="51000"/>
                </a:lnTo>
                <a:lnTo>
                  <a:pt x="18550" y="51020"/>
                </a:lnTo>
                <a:lnTo>
                  <a:pt x="18550" y="51030"/>
                </a:lnTo>
                <a:lnTo>
                  <a:pt x="18540" y="51040"/>
                </a:lnTo>
                <a:lnTo>
                  <a:pt x="18530" y="51050"/>
                </a:lnTo>
                <a:lnTo>
                  <a:pt x="18530" y="51060"/>
                </a:lnTo>
                <a:lnTo>
                  <a:pt x="18530" y="51070"/>
                </a:lnTo>
                <a:lnTo>
                  <a:pt x="18530" y="51080"/>
                </a:lnTo>
                <a:lnTo>
                  <a:pt x="18530" y="51090"/>
                </a:lnTo>
                <a:lnTo>
                  <a:pt x="18540" y="51090"/>
                </a:lnTo>
                <a:lnTo>
                  <a:pt x="18550" y="51100"/>
                </a:lnTo>
                <a:lnTo>
                  <a:pt x="18580" y="51110"/>
                </a:lnTo>
                <a:lnTo>
                  <a:pt x="18580" y="51120"/>
                </a:lnTo>
                <a:lnTo>
                  <a:pt x="18580" y="51130"/>
                </a:lnTo>
                <a:lnTo>
                  <a:pt x="18580" y="51160"/>
                </a:lnTo>
                <a:lnTo>
                  <a:pt x="18580" y="51170"/>
                </a:lnTo>
                <a:lnTo>
                  <a:pt x="18590" y="51180"/>
                </a:lnTo>
                <a:lnTo>
                  <a:pt x="18590" y="51190"/>
                </a:lnTo>
                <a:lnTo>
                  <a:pt x="18600" y="51210"/>
                </a:lnTo>
                <a:lnTo>
                  <a:pt x="18610" y="51210"/>
                </a:lnTo>
                <a:lnTo>
                  <a:pt x="18620" y="51220"/>
                </a:lnTo>
                <a:lnTo>
                  <a:pt x="18680" y="51220"/>
                </a:lnTo>
                <a:lnTo>
                  <a:pt x="18690" y="51230"/>
                </a:lnTo>
                <a:lnTo>
                  <a:pt x="18700" y="51230"/>
                </a:lnTo>
                <a:lnTo>
                  <a:pt x="18700" y="51220"/>
                </a:lnTo>
                <a:lnTo>
                  <a:pt x="18700" y="51210"/>
                </a:lnTo>
                <a:lnTo>
                  <a:pt x="18710" y="51200"/>
                </a:lnTo>
                <a:lnTo>
                  <a:pt x="18750" y="51200"/>
                </a:lnTo>
                <a:lnTo>
                  <a:pt x="18770" y="51180"/>
                </a:lnTo>
                <a:lnTo>
                  <a:pt x="18880" y="51180"/>
                </a:lnTo>
                <a:lnTo>
                  <a:pt x="18890" y="51180"/>
                </a:lnTo>
                <a:lnTo>
                  <a:pt x="18890" y="51190"/>
                </a:lnTo>
                <a:lnTo>
                  <a:pt x="18890" y="51200"/>
                </a:lnTo>
                <a:lnTo>
                  <a:pt x="18880" y="51210"/>
                </a:lnTo>
                <a:lnTo>
                  <a:pt x="18880" y="51220"/>
                </a:lnTo>
                <a:lnTo>
                  <a:pt x="18880" y="51230"/>
                </a:lnTo>
                <a:lnTo>
                  <a:pt x="18890" y="51230"/>
                </a:lnTo>
                <a:lnTo>
                  <a:pt x="18890" y="51240"/>
                </a:lnTo>
                <a:lnTo>
                  <a:pt x="18890" y="51260"/>
                </a:lnTo>
                <a:lnTo>
                  <a:pt x="18890" y="51270"/>
                </a:lnTo>
                <a:lnTo>
                  <a:pt x="18900" y="51270"/>
                </a:lnTo>
                <a:lnTo>
                  <a:pt x="18910" y="51280"/>
                </a:lnTo>
                <a:lnTo>
                  <a:pt x="18910" y="51290"/>
                </a:lnTo>
                <a:lnTo>
                  <a:pt x="18920" y="51300"/>
                </a:lnTo>
                <a:lnTo>
                  <a:pt x="18910" y="51310"/>
                </a:lnTo>
                <a:lnTo>
                  <a:pt x="18900" y="51330"/>
                </a:lnTo>
                <a:lnTo>
                  <a:pt x="18890" y="51340"/>
                </a:lnTo>
                <a:lnTo>
                  <a:pt x="18900" y="51340"/>
                </a:lnTo>
                <a:lnTo>
                  <a:pt x="18900" y="51360"/>
                </a:lnTo>
                <a:lnTo>
                  <a:pt x="18900" y="51370"/>
                </a:lnTo>
                <a:lnTo>
                  <a:pt x="18900" y="51380"/>
                </a:lnTo>
                <a:lnTo>
                  <a:pt x="18910" y="51380"/>
                </a:lnTo>
                <a:lnTo>
                  <a:pt x="18930" y="51390"/>
                </a:lnTo>
                <a:lnTo>
                  <a:pt x="18950" y="51390"/>
                </a:lnTo>
                <a:lnTo>
                  <a:pt x="18960" y="51390"/>
                </a:lnTo>
                <a:lnTo>
                  <a:pt x="18970" y="51380"/>
                </a:lnTo>
                <a:lnTo>
                  <a:pt x="18980" y="51380"/>
                </a:lnTo>
                <a:lnTo>
                  <a:pt x="19030" y="51410"/>
                </a:lnTo>
                <a:lnTo>
                  <a:pt x="19050" y="51420"/>
                </a:lnTo>
                <a:lnTo>
                  <a:pt x="19070" y="51420"/>
                </a:lnTo>
                <a:lnTo>
                  <a:pt x="19080" y="51420"/>
                </a:lnTo>
                <a:lnTo>
                  <a:pt x="19090" y="51430"/>
                </a:lnTo>
                <a:lnTo>
                  <a:pt x="19100" y="51440"/>
                </a:lnTo>
                <a:lnTo>
                  <a:pt x="19110" y="51450"/>
                </a:lnTo>
                <a:lnTo>
                  <a:pt x="19110" y="51460"/>
                </a:lnTo>
                <a:lnTo>
                  <a:pt x="19110" y="51470"/>
                </a:lnTo>
                <a:lnTo>
                  <a:pt x="19110" y="51480"/>
                </a:lnTo>
                <a:lnTo>
                  <a:pt x="19110" y="51500"/>
                </a:lnTo>
                <a:lnTo>
                  <a:pt x="19130" y="51500"/>
                </a:lnTo>
                <a:lnTo>
                  <a:pt x="19130" y="51510"/>
                </a:lnTo>
                <a:lnTo>
                  <a:pt x="19130" y="51520"/>
                </a:lnTo>
                <a:lnTo>
                  <a:pt x="19130" y="51530"/>
                </a:lnTo>
                <a:lnTo>
                  <a:pt x="19130" y="51550"/>
                </a:lnTo>
                <a:lnTo>
                  <a:pt x="19130" y="51570"/>
                </a:lnTo>
                <a:lnTo>
                  <a:pt x="19120" y="51580"/>
                </a:lnTo>
                <a:lnTo>
                  <a:pt x="19120" y="51590"/>
                </a:lnTo>
                <a:lnTo>
                  <a:pt x="19120" y="51600"/>
                </a:lnTo>
                <a:lnTo>
                  <a:pt x="19110" y="51610"/>
                </a:lnTo>
                <a:lnTo>
                  <a:pt x="19120" y="51670"/>
                </a:lnTo>
                <a:lnTo>
                  <a:pt x="19110" y="5169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