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Maga Buryatdan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Maga Buryatda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9850" y="48450"/>
                </a:moveTo>
                <a:lnTo>
                  <a:pt x="79860" y="48430"/>
                </a:lnTo>
                <a:lnTo>
                  <a:pt x="79870" y="48410"/>
                </a:lnTo>
                <a:lnTo>
                  <a:pt x="79880" y="48410"/>
                </a:lnTo>
                <a:lnTo>
                  <a:pt x="79890" y="48400"/>
                </a:lnTo>
                <a:lnTo>
                  <a:pt x="79900" y="48400"/>
                </a:lnTo>
                <a:lnTo>
                  <a:pt x="79930" y="48400"/>
                </a:lnTo>
                <a:lnTo>
                  <a:pt x="79970" y="48390"/>
                </a:lnTo>
                <a:lnTo>
                  <a:pt x="79980" y="48380"/>
                </a:lnTo>
                <a:lnTo>
                  <a:pt x="79990" y="48370"/>
                </a:lnTo>
                <a:lnTo>
                  <a:pt x="79980" y="48350"/>
                </a:lnTo>
                <a:lnTo>
                  <a:pt x="79980" y="48330"/>
                </a:lnTo>
                <a:lnTo>
                  <a:pt x="79980" y="48320"/>
                </a:lnTo>
                <a:lnTo>
                  <a:pt x="79990" y="48310"/>
                </a:lnTo>
                <a:lnTo>
                  <a:pt x="80000" y="48290"/>
                </a:lnTo>
                <a:lnTo>
                  <a:pt x="80000" y="48280"/>
                </a:lnTo>
                <a:lnTo>
                  <a:pt x="80010" y="48270"/>
                </a:lnTo>
                <a:lnTo>
                  <a:pt x="80000" y="48260"/>
                </a:lnTo>
                <a:lnTo>
                  <a:pt x="80000" y="48240"/>
                </a:lnTo>
                <a:lnTo>
                  <a:pt x="80000" y="48230"/>
                </a:lnTo>
                <a:lnTo>
                  <a:pt x="80000" y="48220"/>
                </a:lnTo>
                <a:lnTo>
                  <a:pt x="80010" y="48190"/>
                </a:lnTo>
                <a:lnTo>
                  <a:pt x="80010" y="48180"/>
                </a:lnTo>
                <a:lnTo>
                  <a:pt x="80010" y="48170"/>
                </a:lnTo>
                <a:lnTo>
                  <a:pt x="80010" y="48160"/>
                </a:lnTo>
                <a:lnTo>
                  <a:pt x="80010" y="48150"/>
                </a:lnTo>
                <a:lnTo>
                  <a:pt x="80010" y="48130"/>
                </a:lnTo>
                <a:lnTo>
                  <a:pt x="80020" y="48120"/>
                </a:lnTo>
                <a:lnTo>
                  <a:pt x="80020" y="48110"/>
                </a:lnTo>
                <a:lnTo>
                  <a:pt x="80020" y="48100"/>
                </a:lnTo>
                <a:lnTo>
                  <a:pt x="80020" y="48090"/>
                </a:lnTo>
                <a:lnTo>
                  <a:pt x="79980" y="48060"/>
                </a:lnTo>
                <a:lnTo>
                  <a:pt x="79980" y="48050"/>
                </a:lnTo>
                <a:lnTo>
                  <a:pt x="79980" y="48040"/>
                </a:lnTo>
                <a:lnTo>
                  <a:pt x="79980" y="48030"/>
                </a:lnTo>
                <a:lnTo>
                  <a:pt x="79990" y="48020"/>
                </a:lnTo>
                <a:lnTo>
                  <a:pt x="80000" y="48010"/>
                </a:lnTo>
                <a:lnTo>
                  <a:pt x="80010" y="47990"/>
                </a:lnTo>
                <a:lnTo>
                  <a:pt x="80010" y="47980"/>
                </a:lnTo>
                <a:lnTo>
                  <a:pt x="80020" y="47970"/>
                </a:lnTo>
                <a:lnTo>
                  <a:pt x="80020" y="47960"/>
                </a:lnTo>
                <a:lnTo>
                  <a:pt x="80020" y="47950"/>
                </a:lnTo>
                <a:lnTo>
                  <a:pt x="80010" y="47940"/>
                </a:lnTo>
                <a:lnTo>
                  <a:pt x="80010" y="47930"/>
                </a:lnTo>
                <a:lnTo>
                  <a:pt x="80010" y="47920"/>
                </a:lnTo>
                <a:lnTo>
                  <a:pt x="80000" y="47910"/>
                </a:lnTo>
                <a:lnTo>
                  <a:pt x="79990" y="47910"/>
                </a:lnTo>
                <a:lnTo>
                  <a:pt x="79990" y="47900"/>
                </a:lnTo>
                <a:lnTo>
                  <a:pt x="79990" y="47890"/>
                </a:lnTo>
                <a:lnTo>
                  <a:pt x="80000" y="47880"/>
                </a:lnTo>
                <a:lnTo>
                  <a:pt x="80010" y="47860"/>
                </a:lnTo>
                <a:lnTo>
                  <a:pt x="80010" y="47850"/>
                </a:lnTo>
                <a:lnTo>
                  <a:pt x="80010" y="47840"/>
                </a:lnTo>
                <a:lnTo>
                  <a:pt x="80000" y="47830"/>
                </a:lnTo>
                <a:lnTo>
                  <a:pt x="80000" y="47820"/>
                </a:lnTo>
                <a:lnTo>
                  <a:pt x="80000" y="47810"/>
                </a:lnTo>
                <a:lnTo>
                  <a:pt x="79990" y="47800"/>
                </a:lnTo>
                <a:lnTo>
                  <a:pt x="79950" y="47780"/>
                </a:lnTo>
                <a:lnTo>
                  <a:pt x="79950" y="47770"/>
                </a:lnTo>
                <a:lnTo>
                  <a:pt x="79950" y="47740"/>
                </a:lnTo>
                <a:lnTo>
                  <a:pt x="79940" y="47740"/>
                </a:lnTo>
                <a:lnTo>
                  <a:pt x="79940" y="47730"/>
                </a:lnTo>
                <a:lnTo>
                  <a:pt x="79930" y="47720"/>
                </a:lnTo>
                <a:lnTo>
                  <a:pt x="79920" y="47720"/>
                </a:lnTo>
                <a:lnTo>
                  <a:pt x="79840" y="47740"/>
                </a:lnTo>
                <a:lnTo>
                  <a:pt x="79800" y="47780"/>
                </a:lnTo>
                <a:lnTo>
                  <a:pt x="79790" y="47780"/>
                </a:lnTo>
                <a:lnTo>
                  <a:pt x="79780" y="47770"/>
                </a:lnTo>
                <a:lnTo>
                  <a:pt x="79780" y="47760"/>
                </a:lnTo>
                <a:lnTo>
                  <a:pt x="79770" y="47730"/>
                </a:lnTo>
                <a:lnTo>
                  <a:pt x="79760" y="47720"/>
                </a:lnTo>
                <a:lnTo>
                  <a:pt x="79750" y="47710"/>
                </a:lnTo>
                <a:lnTo>
                  <a:pt x="79710" y="47680"/>
                </a:lnTo>
                <a:lnTo>
                  <a:pt x="79700" y="47680"/>
                </a:lnTo>
                <a:lnTo>
                  <a:pt x="79700" y="47670"/>
                </a:lnTo>
                <a:lnTo>
                  <a:pt x="79700" y="47660"/>
                </a:lnTo>
                <a:lnTo>
                  <a:pt x="79710" y="47640"/>
                </a:lnTo>
                <a:lnTo>
                  <a:pt x="79720" y="47640"/>
                </a:lnTo>
                <a:lnTo>
                  <a:pt x="79720" y="47630"/>
                </a:lnTo>
                <a:lnTo>
                  <a:pt x="79720" y="47620"/>
                </a:lnTo>
                <a:lnTo>
                  <a:pt x="79720" y="47600"/>
                </a:lnTo>
                <a:lnTo>
                  <a:pt x="79720" y="47590"/>
                </a:lnTo>
                <a:lnTo>
                  <a:pt x="79720" y="47540"/>
                </a:lnTo>
                <a:lnTo>
                  <a:pt x="79720" y="47530"/>
                </a:lnTo>
                <a:lnTo>
                  <a:pt x="79720" y="47520"/>
                </a:lnTo>
                <a:lnTo>
                  <a:pt x="79700" y="47510"/>
                </a:lnTo>
                <a:lnTo>
                  <a:pt x="79690" y="47500"/>
                </a:lnTo>
                <a:lnTo>
                  <a:pt x="79680" y="47490"/>
                </a:lnTo>
                <a:lnTo>
                  <a:pt x="79670" y="47490"/>
                </a:lnTo>
                <a:lnTo>
                  <a:pt x="79660" y="47490"/>
                </a:lnTo>
                <a:lnTo>
                  <a:pt x="79660" y="47500"/>
                </a:lnTo>
                <a:lnTo>
                  <a:pt x="79650" y="47510"/>
                </a:lnTo>
                <a:lnTo>
                  <a:pt x="79640" y="47510"/>
                </a:lnTo>
                <a:lnTo>
                  <a:pt x="79640" y="47520"/>
                </a:lnTo>
                <a:lnTo>
                  <a:pt x="79630" y="47520"/>
                </a:lnTo>
                <a:lnTo>
                  <a:pt x="79620" y="47510"/>
                </a:lnTo>
                <a:lnTo>
                  <a:pt x="79620" y="47500"/>
                </a:lnTo>
                <a:lnTo>
                  <a:pt x="79620" y="47490"/>
                </a:lnTo>
                <a:lnTo>
                  <a:pt x="79610" y="47490"/>
                </a:lnTo>
                <a:lnTo>
                  <a:pt x="79610" y="47480"/>
                </a:lnTo>
                <a:lnTo>
                  <a:pt x="79600" y="47490"/>
                </a:lnTo>
                <a:lnTo>
                  <a:pt x="79590" y="47490"/>
                </a:lnTo>
                <a:lnTo>
                  <a:pt x="79580" y="47490"/>
                </a:lnTo>
                <a:lnTo>
                  <a:pt x="79580" y="47480"/>
                </a:lnTo>
                <a:lnTo>
                  <a:pt x="79580" y="47470"/>
                </a:lnTo>
                <a:lnTo>
                  <a:pt x="79580" y="47460"/>
                </a:lnTo>
                <a:lnTo>
                  <a:pt x="79590" y="47450"/>
                </a:lnTo>
                <a:lnTo>
                  <a:pt x="79590" y="47440"/>
                </a:lnTo>
                <a:lnTo>
                  <a:pt x="79590" y="47430"/>
                </a:lnTo>
                <a:lnTo>
                  <a:pt x="79580" y="47420"/>
                </a:lnTo>
                <a:lnTo>
                  <a:pt x="79560" y="47390"/>
                </a:lnTo>
                <a:lnTo>
                  <a:pt x="79550" y="47370"/>
                </a:lnTo>
                <a:lnTo>
                  <a:pt x="79540" y="47330"/>
                </a:lnTo>
                <a:lnTo>
                  <a:pt x="79540" y="47320"/>
                </a:lnTo>
                <a:lnTo>
                  <a:pt x="79530" y="47320"/>
                </a:lnTo>
                <a:lnTo>
                  <a:pt x="79520" y="47310"/>
                </a:lnTo>
                <a:lnTo>
                  <a:pt x="79510" y="47320"/>
                </a:lnTo>
                <a:lnTo>
                  <a:pt x="79480" y="47330"/>
                </a:lnTo>
                <a:lnTo>
                  <a:pt x="79470" y="47330"/>
                </a:lnTo>
                <a:lnTo>
                  <a:pt x="79440" y="47330"/>
                </a:lnTo>
                <a:lnTo>
                  <a:pt x="79430" y="47330"/>
                </a:lnTo>
                <a:lnTo>
                  <a:pt x="79400" y="47360"/>
                </a:lnTo>
                <a:lnTo>
                  <a:pt x="79360" y="47380"/>
                </a:lnTo>
                <a:lnTo>
                  <a:pt x="79210" y="47380"/>
                </a:lnTo>
                <a:lnTo>
                  <a:pt x="79200" y="47380"/>
                </a:lnTo>
                <a:lnTo>
                  <a:pt x="79190" y="47390"/>
                </a:lnTo>
                <a:lnTo>
                  <a:pt x="79190" y="47400"/>
                </a:lnTo>
                <a:lnTo>
                  <a:pt x="79190" y="47410"/>
                </a:lnTo>
                <a:lnTo>
                  <a:pt x="79180" y="47410"/>
                </a:lnTo>
                <a:lnTo>
                  <a:pt x="79170" y="47410"/>
                </a:lnTo>
                <a:lnTo>
                  <a:pt x="79150" y="47390"/>
                </a:lnTo>
                <a:lnTo>
                  <a:pt x="79140" y="47390"/>
                </a:lnTo>
                <a:lnTo>
                  <a:pt x="79140" y="47380"/>
                </a:lnTo>
                <a:lnTo>
                  <a:pt x="79120" y="47370"/>
                </a:lnTo>
                <a:lnTo>
                  <a:pt x="79120" y="47360"/>
                </a:lnTo>
                <a:lnTo>
                  <a:pt x="79050" y="47290"/>
                </a:lnTo>
                <a:lnTo>
                  <a:pt x="79040" y="47270"/>
                </a:lnTo>
                <a:lnTo>
                  <a:pt x="79030" y="47250"/>
                </a:lnTo>
                <a:lnTo>
                  <a:pt x="79030" y="47240"/>
                </a:lnTo>
                <a:lnTo>
                  <a:pt x="79030" y="47230"/>
                </a:lnTo>
                <a:lnTo>
                  <a:pt x="79030" y="47220"/>
                </a:lnTo>
                <a:lnTo>
                  <a:pt x="79030" y="47210"/>
                </a:lnTo>
                <a:lnTo>
                  <a:pt x="79060" y="47210"/>
                </a:lnTo>
                <a:lnTo>
                  <a:pt x="79060" y="47200"/>
                </a:lnTo>
                <a:lnTo>
                  <a:pt x="79070" y="47200"/>
                </a:lnTo>
                <a:lnTo>
                  <a:pt x="79070" y="47190"/>
                </a:lnTo>
                <a:lnTo>
                  <a:pt x="79070" y="47180"/>
                </a:lnTo>
                <a:lnTo>
                  <a:pt x="79070" y="47170"/>
                </a:lnTo>
                <a:lnTo>
                  <a:pt x="79060" y="47160"/>
                </a:lnTo>
                <a:lnTo>
                  <a:pt x="79050" y="47150"/>
                </a:lnTo>
                <a:lnTo>
                  <a:pt x="79020" y="47150"/>
                </a:lnTo>
                <a:lnTo>
                  <a:pt x="79010" y="47140"/>
                </a:lnTo>
                <a:lnTo>
                  <a:pt x="79000" y="47130"/>
                </a:lnTo>
                <a:lnTo>
                  <a:pt x="79000" y="47120"/>
                </a:lnTo>
                <a:lnTo>
                  <a:pt x="79000" y="47110"/>
                </a:lnTo>
                <a:lnTo>
                  <a:pt x="79000" y="47100"/>
                </a:lnTo>
                <a:lnTo>
                  <a:pt x="78990" y="47090"/>
                </a:lnTo>
                <a:lnTo>
                  <a:pt x="78990" y="47070"/>
                </a:lnTo>
                <a:lnTo>
                  <a:pt x="78990" y="47060"/>
                </a:lnTo>
                <a:lnTo>
                  <a:pt x="78990" y="47050"/>
                </a:lnTo>
                <a:lnTo>
                  <a:pt x="79010" y="47030"/>
                </a:lnTo>
                <a:lnTo>
                  <a:pt x="79010" y="47020"/>
                </a:lnTo>
                <a:lnTo>
                  <a:pt x="79020" y="47010"/>
                </a:lnTo>
                <a:lnTo>
                  <a:pt x="79050" y="47000"/>
                </a:lnTo>
                <a:lnTo>
                  <a:pt x="79050" y="46990"/>
                </a:lnTo>
                <a:lnTo>
                  <a:pt x="79050" y="46980"/>
                </a:lnTo>
                <a:lnTo>
                  <a:pt x="79050" y="46970"/>
                </a:lnTo>
                <a:lnTo>
                  <a:pt x="79050" y="46960"/>
                </a:lnTo>
                <a:lnTo>
                  <a:pt x="79060" y="46950"/>
                </a:lnTo>
                <a:lnTo>
                  <a:pt x="79080" y="46940"/>
                </a:lnTo>
                <a:lnTo>
                  <a:pt x="79090" y="46940"/>
                </a:lnTo>
                <a:lnTo>
                  <a:pt x="79110" y="46910"/>
                </a:lnTo>
                <a:lnTo>
                  <a:pt x="79130" y="46890"/>
                </a:lnTo>
                <a:lnTo>
                  <a:pt x="79140" y="46890"/>
                </a:lnTo>
                <a:lnTo>
                  <a:pt x="79150" y="46890"/>
                </a:lnTo>
                <a:lnTo>
                  <a:pt x="79160" y="46890"/>
                </a:lnTo>
                <a:lnTo>
                  <a:pt x="79170" y="46900"/>
                </a:lnTo>
                <a:lnTo>
                  <a:pt x="79180" y="46900"/>
                </a:lnTo>
                <a:lnTo>
                  <a:pt x="79190" y="46900"/>
                </a:lnTo>
                <a:lnTo>
                  <a:pt x="79190" y="46890"/>
                </a:lnTo>
                <a:lnTo>
                  <a:pt x="79200" y="46890"/>
                </a:lnTo>
                <a:lnTo>
                  <a:pt x="79220" y="46880"/>
                </a:lnTo>
                <a:lnTo>
                  <a:pt x="79220" y="46870"/>
                </a:lnTo>
                <a:lnTo>
                  <a:pt x="79220" y="46860"/>
                </a:lnTo>
                <a:lnTo>
                  <a:pt x="79220" y="46840"/>
                </a:lnTo>
                <a:lnTo>
                  <a:pt x="79230" y="46830"/>
                </a:lnTo>
                <a:lnTo>
                  <a:pt x="79230" y="46820"/>
                </a:lnTo>
                <a:lnTo>
                  <a:pt x="79250" y="46820"/>
                </a:lnTo>
                <a:lnTo>
                  <a:pt x="79320" y="46770"/>
                </a:lnTo>
                <a:lnTo>
                  <a:pt x="79320" y="46760"/>
                </a:lnTo>
                <a:lnTo>
                  <a:pt x="79330" y="46750"/>
                </a:lnTo>
                <a:lnTo>
                  <a:pt x="79330" y="46730"/>
                </a:lnTo>
                <a:lnTo>
                  <a:pt x="79330" y="46720"/>
                </a:lnTo>
                <a:lnTo>
                  <a:pt x="79340" y="46720"/>
                </a:lnTo>
                <a:lnTo>
                  <a:pt x="79370" y="46720"/>
                </a:lnTo>
                <a:lnTo>
                  <a:pt x="79380" y="46720"/>
                </a:lnTo>
                <a:lnTo>
                  <a:pt x="79390" y="46720"/>
                </a:lnTo>
                <a:lnTo>
                  <a:pt x="79400" y="46730"/>
                </a:lnTo>
                <a:lnTo>
                  <a:pt x="79400" y="46740"/>
                </a:lnTo>
                <a:lnTo>
                  <a:pt x="79410" y="46740"/>
                </a:lnTo>
                <a:lnTo>
                  <a:pt x="79410" y="46750"/>
                </a:lnTo>
                <a:lnTo>
                  <a:pt x="79410" y="46760"/>
                </a:lnTo>
                <a:lnTo>
                  <a:pt x="79420" y="46770"/>
                </a:lnTo>
                <a:lnTo>
                  <a:pt x="79430" y="46770"/>
                </a:lnTo>
                <a:lnTo>
                  <a:pt x="79450" y="46780"/>
                </a:lnTo>
                <a:lnTo>
                  <a:pt x="79460" y="46780"/>
                </a:lnTo>
                <a:lnTo>
                  <a:pt x="79460" y="46790"/>
                </a:lnTo>
                <a:lnTo>
                  <a:pt x="79490" y="46820"/>
                </a:lnTo>
                <a:lnTo>
                  <a:pt x="79500" y="46820"/>
                </a:lnTo>
                <a:lnTo>
                  <a:pt x="79530" y="46820"/>
                </a:lnTo>
                <a:lnTo>
                  <a:pt x="79540" y="46820"/>
                </a:lnTo>
                <a:lnTo>
                  <a:pt x="79550" y="46810"/>
                </a:lnTo>
                <a:lnTo>
                  <a:pt x="79560" y="46800"/>
                </a:lnTo>
                <a:lnTo>
                  <a:pt x="79570" y="46780"/>
                </a:lnTo>
                <a:lnTo>
                  <a:pt x="79590" y="46760"/>
                </a:lnTo>
                <a:lnTo>
                  <a:pt x="79590" y="46750"/>
                </a:lnTo>
                <a:lnTo>
                  <a:pt x="79590" y="46740"/>
                </a:lnTo>
                <a:lnTo>
                  <a:pt x="79590" y="46730"/>
                </a:lnTo>
                <a:lnTo>
                  <a:pt x="79590" y="46720"/>
                </a:lnTo>
                <a:lnTo>
                  <a:pt x="79580" y="46710"/>
                </a:lnTo>
                <a:lnTo>
                  <a:pt x="79580" y="46700"/>
                </a:lnTo>
                <a:lnTo>
                  <a:pt x="79580" y="46690"/>
                </a:lnTo>
                <a:lnTo>
                  <a:pt x="79580" y="46680"/>
                </a:lnTo>
                <a:lnTo>
                  <a:pt x="79590" y="46670"/>
                </a:lnTo>
                <a:lnTo>
                  <a:pt x="79600" y="46670"/>
                </a:lnTo>
                <a:lnTo>
                  <a:pt x="79600" y="46660"/>
                </a:lnTo>
                <a:lnTo>
                  <a:pt x="79600" y="46650"/>
                </a:lnTo>
                <a:lnTo>
                  <a:pt x="79590" y="46640"/>
                </a:lnTo>
                <a:lnTo>
                  <a:pt x="79590" y="46630"/>
                </a:lnTo>
                <a:lnTo>
                  <a:pt x="79600" y="46620"/>
                </a:lnTo>
                <a:lnTo>
                  <a:pt x="79610" y="46610"/>
                </a:lnTo>
                <a:lnTo>
                  <a:pt x="79610" y="46600"/>
                </a:lnTo>
                <a:lnTo>
                  <a:pt x="79610" y="46590"/>
                </a:lnTo>
                <a:lnTo>
                  <a:pt x="79610" y="46570"/>
                </a:lnTo>
                <a:lnTo>
                  <a:pt x="79600" y="46550"/>
                </a:lnTo>
                <a:lnTo>
                  <a:pt x="79600" y="46540"/>
                </a:lnTo>
                <a:lnTo>
                  <a:pt x="79590" y="46510"/>
                </a:lnTo>
                <a:lnTo>
                  <a:pt x="79590" y="46500"/>
                </a:lnTo>
                <a:lnTo>
                  <a:pt x="79600" y="46480"/>
                </a:lnTo>
                <a:lnTo>
                  <a:pt x="79600" y="46470"/>
                </a:lnTo>
                <a:lnTo>
                  <a:pt x="79600" y="46460"/>
                </a:lnTo>
                <a:lnTo>
                  <a:pt x="79610" y="46460"/>
                </a:lnTo>
                <a:lnTo>
                  <a:pt x="79620" y="46450"/>
                </a:lnTo>
                <a:lnTo>
                  <a:pt x="79620" y="46440"/>
                </a:lnTo>
                <a:lnTo>
                  <a:pt x="79630" y="46440"/>
                </a:lnTo>
                <a:lnTo>
                  <a:pt x="79640" y="46440"/>
                </a:lnTo>
                <a:lnTo>
                  <a:pt x="79670" y="46450"/>
                </a:lnTo>
                <a:lnTo>
                  <a:pt x="79700" y="46450"/>
                </a:lnTo>
                <a:lnTo>
                  <a:pt x="79710" y="46450"/>
                </a:lnTo>
                <a:lnTo>
                  <a:pt x="79720" y="46450"/>
                </a:lnTo>
                <a:lnTo>
                  <a:pt x="79730" y="46450"/>
                </a:lnTo>
                <a:lnTo>
                  <a:pt x="79730" y="46440"/>
                </a:lnTo>
                <a:lnTo>
                  <a:pt x="79740" y="46440"/>
                </a:lnTo>
                <a:lnTo>
                  <a:pt x="79740" y="46430"/>
                </a:lnTo>
                <a:lnTo>
                  <a:pt x="79740" y="46420"/>
                </a:lnTo>
                <a:lnTo>
                  <a:pt x="79740" y="46390"/>
                </a:lnTo>
                <a:lnTo>
                  <a:pt x="79740" y="46380"/>
                </a:lnTo>
                <a:lnTo>
                  <a:pt x="79750" y="46380"/>
                </a:lnTo>
                <a:lnTo>
                  <a:pt x="79760" y="46370"/>
                </a:lnTo>
                <a:lnTo>
                  <a:pt x="79750" y="46370"/>
                </a:lnTo>
                <a:lnTo>
                  <a:pt x="79750" y="46360"/>
                </a:lnTo>
                <a:lnTo>
                  <a:pt x="79740" y="46350"/>
                </a:lnTo>
                <a:lnTo>
                  <a:pt x="79740" y="46330"/>
                </a:lnTo>
                <a:lnTo>
                  <a:pt x="79730" y="46320"/>
                </a:lnTo>
                <a:lnTo>
                  <a:pt x="79720" y="46310"/>
                </a:lnTo>
                <a:lnTo>
                  <a:pt x="79710" y="46300"/>
                </a:lnTo>
                <a:lnTo>
                  <a:pt x="79710" y="46290"/>
                </a:lnTo>
                <a:lnTo>
                  <a:pt x="79720" y="46280"/>
                </a:lnTo>
                <a:lnTo>
                  <a:pt x="79730" y="46280"/>
                </a:lnTo>
                <a:lnTo>
                  <a:pt x="79750" y="46270"/>
                </a:lnTo>
                <a:lnTo>
                  <a:pt x="79760" y="46260"/>
                </a:lnTo>
                <a:lnTo>
                  <a:pt x="79760" y="46230"/>
                </a:lnTo>
                <a:lnTo>
                  <a:pt x="79760" y="46190"/>
                </a:lnTo>
                <a:lnTo>
                  <a:pt x="79760" y="46170"/>
                </a:lnTo>
                <a:lnTo>
                  <a:pt x="79760" y="46160"/>
                </a:lnTo>
                <a:lnTo>
                  <a:pt x="79760" y="46130"/>
                </a:lnTo>
                <a:lnTo>
                  <a:pt x="79770" y="46110"/>
                </a:lnTo>
                <a:lnTo>
                  <a:pt x="79770" y="46100"/>
                </a:lnTo>
                <a:lnTo>
                  <a:pt x="79760" y="46090"/>
                </a:lnTo>
                <a:lnTo>
                  <a:pt x="79760" y="46080"/>
                </a:lnTo>
                <a:lnTo>
                  <a:pt x="79740" y="46050"/>
                </a:lnTo>
                <a:lnTo>
                  <a:pt x="79740" y="46040"/>
                </a:lnTo>
                <a:lnTo>
                  <a:pt x="79730" y="46030"/>
                </a:lnTo>
                <a:lnTo>
                  <a:pt x="79730" y="46000"/>
                </a:lnTo>
                <a:lnTo>
                  <a:pt x="79720" y="45990"/>
                </a:lnTo>
                <a:lnTo>
                  <a:pt x="79720" y="45980"/>
                </a:lnTo>
                <a:lnTo>
                  <a:pt x="79730" y="45970"/>
                </a:lnTo>
                <a:lnTo>
                  <a:pt x="79730" y="45960"/>
                </a:lnTo>
                <a:lnTo>
                  <a:pt x="79750" y="45930"/>
                </a:lnTo>
                <a:lnTo>
                  <a:pt x="79760" y="45920"/>
                </a:lnTo>
                <a:lnTo>
                  <a:pt x="79760" y="45910"/>
                </a:lnTo>
                <a:lnTo>
                  <a:pt x="79770" y="45890"/>
                </a:lnTo>
                <a:lnTo>
                  <a:pt x="79770" y="45880"/>
                </a:lnTo>
                <a:lnTo>
                  <a:pt x="79780" y="45870"/>
                </a:lnTo>
                <a:lnTo>
                  <a:pt x="79780" y="45860"/>
                </a:lnTo>
                <a:lnTo>
                  <a:pt x="79780" y="45850"/>
                </a:lnTo>
                <a:lnTo>
                  <a:pt x="79770" y="45850"/>
                </a:lnTo>
                <a:lnTo>
                  <a:pt x="79720" y="45850"/>
                </a:lnTo>
                <a:lnTo>
                  <a:pt x="79710" y="45850"/>
                </a:lnTo>
                <a:lnTo>
                  <a:pt x="79700" y="45850"/>
                </a:lnTo>
                <a:lnTo>
                  <a:pt x="79700" y="45840"/>
                </a:lnTo>
                <a:lnTo>
                  <a:pt x="79690" y="45830"/>
                </a:lnTo>
                <a:lnTo>
                  <a:pt x="79680" y="45820"/>
                </a:lnTo>
                <a:lnTo>
                  <a:pt x="79680" y="45810"/>
                </a:lnTo>
                <a:lnTo>
                  <a:pt x="79680" y="45800"/>
                </a:lnTo>
                <a:lnTo>
                  <a:pt x="79690" y="45790"/>
                </a:lnTo>
                <a:lnTo>
                  <a:pt x="79690" y="45780"/>
                </a:lnTo>
                <a:lnTo>
                  <a:pt x="79690" y="45770"/>
                </a:lnTo>
                <a:lnTo>
                  <a:pt x="79690" y="45760"/>
                </a:lnTo>
                <a:lnTo>
                  <a:pt x="79690" y="45750"/>
                </a:lnTo>
                <a:lnTo>
                  <a:pt x="79680" y="45740"/>
                </a:lnTo>
                <a:lnTo>
                  <a:pt x="79660" y="45700"/>
                </a:lnTo>
                <a:lnTo>
                  <a:pt x="79660" y="45690"/>
                </a:lnTo>
                <a:lnTo>
                  <a:pt x="79660" y="45650"/>
                </a:lnTo>
                <a:lnTo>
                  <a:pt x="79660" y="45640"/>
                </a:lnTo>
                <a:lnTo>
                  <a:pt x="79660" y="45620"/>
                </a:lnTo>
                <a:lnTo>
                  <a:pt x="79650" y="45590"/>
                </a:lnTo>
                <a:lnTo>
                  <a:pt x="79660" y="45580"/>
                </a:lnTo>
                <a:lnTo>
                  <a:pt x="79660" y="45570"/>
                </a:lnTo>
                <a:lnTo>
                  <a:pt x="79660" y="45560"/>
                </a:lnTo>
                <a:lnTo>
                  <a:pt x="79660" y="45550"/>
                </a:lnTo>
                <a:lnTo>
                  <a:pt x="79660" y="45540"/>
                </a:lnTo>
                <a:lnTo>
                  <a:pt x="79650" y="45530"/>
                </a:lnTo>
                <a:lnTo>
                  <a:pt x="79630" y="45520"/>
                </a:lnTo>
                <a:lnTo>
                  <a:pt x="79620" y="45520"/>
                </a:lnTo>
                <a:lnTo>
                  <a:pt x="79610" y="45520"/>
                </a:lnTo>
                <a:lnTo>
                  <a:pt x="79580" y="45470"/>
                </a:lnTo>
                <a:lnTo>
                  <a:pt x="79580" y="45460"/>
                </a:lnTo>
                <a:lnTo>
                  <a:pt x="79570" y="45450"/>
                </a:lnTo>
                <a:lnTo>
                  <a:pt x="79570" y="45430"/>
                </a:lnTo>
                <a:lnTo>
                  <a:pt x="79570" y="45420"/>
                </a:lnTo>
                <a:lnTo>
                  <a:pt x="79560" y="45400"/>
                </a:lnTo>
                <a:lnTo>
                  <a:pt x="79550" y="45400"/>
                </a:lnTo>
                <a:lnTo>
                  <a:pt x="79540" y="45390"/>
                </a:lnTo>
                <a:lnTo>
                  <a:pt x="79530" y="45380"/>
                </a:lnTo>
                <a:lnTo>
                  <a:pt x="79520" y="45370"/>
                </a:lnTo>
                <a:lnTo>
                  <a:pt x="79520" y="45360"/>
                </a:lnTo>
                <a:lnTo>
                  <a:pt x="79520" y="45350"/>
                </a:lnTo>
                <a:lnTo>
                  <a:pt x="79520" y="45330"/>
                </a:lnTo>
                <a:lnTo>
                  <a:pt x="79520" y="45320"/>
                </a:lnTo>
                <a:lnTo>
                  <a:pt x="79520" y="45310"/>
                </a:lnTo>
                <a:lnTo>
                  <a:pt x="79520" y="45300"/>
                </a:lnTo>
                <a:lnTo>
                  <a:pt x="79510" y="45290"/>
                </a:lnTo>
                <a:lnTo>
                  <a:pt x="79480" y="45260"/>
                </a:lnTo>
                <a:lnTo>
                  <a:pt x="79470" y="45250"/>
                </a:lnTo>
                <a:lnTo>
                  <a:pt x="79460" y="45250"/>
                </a:lnTo>
                <a:lnTo>
                  <a:pt x="79460" y="45240"/>
                </a:lnTo>
                <a:lnTo>
                  <a:pt x="79450" y="45240"/>
                </a:lnTo>
                <a:lnTo>
                  <a:pt x="79450" y="45230"/>
                </a:lnTo>
                <a:lnTo>
                  <a:pt x="79440" y="45220"/>
                </a:lnTo>
                <a:lnTo>
                  <a:pt x="79440" y="45210"/>
                </a:lnTo>
                <a:lnTo>
                  <a:pt x="79430" y="45200"/>
                </a:lnTo>
                <a:lnTo>
                  <a:pt x="79430" y="45190"/>
                </a:lnTo>
                <a:lnTo>
                  <a:pt x="79420" y="45190"/>
                </a:lnTo>
                <a:lnTo>
                  <a:pt x="79410" y="45190"/>
                </a:lnTo>
                <a:lnTo>
                  <a:pt x="79400" y="45190"/>
                </a:lnTo>
                <a:lnTo>
                  <a:pt x="79390" y="45190"/>
                </a:lnTo>
                <a:lnTo>
                  <a:pt x="79390" y="45180"/>
                </a:lnTo>
                <a:lnTo>
                  <a:pt x="79390" y="45160"/>
                </a:lnTo>
                <a:lnTo>
                  <a:pt x="79380" y="45150"/>
                </a:lnTo>
                <a:lnTo>
                  <a:pt x="79360" y="45130"/>
                </a:lnTo>
                <a:lnTo>
                  <a:pt x="79340" y="45130"/>
                </a:lnTo>
                <a:lnTo>
                  <a:pt x="79320" y="45140"/>
                </a:lnTo>
                <a:lnTo>
                  <a:pt x="79310" y="45130"/>
                </a:lnTo>
                <a:lnTo>
                  <a:pt x="79300" y="45120"/>
                </a:lnTo>
                <a:lnTo>
                  <a:pt x="79300" y="45110"/>
                </a:lnTo>
                <a:lnTo>
                  <a:pt x="79300" y="45100"/>
                </a:lnTo>
                <a:lnTo>
                  <a:pt x="79290" y="45090"/>
                </a:lnTo>
                <a:lnTo>
                  <a:pt x="79290" y="45080"/>
                </a:lnTo>
                <a:lnTo>
                  <a:pt x="79270" y="45060"/>
                </a:lnTo>
                <a:lnTo>
                  <a:pt x="79230" y="45030"/>
                </a:lnTo>
                <a:lnTo>
                  <a:pt x="79220" y="45030"/>
                </a:lnTo>
                <a:lnTo>
                  <a:pt x="79210" y="45030"/>
                </a:lnTo>
                <a:lnTo>
                  <a:pt x="79190" y="45050"/>
                </a:lnTo>
                <a:lnTo>
                  <a:pt x="79180" y="45060"/>
                </a:lnTo>
                <a:lnTo>
                  <a:pt x="79170" y="45060"/>
                </a:lnTo>
                <a:lnTo>
                  <a:pt x="79170" y="45050"/>
                </a:lnTo>
                <a:lnTo>
                  <a:pt x="79160" y="45050"/>
                </a:lnTo>
                <a:lnTo>
                  <a:pt x="79160" y="45040"/>
                </a:lnTo>
                <a:lnTo>
                  <a:pt x="79150" y="45020"/>
                </a:lnTo>
                <a:lnTo>
                  <a:pt x="79140" y="45000"/>
                </a:lnTo>
                <a:lnTo>
                  <a:pt x="79130" y="44990"/>
                </a:lnTo>
                <a:lnTo>
                  <a:pt x="79120" y="44990"/>
                </a:lnTo>
                <a:lnTo>
                  <a:pt x="79090" y="45000"/>
                </a:lnTo>
                <a:lnTo>
                  <a:pt x="79080" y="45000"/>
                </a:lnTo>
                <a:lnTo>
                  <a:pt x="79080" y="45010"/>
                </a:lnTo>
                <a:lnTo>
                  <a:pt x="79080" y="45020"/>
                </a:lnTo>
                <a:lnTo>
                  <a:pt x="79080" y="45040"/>
                </a:lnTo>
                <a:lnTo>
                  <a:pt x="79070" y="45050"/>
                </a:lnTo>
                <a:lnTo>
                  <a:pt x="79070" y="45060"/>
                </a:lnTo>
                <a:lnTo>
                  <a:pt x="79060" y="45070"/>
                </a:lnTo>
                <a:lnTo>
                  <a:pt x="79050" y="45080"/>
                </a:lnTo>
                <a:lnTo>
                  <a:pt x="79010" y="45090"/>
                </a:lnTo>
                <a:lnTo>
                  <a:pt x="79000" y="45100"/>
                </a:lnTo>
                <a:lnTo>
                  <a:pt x="78990" y="45120"/>
                </a:lnTo>
                <a:lnTo>
                  <a:pt x="78980" y="45120"/>
                </a:lnTo>
                <a:lnTo>
                  <a:pt x="78970" y="45130"/>
                </a:lnTo>
                <a:lnTo>
                  <a:pt x="78960" y="45130"/>
                </a:lnTo>
                <a:lnTo>
                  <a:pt x="78950" y="45130"/>
                </a:lnTo>
                <a:lnTo>
                  <a:pt x="78950" y="45120"/>
                </a:lnTo>
                <a:lnTo>
                  <a:pt x="78940" y="45120"/>
                </a:lnTo>
                <a:lnTo>
                  <a:pt x="78940" y="45110"/>
                </a:lnTo>
                <a:lnTo>
                  <a:pt x="78930" y="45100"/>
                </a:lnTo>
                <a:lnTo>
                  <a:pt x="78910" y="45090"/>
                </a:lnTo>
                <a:lnTo>
                  <a:pt x="78850" y="45080"/>
                </a:lnTo>
                <a:lnTo>
                  <a:pt x="78840" y="45080"/>
                </a:lnTo>
                <a:lnTo>
                  <a:pt x="78830" y="45080"/>
                </a:lnTo>
                <a:lnTo>
                  <a:pt x="78820" y="45100"/>
                </a:lnTo>
                <a:lnTo>
                  <a:pt x="78810" y="45110"/>
                </a:lnTo>
                <a:lnTo>
                  <a:pt x="78800" y="45110"/>
                </a:lnTo>
                <a:lnTo>
                  <a:pt x="78780" y="45120"/>
                </a:lnTo>
                <a:lnTo>
                  <a:pt x="78770" y="45110"/>
                </a:lnTo>
                <a:lnTo>
                  <a:pt x="78740" y="45080"/>
                </a:lnTo>
                <a:lnTo>
                  <a:pt x="78690" y="45060"/>
                </a:lnTo>
                <a:lnTo>
                  <a:pt x="78680" y="45050"/>
                </a:lnTo>
                <a:lnTo>
                  <a:pt x="78660" y="45010"/>
                </a:lnTo>
                <a:lnTo>
                  <a:pt x="78650" y="44990"/>
                </a:lnTo>
                <a:lnTo>
                  <a:pt x="78630" y="44980"/>
                </a:lnTo>
                <a:lnTo>
                  <a:pt x="78590" y="44980"/>
                </a:lnTo>
                <a:lnTo>
                  <a:pt x="78570" y="44980"/>
                </a:lnTo>
                <a:lnTo>
                  <a:pt x="78560" y="44980"/>
                </a:lnTo>
                <a:lnTo>
                  <a:pt x="78540" y="45000"/>
                </a:lnTo>
                <a:lnTo>
                  <a:pt x="78510" y="45010"/>
                </a:lnTo>
                <a:lnTo>
                  <a:pt x="78490" y="44960"/>
                </a:lnTo>
                <a:lnTo>
                  <a:pt x="78490" y="44950"/>
                </a:lnTo>
                <a:lnTo>
                  <a:pt x="78490" y="44940"/>
                </a:lnTo>
                <a:lnTo>
                  <a:pt x="78500" y="44930"/>
                </a:lnTo>
                <a:lnTo>
                  <a:pt x="78510" y="44910"/>
                </a:lnTo>
                <a:lnTo>
                  <a:pt x="78520" y="44910"/>
                </a:lnTo>
                <a:lnTo>
                  <a:pt x="78530" y="44910"/>
                </a:lnTo>
                <a:lnTo>
                  <a:pt x="78540" y="44910"/>
                </a:lnTo>
                <a:lnTo>
                  <a:pt x="78550" y="44910"/>
                </a:lnTo>
                <a:lnTo>
                  <a:pt x="78560" y="44910"/>
                </a:lnTo>
                <a:lnTo>
                  <a:pt x="78570" y="44900"/>
                </a:lnTo>
                <a:lnTo>
                  <a:pt x="78590" y="44870"/>
                </a:lnTo>
                <a:lnTo>
                  <a:pt x="78600" y="44860"/>
                </a:lnTo>
                <a:lnTo>
                  <a:pt x="78610" y="44850"/>
                </a:lnTo>
                <a:lnTo>
                  <a:pt x="78620" y="44860"/>
                </a:lnTo>
                <a:lnTo>
                  <a:pt x="78630" y="44860"/>
                </a:lnTo>
                <a:lnTo>
                  <a:pt x="78640" y="44850"/>
                </a:lnTo>
                <a:lnTo>
                  <a:pt x="78660" y="44840"/>
                </a:lnTo>
                <a:lnTo>
                  <a:pt x="78670" y="44830"/>
                </a:lnTo>
                <a:lnTo>
                  <a:pt x="78670" y="44820"/>
                </a:lnTo>
                <a:lnTo>
                  <a:pt x="78670" y="44810"/>
                </a:lnTo>
                <a:lnTo>
                  <a:pt x="78670" y="44800"/>
                </a:lnTo>
                <a:lnTo>
                  <a:pt x="78670" y="44790"/>
                </a:lnTo>
                <a:lnTo>
                  <a:pt x="78670" y="44780"/>
                </a:lnTo>
                <a:lnTo>
                  <a:pt x="78670" y="44770"/>
                </a:lnTo>
                <a:lnTo>
                  <a:pt x="78660" y="44760"/>
                </a:lnTo>
                <a:lnTo>
                  <a:pt x="78660" y="44750"/>
                </a:lnTo>
                <a:lnTo>
                  <a:pt x="78660" y="44740"/>
                </a:lnTo>
                <a:lnTo>
                  <a:pt x="78690" y="44750"/>
                </a:lnTo>
                <a:lnTo>
                  <a:pt x="78700" y="44760"/>
                </a:lnTo>
                <a:lnTo>
                  <a:pt x="78710" y="44750"/>
                </a:lnTo>
                <a:lnTo>
                  <a:pt x="78740" y="44740"/>
                </a:lnTo>
                <a:lnTo>
                  <a:pt x="78740" y="44730"/>
                </a:lnTo>
                <a:lnTo>
                  <a:pt x="78750" y="44720"/>
                </a:lnTo>
                <a:lnTo>
                  <a:pt x="78750" y="44710"/>
                </a:lnTo>
                <a:lnTo>
                  <a:pt x="78770" y="44700"/>
                </a:lnTo>
                <a:lnTo>
                  <a:pt x="78780" y="44700"/>
                </a:lnTo>
                <a:lnTo>
                  <a:pt x="78780" y="44690"/>
                </a:lnTo>
                <a:lnTo>
                  <a:pt x="78780" y="44680"/>
                </a:lnTo>
                <a:lnTo>
                  <a:pt x="78770" y="44670"/>
                </a:lnTo>
                <a:lnTo>
                  <a:pt x="78750" y="44660"/>
                </a:lnTo>
                <a:lnTo>
                  <a:pt x="78750" y="44650"/>
                </a:lnTo>
                <a:lnTo>
                  <a:pt x="78760" y="44640"/>
                </a:lnTo>
                <a:lnTo>
                  <a:pt x="78770" y="44630"/>
                </a:lnTo>
                <a:lnTo>
                  <a:pt x="78780" y="44620"/>
                </a:lnTo>
                <a:lnTo>
                  <a:pt x="78780" y="44610"/>
                </a:lnTo>
                <a:lnTo>
                  <a:pt x="78780" y="44600"/>
                </a:lnTo>
                <a:lnTo>
                  <a:pt x="78780" y="44590"/>
                </a:lnTo>
                <a:lnTo>
                  <a:pt x="78770" y="44580"/>
                </a:lnTo>
                <a:lnTo>
                  <a:pt x="78760" y="44570"/>
                </a:lnTo>
                <a:lnTo>
                  <a:pt x="78760" y="44560"/>
                </a:lnTo>
                <a:lnTo>
                  <a:pt x="78760" y="44540"/>
                </a:lnTo>
                <a:lnTo>
                  <a:pt x="78770" y="44530"/>
                </a:lnTo>
                <a:lnTo>
                  <a:pt x="78780" y="44490"/>
                </a:lnTo>
                <a:lnTo>
                  <a:pt x="78780" y="44480"/>
                </a:lnTo>
                <a:lnTo>
                  <a:pt x="78780" y="44470"/>
                </a:lnTo>
                <a:lnTo>
                  <a:pt x="78780" y="44460"/>
                </a:lnTo>
                <a:lnTo>
                  <a:pt x="78770" y="44450"/>
                </a:lnTo>
                <a:lnTo>
                  <a:pt x="78750" y="44430"/>
                </a:lnTo>
                <a:lnTo>
                  <a:pt x="78750" y="44420"/>
                </a:lnTo>
                <a:lnTo>
                  <a:pt x="78750" y="44410"/>
                </a:lnTo>
                <a:lnTo>
                  <a:pt x="78750" y="44400"/>
                </a:lnTo>
                <a:lnTo>
                  <a:pt x="78760" y="44400"/>
                </a:lnTo>
                <a:lnTo>
                  <a:pt x="78770" y="44400"/>
                </a:lnTo>
                <a:lnTo>
                  <a:pt x="78770" y="44410"/>
                </a:lnTo>
                <a:lnTo>
                  <a:pt x="78780" y="44410"/>
                </a:lnTo>
                <a:lnTo>
                  <a:pt x="78790" y="44400"/>
                </a:lnTo>
                <a:lnTo>
                  <a:pt x="78820" y="44370"/>
                </a:lnTo>
                <a:lnTo>
                  <a:pt x="78830" y="44360"/>
                </a:lnTo>
                <a:lnTo>
                  <a:pt x="78840" y="44350"/>
                </a:lnTo>
                <a:lnTo>
                  <a:pt x="78850" y="44350"/>
                </a:lnTo>
                <a:lnTo>
                  <a:pt x="78850" y="44360"/>
                </a:lnTo>
                <a:lnTo>
                  <a:pt x="78870" y="44370"/>
                </a:lnTo>
                <a:lnTo>
                  <a:pt x="78890" y="44380"/>
                </a:lnTo>
                <a:lnTo>
                  <a:pt x="78900" y="44390"/>
                </a:lnTo>
                <a:lnTo>
                  <a:pt x="78910" y="44380"/>
                </a:lnTo>
                <a:lnTo>
                  <a:pt x="78920" y="44370"/>
                </a:lnTo>
                <a:lnTo>
                  <a:pt x="78940" y="44350"/>
                </a:lnTo>
                <a:lnTo>
                  <a:pt x="78970" y="44330"/>
                </a:lnTo>
                <a:lnTo>
                  <a:pt x="78970" y="44320"/>
                </a:lnTo>
                <a:lnTo>
                  <a:pt x="78960" y="44310"/>
                </a:lnTo>
                <a:lnTo>
                  <a:pt x="78950" y="44280"/>
                </a:lnTo>
                <a:lnTo>
                  <a:pt x="78940" y="44270"/>
                </a:lnTo>
                <a:lnTo>
                  <a:pt x="78920" y="44260"/>
                </a:lnTo>
                <a:lnTo>
                  <a:pt x="78920" y="44250"/>
                </a:lnTo>
                <a:lnTo>
                  <a:pt x="78910" y="44240"/>
                </a:lnTo>
                <a:lnTo>
                  <a:pt x="78910" y="44230"/>
                </a:lnTo>
                <a:lnTo>
                  <a:pt x="78920" y="44220"/>
                </a:lnTo>
                <a:lnTo>
                  <a:pt x="78920" y="44210"/>
                </a:lnTo>
                <a:lnTo>
                  <a:pt x="78930" y="44210"/>
                </a:lnTo>
                <a:lnTo>
                  <a:pt x="78940" y="44200"/>
                </a:lnTo>
                <a:lnTo>
                  <a:pt x="78940" y="44190"/>
                </a:lnTo>
                <a:lnTo>
                  <a:pt x="78940" y="44180"/>
                </a:lnTo>
                <a:lnTo>
                  <a:pt x="78920" y="44160"/>
                </a:lnTo>
                <a:lnTo>
                  <a:pt x="78920" y="44150"/>
                </a:lnTo>
                <a:lnTo>
                  <a:pt x="78910" y="44140"/>
                </a:lnTo>
                <a:lnTo>
                  <a:pt x="78920" y="44120"/>
                </a:lnTo>
                <a:lnTo>
                  <a:pt x="78920" y="44110"/>
                </a:lnTo>
                <a:lnTo>
                  <a:pt x="78920" y="44100"/>
                </a:lnTo>
                <a:lnTo>
                  <a:pt x="78910" y="44090"/>
                </a:lnTo>
                <a:lnTo>
                  <a:pt x="78900" y="44080"/>
                </a:lnTo>
                <a:lnTo>
                  <a:pt x="78880" y="44060"/>
                </a:lnTo>
                <a:lnTo>
                  <a:pt x="78870" y="44050"/>
                </a:lnTo>
                <a:lnTo>
                  <a:pt x="78870" y="44030"/>
                </a:lnTo>
                <a:lnTo>
                  <a:pt x="78880" y="44010"/>
                </a:lnTo>
                <a:lnTo>
                  <a:pt x="78890" y="43940"/>
                </a:lnTo>
                <a:lnTo>
                  <a:pt x="78890" y="43920"/>
                </a:lnTo>
                <a:lnTo>
                  <a:pt x="78890" y="43910"/>
                </a:lnTo>
                <a:lnTo>
                  <a:pt x="78890" y="43900"/>
                </a:lnTo>
                <a:lnTo>
                  <a:pt x="78890" y="43890"/>
                </a:lnTo>
                <a:lnTo>
                  <a:pt x="78890" y="43880"/>
                </a:lnTo>
                <a:lnTo>
                  <a:pt x="78900" y="43830"/>
                </a:lnTo>
                <a:lnTo>
                  <a:pt x="78890" y="43820"/>
                </a:lnTo>
                <a:lnTo>
                  <a:pt x="78890" y="43810"/>
                </a:lnTo>
                <a:lnTo>
                  <a:pt x="78880" y="43800"/>
                </a:lnTo>
                <a:lnTo>
                  <a:pt x="78880" y="43790"/>
                </a:lnTo>
                <a:lnTo>
                  <a:pt x="78880" y="43780"/>
                </a:lnTo>
                <a:lnTo>
                  <a:pt x="78880" y="43770"/>
                </a:lnTo>
                <a:lnTo>
                  <a:pt x="78880" y="43750"/>
                </a:lnTo>
                <a:lnTo>
                  <a:pt x="78880" y="43740"/>
                </a:lnTo>
                <a:lnTo>
                  <a:pt x="78870" y="43730"/>
                </a:lnTo>
                <a:lnTo>
                  <a:pt x="78870" y="43720"/>
                </a:lnTo>
                <a:lnTo>
                  <a:pt x="78870" y="43710"/>
                </a:lnTo>
                <a:lnTo>
                  <a:pt x="78860" y="43700"/>
                </a:lnTo>
                <a:lnTo>
                  <a:pt x="78850" y="43690"/>
                </a:lnTo>
                <a:lnTo>
                  <a:pt x="78840" y="43690"/>
                </a:lnTo>
                <a:lnTo>
                  <a:pt x="78840" y="43680"/>
                </a:lnTo>
                <a:lnTo>
                  <a:pt x="78840" y="43670"/>
                </a:lnTo>
                <a:lnTo>
                  <a:pt x="78840" y="43660"/>
                </a:lnTo>
                <a:lnTo>
                  <a:pt x="78840" y="43650"/>
                </a:lnTo>
                <a:lnTo>
                  <a:pt x="78850" y="43640"/>
                </a:lnTo>
                <a:lnTo>
                  <a:pt x="78860" y="43640"/>
                </a:lnTo>
                <a:lnTo>
                  <a:pt x="78860" y="43630"/>
                </a:lnTo>
                <a:lnTo>
                  <a:pt x="78860" y="43620"/>
                </a:lnTo>
                <a:lnTo>
                  <a:pt x="78850" y="43610"/>
                </a:lnTo>
                <a:lnTo>
                  <a:pt x="78850" y="43600"/>
                </a:lnTo>
                <a:lnTo>
                  <a:pt x="78850" y="43590"/>
                </a:lnTo>
                <a:lnTo>
                  <a:pt x="78860" y="43580"/>
                </a:lnTo>
                <a:lnTo>
                  <a:pt x="78860" y="43570"/>
                </a:lnTo>
                <a:lnTo>
                  <a:pt x="78860" y="43560"/>
                </a:lnTo>
                <a:lnTo>
                  <a:pt x="78830" y="43480"/>
                </a:lnTo>
                <a:lnTo>
                  <a:pt x="78830" y="43470"/>
                </a:lnTo>
                <a:lnTo>
                  <a:pt x="78830" y="43460"/>
                </a:lnTo>
                <a:lnTo>
                  <a:pt x="78830" y="43450"/>
                </a:lnTo>
                <a:lnTo>
                  <a:pt x="78830" y="43420"/>
                </a:lnTo>
                <a:lnTo>
                  <a:pt x="78830" y="43380"/>
                </a:lnTo>
                <a:lnTo>
                  <a:pt x="78840" y="43360"/>
                </a:lnTo>
                <a:lnTo>
                  <a:pt x="78840" y="43340"/>
                </a:lnTo>
                <a:lnTo>
                  <a:pt x="78850" y="43330"/>
                </a:lnTo>
                <a:lnTo>
                  <a:pt x="78890" y="43270"/>
                </a:lnTo>
                <a:lnTo>
                  <a:pt x="78890" y="43260"/>
                </a:lnTo>
                <a:lnTo>
                  <a:pt x="78900" y="43250"/>
                </a:lnTo>
                <a:lnTo>
                  <a:pt x="78900" y="43240"/>
                </a:lnTo>
                <a:lnTo>
                  <a:pt x="78900" y="43220"/>
                </a:lnTo>
                <a:lnTo>
                  <a:pt x="78900" y="43210"/>
                </a:lnTo>
                <a:lnTo>
                  <a:pt x="78910" y="43200"/>
                </a:lnTo>
                <a:lnTo>
                  <a:pt x="78910" y="43180"/>
                </a:lnTo>
                <a:lnTo>
                  <a:pt x="78930" y="43110"/>
                </a:lnTo>
                <a:lnTo>
                  <a:pt x="78940" y="43070"/>
                </a:lnTo>
                <a:lnTo>
                  <a:pt x="78950" y="43060"/>
                </a:lnTo>
                <a:lnTo>
                  <a:pt x="78950" y="43020"/>
                </a:lnTo>
                <a:lnTo>
                  <a:pt x="78950" y="42990"/>
                </a:lnTo>
                <a:lnTo>
                  <a:pt x="78950" y="42980"/>
                </a:lnTo>
                <a:lnTo>
                  <a:pt x="78950" y="42970"/>
                </a:lnTo>
                <a:lnTo>
                  <a:pt x="78960" y="42960"/>
                </a:lnTo>
                <a:lnTo>
                  <a:pt x="78990" y="42900"/>
                </a:lnTo>
                <a:lnTo>
                  <a:pt x="79000" y="42890"/>
                </a:lnTo>
                <a:lnTo>
                  <a:pt x="79010" y="42860"/>
                </a:lnTo>
                <a:lnTo>
                  <a:pt x="79020" y="42830"/>
                </a:lnTo>
                <a:lnTo>
                  <a:pt x="79030" y="42820"/>
                </a:lnTo>
                <a:lnTo>
                  <a:pt x="79030" y="42810"/>
                </a:lnTo>
                <a:lnTo>
                  <a:pt x="79030" y="42800"/>
                </a:lnTo>
                <a:lnTo>
                  <a:pt x="79050" y="42800"/>
                </a:lnTo>
                <a:lnTo>
                  <a:pt x="79060" y="42790"/>
                </a:lnTo>
                <a:lnTo>
                  <a:pt x="79070" y="42790"/>
                </a:lnTo>
                <a:lnTo>
                  <a:pt x="79070" y="42780"/>
                </a:lnTo>
                <a:lnTo>
                  <a:pt x="79070" y="42770"/>
                </a:lnTo>
                <a:lnTo>
                  <a:pt x="79070" y="42760"/>
                </a:lnTo>
                <a:lnTo>
                  <a:pt x="79070" y="42740"/>
                </a:lnTo>
                <a:lnTo>
                  <a:pt x="79070" y="42730"/>
                </a:lnTo>
                <a:lnTo>
                  <a:pt x="79070" y="42720"/>
                </a:lnTo>
                <a:lnTo>
                  <a:pt x="79070" y="42710"/>
                </a:lnTo>
                <a:lnTo>
                  <a:pt x="79060" y="42710"/>
                </a:lnTo>
                <a:lnTo>
                  <a:pt x="79060" y="42700"/>
                </a:lnTo>
                <a:lnTo>
                  <a:pt x="79060" y="42690"/>
                </a:lnTo>
                <a:lnTo>
                  <a:pt x="79060" y="42680"/>
                </a:lnTo>
                <a:lnTo>
                  <a:pt x="79060" y="42650"/>
                </a:lnTo>
                <a:lnTo>
                  <a:pt x="79060" y="42640"/>
                </a:lnTo>
                <a:lnTo>
                  <a:pt x="79060" y="42630"/>
                </a:lnTo>
                <a:lnTo>
                  <a:pt x="79060" y="42620"/>
                </a:lnTo>
                <a:lnTo>
                  <a:pt x="79060" y="42610"/>
                </a:lnTo>
                <a:lnTo>
                  <a:pt x="79050" y="42600"/>
                </a:lnTo>
                <a:lnTo>
                  <a:pt x="79030" y="42580"/>
                </a:lnTo>
                <a:lnTo>
                  <a:pt x="79020" y="42560"/>
                </a:lnTo>
                <a:lnTo>
                  <a:pt x="79020" y="42550"/>
                </a:lnTo>
                <a:lnTo>
                  <a:pt x="79020" y="42540"/>
                </a:lnTo>
                <a:lnTo>
                  <a:pt x="79030" y="42540"/>
                </a:lnTo>
                <a:lnTo>
                  <a:pt x="79130" y="42510"/>
                </a:lnTo>
                <a:lnTo>
                  <a:pt x="79140" y="42500"/>
                </a:lnTo>
                <a:lnTo>
                  <a:pt x="79160" y="42480"/>
                </a:lnTo>
                <a:lnTo>
                  <a:pt x="79170" y="42470"/>
                </a:lnTo>
                <a:lnTo>
                  <a:pt x="79180" y="42460"/>
                </a:lnTo>
                <a:lnTo>
                  <a:pt x="79240" y="42450"/>
                </a:lnTo>
                <a:lnTo>
                  <a:pt x="79270" y="42430"/>
                </a:lnTo>
                <a:lnTo>
                  <a:pt x="79340" y="42400"/>
                </a:lnTo>
                <a:lnTo>
                  <a:pt x="79360" y="42390"/>
                </a:lnTo>
                <a:lnTo>
                  <a:pt x="79410" y="42340"/>
                </a:lnTo>
                <a:lnTo>
                  <a:pt x="79410" y="42330"/>
                </a:lnTo>
                <a:lnTo>
                  <a:pt x="79410" y="42320"/>
                </a:lnTo>
                <a:lnTo>
                  <a:pt x="79420" y="42290"/>
                </a:lnTo>
                <a:lnTo>
                  <a:pt x="79420" y="42270"/>
                </a:lnTo>
                <a:lnTo>
                  <a:pt x="79430" y="42260"/>
                </a:lnTo>
                <a:lnTo>
                  <a:pt x="79430" y="42250"/>
                </a:lnTo>
                <a:lnTo>
                  <a:pt x="79480" y="42220"/>
                </a:lnTo>
                <a:lnTo>
                  <a:pt x="79490" y="42210"/>
                </a:lnTo>
                <a:lnTo>
                  <a:pt x="79490" y="42200"/>
                </a:lnTo>
                <a:lnTo>
                  <a:pt x="79500" y="42190"/>
                </a:lnTo>
                <a:lnTo>
                  <a:pt x="79500" y="42180"/>
                </a:lnTo>
                <a:lnTo>
                  <a:pt x="79500" y="42170"/>
                </a:lnTo>
                <a:lnTo>
                  <a:pt x="79500" y="42160"/>
                </a:lnTo>
                <a:lnTo>
                  <a:pt x="79500" y="42150"/>
                </a:lnTo>
                <a:lnTo>
                  <a:pt x="79500" y="42140"/>
                </a:lnTo>
                <a:lnTo>
                  <a:pt x="79500" y="42130"/>
                </a:lnTo>
                <a:lnTo>
                  <a:pt x="79500" y="42120"/>
                </a:lnTo>
                <a:lnTo>
                  <a:pt x="79510" y="42110"/>
                </a:lnTo>
                <a:lnTo>
                  <a:pt x="79520" y="42080"/>
                </a:lnTo>
                <a:lnTo>
                  <a:pt x="79520" y="42070"/>
                </a:lnTo>
                <a:lnTo>
                  <a:pt x="79520" y="42060"/>
                </a:lnTo>
                <a:lnTo>
                  <a:pt x="79530" y="42030"/>
                </a:lnTo>
                <a:lnTo>
                  <a:pt x="79530" y="42020"/>
                </a:lnTo>
                <a:lnTo>
                  <a:pt x="79540" y="42010"/>
                </a:lnTo>
                <a:lnTo>
                  <a:pt x="79550" y="42000"/>
                </a:lnTo>
                <a:lnTo>
                  <a:pt x="79570" y="42000"/>
                </a:lnTo>
                <a:lnTo>
                  <a:pt x="79610" y="42000"/>
                </a:lnTo>
                <a:lnTo>
                  <a:pt x="79920" y="42090"/>
                </a:lnTo>
                <a:lnTo>
                  <a:pt x="80010" y="42160"/>
                </a:lnTo>
                <a:lnTo>
                  <a:pt x="80020" y="42170"/>
                </a:lnTo>
                <a:lnTo>
                  <a:pt x="80030" y="42190"/>
                </a:lnTo>
                <a:lnTo>
                  <a:pt x="80050" y="42210"/>
                </a:lnTo>
                <a:lnTo>
                  <a:pt x="80070" y="42220"/>
                </a:lnTo>
                <a:lnTo>
                  <a:pt x="80080" y="42230"/>
                </a:lnTo>
                <a:lnTo>
                  <a:pt x="80090" y="42230"/>
                </a:lnTo>
                <a:lnTo>
                  <a:pt x="80100" y="42220"/>
                </a:lnTo>
                <a:lnTo>
                  <a:pt x="80110" y="42210"/>
                </a:lnTo>
                <a:lnTo>
                  <a:pt x="80110" y="42200"/>
                </a:lnTo>
                <a:lnTo>
                  <a:pt x="80120" y="42200"/>
                </a:lnTo>
                <a:lnTo>
                  <a:pt x="80130" y="42190"/>
                </a:lnTo>
                <a:lnTo>
                  <a:pt x="80140" y="42190"/>
                </a:lnTo>
                <a:lnTo>
                  <a:pt x="80140" y="42180"/>
                </a:lnTo>
                <a:lnTo>
                  <a:pt x="80130" y="42170"/>
                </a:lnTo>
                <a:lnTo>
                  <a:pt x="80110" y="42150"/>
                </a:lnTo>
                <a:lnTo>
                  <a:pt x="80100" y="42140"/>
                </a:lnTo>
                <a:lnTo>
                  <a:pt x="80100" y="42130"/>
                </a:lnTo>
                <a:lnTo>
                  <a:pt x="80110" y="42120"/>
                </a:lnTo>
                <a:lnTo>
                  <a:pt x="80120" y="42110"/>
                </a:lnTo>
                <a:lnTo>
                  <a:pt x="80310" y="42060"/>
                </a:lnTo>
                <a:lnTo>
                  <a:pt x="80320" y="42070"/>
                </a:lnTo>
                <a:lnTo>
                  <a:pt x="80320" y="42080"/>
                </a:lnTo>
                <a:lnTo>
                  <a:pt x="80330" y="42100"/>
                </a:lnTo>
                <a:lnTo>
                  <a:pt x="80340" y="42120"/>
                </a:lnTo>
                <a:lnTo>
                  <a:pt x="80340" y="42130"/>
                </a:lnTo>
                <a:lnTo>
                  <a:pt x="80340" y="42140"/>
                </a:lnTo>
                <a:lnTo>
                  <a:pt x="80330" y="42150"/>
                </a:lnTo>
                <a:lnTo>
                  <a:pt x="80320" y="42160"/>
                </a:lnTo>
                <a:lnTo>
                  <a:pt x="80310" y="42170"/>
                </a:lnTo>
                <a:lnTo>
                  <a:pt x="80310" y="42190"/>
                </a:lnTo>
                <a:lnTo>
                  <a:pt x="80310" y="42200"/>
                </a:lnTo>
                <a:lnTo>
                  <a:pt x="80310" y="42210"/>
                </a:lnTo>
                <a:lnTo>
                  <a:pt x="80300" y="42220"/>
                </a:lnTo>
                <a:lnTo>
                  <a:pt x="80300" y="42230"/>
                </a:lnTo>
                <a:lnTo>
                  <a:pt x="80300" y="42240"/>
                </a:lnTo>
                <a:lnTo>
                  <a:pt x="80310" y="42250"/>
                </a:lnTo>
                <a:lnTo>
                  <a:pt x="80310" y="42260"/>
                </a:lnTo>
                <a:lnTo>
                  <a:pt x="80320" y="42270"/>
                </a:lnTo>
                <a:lnTo>
                  <a:pt x="80340" y="42280"/>
                </a:lnTo>
                <a:lnTo>
                  <a:pt x="80360" y="42290"/>
                </a:lnTo>
                <a:lnTo>
                  <a:pt x="80380" y="42280"/>
                </a:lnTo>
                <a:lnTo>
                  <a:pt x="80390" y="42280"/>
                </a:lnTo>
                <a:lnTo>
                  <a:pt x="80400" y="42280"/>
                </a:lnTo>
                <a:lnTo>
                  <a:pt x="80410" y="42290"/>
                </a:lnTo>
                <a:lnTo>
                  <a:pt x="80410" y="42300"/>
                </a:lnTo>
                <a:lnTo>
                  <a:pt x="80400" y="42310"/>
                </a:lnTo>
                <a:lnTo>
                  <a:pt x="80400" y="42330"/>
                </a:lnTo>
                <a:lnTo>
                  <a:pt x="80400" y="42340"/>
                </a:lnTo>
                <a:lnTo>
                  <a:pt x="80400" y="42350"/>
                </a:lnTo>
                <a:lnTo>
                  <a:pt x="80400" y="42360"/>
                </a:lnTo>
                <a:lnTo>
                  <a:pt x="80410" y="42370"/>
                </a:lnTo>
                <a:lnTo>
                  <a:pt x="80420" y="42380"/>
                </a:lnTo>
                <a:lnTo>
                  <a:pt x="80430" y="42380"/>
                </a:lnTo>
                <a:lnTo>
                  <a:pt x="80440" y="42380"/>
                </a:lnTo>
                <a:lnTo>
                  <a:pt x="80460" y="42350"/>
                </a:lnTo>
                <a:lnTo>
                  <a:pt x="80470" y="42340"/>
                </a:lnTo>
                <a:lnTo>
                  <a:pt x="80480" y="42340"/>
                </a:lnTo>
                <a:lnTo>
                  <a:pt x="80490" y="42350"/>
                </a:lnTo>
                <a:lnTo>
                  <a:pt x="80500" y="42370"/>
                </a:lnTo>
                <a:lnTo>
                  <a:pt x="80500" y="42380"/>
                </a:lnTo>
                <a:lnTo>
                  <a:pt x="80510" y="42380"/>
                </a:lnTo>
                <a:lnTo>
                  <a:pt x="80520" y="42380"/>
                </a:lnTo>
                <a:lnTo>
                  <a:pt x="80530" y="42380"/>
                </a:lnTo>
                <a:lnTo>
                  <a:pt x="80540" y="42370"/>
                </a:lnTo>
                <a:lnTo>
                  <a:pt x="80550" y="42350"/>
                </a:lnTo>
                <a:lnTo>
                  <a:pt x="80560" y="42340"/>
                </a:lnTo>
                <a:lnTo>
                  <a:pt x="80560" y="42330"/>
                </a:lnTo>
                <a:lnTo>
                  <a:pt x="80570" y="42320"/>
                </a:lnTo>
                <a:lnTo>
                  <a:pt x="80570" y="42300"/>
                </a:lnTo>
                <a:lnTo>
                  <a:pt x="80570" y="42290"/>
                </a:lnTo>
                <a:lnTo>
                  <a:pt x="80620" y="42230"/>
                </a:lnTo>
                <a:lnTo>
                  <a:pt x="80630" y="42220"/>
                </a:lnTo>
                <a:lnTo>
                  <a:pt x="80630" y="42210"/>
                </a:lnTo>
                <a:lnTo>
                  <a:pt x="80630" y="42200"/>
                </a:lnTo>
                <a:lnTo>
                  <a:pt x="80630" y="42150"/>
                </a:lnTo>
                <a:lnTo>
                  <a:pt x="80630" y="42140"/>
                </a:lnTo>
                <a:lnTo>
                  <a:pt x="80630" y="42130"/>
                </a:lnTo>
                <a:lnTo>
                  <a:pt x="80640" y="42120"/>
                </a:lnTo>
                <a:lnTo>
                  <a:pt x="80650" y="42100"/>
                </a:lnTo>
                <a:lnTo>
                  <a:pt x="80660" y="42090"/>
                </a:lnTo>
                <a:lnTo>
                  <a:pt x="80670" y="42070"/>
                </a:lnTo>
                <a:lnTo>
                  <a:pt x="80690" y="42060"/>
                </a:lnTo>
                <a:lnTo>
                  <a:pt x="80690" y="42050"/>
                </a:lnTo>
                <a:lnTo>
                  <a:pt x="80700" y="42050"/>
                </a:lnTo>
                <a:lnTo>
                  <a:pt x="80700" y="42040"/>
                </a:lnTo>
                <a:lnTo>
                  <a:pt x="80700" y="42030"/>
                </a:lnTo>
                <a:lnTo>
                  <a:pt x="80700" y="42010"/>
                </a:lnTo>
                <a:lnTo>
                  <a:pt x="80700" y="42000"/>
                </a:lnTo>
                <a:lnTo>
                  <a:pt x="80710" y="41980"/>
                </a:lnTo>
                <a:lnTo>
                  <a:pt x="80710" y="41970"/>
                </a:lnTo>
                <a:lnTo>
                  <a:pt x="80710" y="41960"/>
                </a:lnTo>
                <a:lnTo>
                  <a:pt x="80710" y="41950"/>
                </a:lnTo>
                <a:lnTo>
                  <a:pt x="80710" y="41940"/>
                </a:lnTo>
                <a:lnTo>
                  <a:pt x="80710" y="41930"/>
                </a:lnTo>
                <a:lnTo>
                  <a:pt x="80700" y="41920"/>
                </a:lnTo>
                <a:lnTo>
                  <a:pt x="80690" y="41910"/>
                </a:lnTo>
                <a:lnTo>
                  <a:pt x="80670" y="41900"/>
                </a:lnTo>
                <a:lnTo>
                  <a:pt x="80660" y="41890"/>
                </a:lnTo>
                <a:lnTo>
                  <a:pt x="80660" y="41870"/>
                </a:lnTo>
                <a:lnTo>
                  <a:pt x="80660" y="41860"/>
                </a:lnTo>
                <a:lnTo>
                  <a:pt x="80650" y="41860"/>
                </a:lnTo>
                <a:lnTo>
                  <a:pt x="80630" y="41860"/>
                </a:lnTo>
                <a:lnTo>
                  <a:pt x="80630" y="41850"/>
                </a:lnTo>
                <a:lnTo>
                  <a:pt x="80620" y="41850"/>
                </a:lnTo>
                <a:lnTo>
                  <a:pt x="80610" y="41830"/>
                </a:lnTo>
                <a:lnTo>
                  <a:pt x="80610" y="41820"/>
                </a:lnTo>
                <a:lnTo>
                  <a:pt x="80580" y="41810"/>
                </a:lnTo>
                <a:lnTo>
                  <a:pt x="80570" y="41810"/>
                </a:lnTo>
                <a:lnTo>
                  <a:pt x="80570" y="41800"/>
                </a:lnTo>
                <a:lnTo>
                  <a:pt x="80570" y="41790"/>
                </a:lnTo>
                <a:lnTo>
                  <a:pt x="80560" y="41790"/>
                </a:lnTo>
                <a:lnTo>
                  <a:pt x="80550" y="41780"/>
                </a:lnTo>
                <a:lnTo>
                  <a:pt x="80560" y="41770"/>
                </a:lnTo>
                <a:lnTo>
                  <a:pt x="80570" y="41750"/>
                </a:lnTo>
                <a:lnTo>
                  <a:pt x="80580" y="41740"/>
                </a:lnTo>
                <a:lnTo>
                  <a:pt x="80590" y="41730"/>
                </a:lnTo>
                <a:lnTo>
                  <a:pt x="80580" y="41720"/>
                </a:lnTo>
                <a:lnTo>
                  <a:pt x="80580" y="41710"/>
                </a:lnTo>
                <a:lnTo>
                  <a:pt x="80570" y="41700"/>
                </a:lnTo>
                <a:lnTo>
                  <a:pt x="80560" y="41690"/>
                </a:lnTo>
                <a:lnTo>
                  <a:pt x="80570" y="41680"/>
                </a:lnTo>
                <a:lnTo>
                  <a:pt x="80570" y="41670"/>
                </a:lnTo>
                <a:lnTo>
                  <a:pt x="80590" y="41660"/>
                </a:lnTo>
                <a:lnTo>
                  <a:pt x="80630" y="41650"/>
                </a:lnTo>
                <a:lnTo>
                  <a:pt x="80640" y="41650"/>
                </a:lnTo>
                <a:lnTo>
                  <a:pt x="80650" y="41640"/>
                </a:lnTo>
                <a:lnTo>
                  <a:pt x="80660" y="41640"/>
                </a:lnTo>
                <a:lnTo>
                  <a:pt x="80660" y="41630"/>
                </a:lnTo>
                <a:lnTo>
                  <a:pt x="80660" y="41610"/>
                </a:lnTo>
                <a:lnTo>
                  <a:pt x="80660" y="41600"/>
                </a:lnTo>
                <a:lnTo>
                  <a:pt x="80670" y="41590"/>
                </a:lnTo>
                <a:lnTo>
                  <a:pt x="80690" y="41570"/>
                </a:lnTo>
                <a:lnTo>
                  <a:pt x="80730" y="41510"/>
                </a:lnTo>
                <a:lnTo>
                  <a:pt x="80740" y="41500"/>
                </a:lnTo>
                <a:lnTo>
                  <a:pt x="80750" y="41500"/>
                </a:lnTo>
                <a:lnTo>
                  <a:pt x="80760" y="41500"/>
                </a:lnTo>
                <a:lnTo>
                  <a:pt x="80790" y="41520"/>
                </a:lnTo>
                <a:lnTo>
                  <a:pt x="80820" y="41550"/>
                </a:lnTo>
                <a:lnTo>
                  <a:pt x="80850" y="41580"/>
                </a:lnTo>
                <a:lnTo>
                  <a:pt x="80860" y="41590"/>
                </a:lnTo>
                <a:lnTo>
                  <a:pt x="80860" y="41600"/>
                </a:lnTo>
                <a:lnTo>
                  <a:pt x="80860" y="41610"/>
                </a:lnTo>
                <a:lnTo>
                  <a:pt x="80860" y="41620"/>
                </a:lnTo>
                <a:lnTo>
                  <a:pt x="80870" y="41640"/>
                </a:lnTo>
                <a:lnTo>
                  <a:pt x="80920" y="41690"/>
                </a:lnTo>
                <a:lnTo>
                  <a:pt x="80940" y="41700"/>
                </a:lnTo>
                <a:lnTo>
                  <a:pt x="80950" y="41700"/>
                </a:lnTo>
                <a:lnTo>
                  <a:pt x="80970" y="41690"/>
                </a:lnTo>
                <a:lnTo>
                  <a:pt x="81000" y="41680"/>
                </a:lnTo>
                <a:lnTo>
                  <a:pt x="81060" y="41690"/>
                </a:lnTo>
                <a:lnTo>
                  <a:pt x="81130" y="41670"/>
                </a:lnTo>
                <a:lnTo>
                  <a:pt x="81240" y="41670"/>
                </a:lnTo>
                <a:lnTo>
                  <a:pt x="81250" y="41670"/>
                </a:lnTo>
                <a:lnTo>
                  <a:pt x="81270" y="41690"/>
                </a:lnTo>
                <a:lnTo>
                  <a:pt x="81300" y="41710"/>
                </a:lnTo>
                <a:lnTo>
                  <a:pt x="81320" y="41710"/>
                </a:lnTo>
                <a:lnTo>
                  <a:pt x="81330" y="41710"/>
                </a:lnTo>
                <a:lnTo>
                  <a:pt x="81340" y="41700"/>
                </a:lnTo>
                <a:lnTo>
                  <a:pt x="81340" y="41690"/>
                </a:lnTo>
                <a:lnTo>
                  <a:pt x="81340" y="41670"/>
                </a:lnTo>
                <a:lnTo>
                  <a:pt x="81350" y="41660"/>
                </a:lnTo>
                <a:lnTo>
                  <a:pt x="81350" y="41650"/>
                </a:lnTo>
                <a:lnTo>
                  <a:pt x="81370" y="41650"/>
                </a:lnTo>
                <a:lnTo>
                  <a:pt x="81380" y="41650"/>
                </a:lnTo>
                <a:lnTo>
                  <a:pt x="81430" y="41670"/>
                </a:lnTo>
                <a:lnTo>
                  <a:pt x="81440" y="41670"/>
                </a:lnTo>
                <a:lnTo>
                  <a:pt x="81450" y="41670"/>
                </a:lnTo>
                <a:lnTo>
                  <a:pt x="81460" y="41670"/>
                </a:lnTo>
                <a:lnTo>
                  <a:pt x="81470" y="41640"/>
                </a:lnTo>
                <a:lnTo>
                  <a:pt x="81550" y="41540"/>
                </a:lnTo>
                <a:lnTo>
                  <a:pt x="81570" y="41530"/>
                </a:lnTo>
                <a:lnTo>
                  <a:pt x="81620" y="41500"/>
                </a:lnTo>
                <a:lnTo>
                  <a:pt x="81680" y="41480"/>
                </a:lnTo>
                <a:lnTo>
                  <a:pt x="81690" y="41480"/>
                </a:lnTo>
                <a:lnTo>
                  <a:pt x="81740" y="41500"/>
                </a:lnTo>
                <a:lnTo>
                  <a:pt x="81850" y="41580"/>
                </a:lnTo>
                <a:lnTo>
                  <a:pt x="81860" y="41590"/>
                </a:lnTo>
                <a:lnTo>
                  <a:pt x="81860" y="41600"/>
                </a:lnTo>
                <a:lnTo>
                  <a:pt x="81860" y="41610"/>
                </a:lnTo>
                <a:lnTo>
                  <a:pt x="81870" y="41630"/>
                </a:lnTo>
                <a:lnTo>
                  <a:pt x="81860" y="41640"/>
                </a:lnTo>
                <a:lnTo>
                  <a:pt x="81860" y="41650"/>
                </a:lnTo>
                <a:lnTo>
                  <a:pt x="81860" y="41670"/>
                </a:lnTo>
                <a:lnTo>
                  <a:pt x="81850" y="41680"/>
                </a:lnTo>
                <a:lnTo>
                  <a:pt x="81840" y="41720"/>
                </a:lnTo>
                <a:lnTo>
                  <a:pt x="81820" y="41750"/>
                </a:lnTo>
                <a:lnTo>
                  <a:pt x="81820" y="41760"/>
                </a:lnTo>
                <a:lnTo>
                  <a:pt x="81820" y="41770"/>
                </a:lnTo>
                <a:lnTo>
                  <a:pt x="81820" y="41790"/>
                </a:lnTo>
                <a:lnTo>
                  <a:pt x="81840" y="41830"/>
                </a:lnTo>
                <a:lnTo>
                  <a:pt x="81840" y="41840"/>
                </a:lnTo>
                <a:lnTo>
                  <a:pt x="81870" y="41890"/>
                </a:lnTo>
                <a:lnTo>
                  <a:pt x="81880" y="41900"/>
                </a:lnTo>
                <a:lnTo>
                  <a:pt x="81880" y="41910"/>
                </a:lnTo>
                <a:lnTo>
                  <a:pt x="81880" y="41920"/>
                </a:lnTo>
                <a:lnTo>
                  <a:pt x="81890" y="41930"/>
                </a:lnTo>
                <a:lnTo>
                  <a:pt x="81900" y="41940"/>
                </a:lnTo>
                <a:lnTo>
                  <a:pt x="81910" y="41960"/>
                </a:lnTo>
                <a:lnTo>
                  <a:pt x="81930" y="41980"/>
                </a:lnTo>
                <a:lnTo>
                  <a:pt x="81940" y="41990"/>
                </a:lnTo>
                <a:lnTo>
                  <a:pt x="81950" y="42000"/>
                </a:lnTo>
                <a:lnTo>
                  <a:pt x="81990" y="42000"/>
                </a:lnTo>
                <a:lnTo>
                  <a:pt x="82060" y="42020"/>
                </a:lnTo>
                <a:lnTo>
                  <a:pt x="82110" y="42050"/>
                </a:lnTo>
                <a:lnTo>
                  <a:pt x="82190" y="42060"/>
                </a:lnTo>
                <a:lnTo>
                  <a:pt x="82200" y="42060"/>
                </a:lnTo>
                <a:lnTo>
                  <a:pt x="82200" y="42050"/>
                </a:lnTo>
                <a:lnTo>
                  <a:pt x="82200" y="42040"/>
                </a:lnTo>
                <a:lnTo>
                  <a:pt x="82200" y="42030"/>
                </a:lnTo>
                <a:lnTo>
                  <a:pt x="82200" y="42020"/>
                </a:lnTo>
                <a:lnTo>
                  <a:pt x="82190" y="41990"/>
                </a:lnTo>
                <a:lnTo>
                  <a:pt x="82190" y="41980"/>
                </a:lnTo>
                <a:lnTo>
                  <a:pt x="82190" y="41970"/>
                </a:lnTo>
                <a:lnTo>
                  <a:pt x="82200" y="41960"/>
                </a:lnTo>
                <a:lnTo>
                  <a:pt x="82210" y="41950"/>
                </a:lnTo>
                <a:lnTo>
                  <a:pt x="82210" y="41940"/>
                </a:lnTo>
                <a:lnTo>
                  <a:pt x="82210" y="41930"/>
                </a:lnTo>
                <a:lnTo>
                  <a:pt x="82210" y="41920"/>
                </a:lnTo>
                <a:lnTo>
                  <a:pt x="82210" y="41870"/>
                </a:lnTo>
                <a:lnTo>
                  <a:pt x="82210" y="41860"/>
                </a:lnTo>
                <a:lnTo>
                  <a:pt x="82200" y="41840"/>
                </a:lnTo>
                <a:lnTo>
                  <a:pt x="82200" y="41830"/>
                </a:lnTo>
                <a:lnTo>
                  <a:pt x="82220" y="41820"/>
                </a:lnTo>
                <a:lnTo>
                  <a:pt x="82410" y="41830"/>
                </a:lnTo>
                <a:lnTo>
                  <a:pt x="82510" y="41770"/>
                </a:lnTo>
                <a:lnTo>
                  <a:pt x="82530" y="41760"/>
                </a:lnTo>
                <a:lnTo>
                  <a:pt x="82540" y="41760"/>
                </a:lnTo>
                <a:lnTo>
                  <a:pt x="82550" y="41760"/>
                </a:lnTo>
                <a:lnTo>
                  <a:pt x="82580" y="41790"/>
                </a:lnTo>
                <a:lnTo>
                  <a:pt x="82590" y="41790"/>
                </a:lnTo>
                <a:lnTo>
                  <a:pt x="82620" y="41780"/>
                </a:lnTo>
                <a:lnTo>
                  <a:pt x="82630" y="41780"/>
                </a:lnTo>
                <a:lnTo>
                  <a:pt x="82640" y="41790"/>
                </a:lnTo>
                <a:lnTo>
                  <a:pt x="82640" y="41800"/>
                </a:lnTo>
                <a:lnTo>
                  <a:pt x="82640" y="41820"/>
                </a:lnTo>
                <a:lnTo>
                  <a:pt x="82640" y="41830"/>
                </a:lnTo>
                <a:lnTo>
                  <a:pt x="82650" y="41830"/>
                </a:lnTo>
                <a:lnTo>
                  <a:pt x="82650" y="41840"/>
                </a:lnTo>
                <a:lnTo>
                  <a:pt x="82660" y="41850"/>
                </a:lnTo>
                <a:lnTo>
                  <a:pt x="82670" y="41850"/>
                </a:lnTo>
                <a:lnTo>
                  <a:pt x="82680" y="41880"/>
                </a:lnTo>
                <a:lnTo>
                  <a:pt x="82680" y="41870"/>
                </a:lnTo>
                <a:lnTo>
                  <a:pt x="82690" y="41850"/>
                </a:lnTo>
                <a:lnTo>
                  <a:pt x="82710" y="41720"/>
                </a:lnTo>
                <a:lnTo>
                  <a:pt x="82720" y="41680"/>
                </a:lnTo>
                <a:lnTo>
                  <a:pt x="82730" y="41680"/>
                </a:lnTo>
                <a:lnTo>
                  <a:pt x="82970" y="41620"/>
                </a:lnTo>
                <a:lnTo>
                  <a:pt x="83070" y="41580"/>
                </a:lnTo>
                <a:lnTo>
                  <a:pt x="83080" y="41570"/>
                </a:lnTo>
                <a:lnTo>
                  <a:pt x="83100" y="41580"/>
                </a:lnTo>
                <a:lnTo>
                  <a:pt x="83110" y="41590"/>
                </a:lnTo>
                <a:lnTo>
                  <a:pt x="83120" y="41600"/>
                </a:lnTo>
                <a:lnTo>
                  <a:pt x="83130" y="41610"/>
                </a:lnTo>
                <a:lnTo>
                  <a:pt x="83140" y="41650"/>
                </a:lnTo>
                <a:lnTo>
                  <a:pt x="83140" y="41660"/>
                </a:lnTo>
                <a:lnTo>
                  <a:pt x="83150" y="41670"/>
                </a:lnTo>
                <a:lnTo>
                  <a:pt x="83150" y="41680"/>
                </a:lnTo>
                <a:lnTo>
                  <a:pt x="83140" y="41700"/>
                </a:lnTo>
                <a:lnTo>
                  <a:pt x="83130" y="41740"/>
                </a:lnTo>
                <a:lnTo>
                  <a:pt x="83120" y="41760"/>
                </a:lnTo>
                <a:lnTo>
                  <a:pt x="83120" y="41770"/>
                </a:lnTo>
                <a:lnTo>
                  <a:pt x="83120" y="41780"/>
                </a:lnTo>
                <a:lnTo>
                  <a:pt x="83130" y="41780"/>
                </a:lnTo>
                <a:lnTo>
                  <a:pt x="83150" y="41790"/>
                </a:lnTo>
                <a:lnTo>
                  <a:pt x="83170" y="41790"/>
                </a:lnTo>
                <a:lnTo>
                  <a:pt x="83190" y="41790"/>
                </a:lnTo>
                <a:lnTo>
                  <a:pt x="83210" y="41780"/>
                </a:lnTo>
                <a:lnTo>
                  <a:pt x="83220" y="41770"/>
                </a:lnTo>
                <a:lnTo>
                  <a:pt x="83300" y="41740"/>
                </a:lnTo>
                <a:lnTo>
                  <a:pt x="83310" y="41730"/>
                </a:lnTo>
                <a:lnTo>
                  <a:pt x="83320" y="41720"/>
                </a:lnTo>
                <a:lnTo>
                  <a:pt x="83320" y="41710"/>
                </a:lnTo>
                <a:lnTo>
                  <a:pt x="83310" y="41680"/>
                </a:lnTo>
                <a:lnTo>
                  <a:pt x="83300" y="41670"/>
                </a:lnTo>
                <a:lnTo>
                  <a:pt x="83290" y="41610"/>
                </a:lnTo>
                <a:lnTo>
                  <a:pt x="83280" y="41600"/>
                </a:lnTo>
                <a:lnTo>
                  <a:pt x="83270" y="41580"/>
                </a:lnTo>
                <a:lnTo>
                  <a:pt x="83270" y="41570"/>
                </a:lnTo>
                <a:lnTo>
                  <a:pt x="83270" y="41560"/>
                </a:lnTo>
                <a:lnTo>
                  <a:pt x="83280" y="41550"/>
                </a:lnTo>
                <a:lnTo>
                  <a:pt x="83350" y="41480"/>
                </a:lnTo>
                <a:lnTo>
                  <a:pt x="83380" y="41450"/>
                </a:lnTo>
                <a:lnTo>
                  <a:pt x="83390" y="41440"/>
                </a:lnTo>
                <a:lnTo>
                  <a:pt x="83400" y="41420"/>
                </a:lnTo>
                <a:lnTo>
                  <a:pt x="83510" y="41340"/>
                </a:lnTo>
                <a:lnTo>
                  <a:pt x="83520" y="41330"/>
                </a:lnTo>
                <a:lnTo>
                  <a:pt x="83530" y="41320"/>
                </a:lnTo>
                <a:lnTo>
                  <a:pt x="83530" y="41310"/>
                </a:lnTo>
                <a:lnTo>
                  <a:pt x="83530" y="41300"/>
                </a:lnTo>
                <a:lnTo>
                  <a:pt x="83530" y="41290"/>
                </a:lnTo>
                <a:lnTo>
                  <a:pt x="83520" y="41270"/>
                </a:lnTo>
                <a:lnTo>
                  <a:pt x="83490" y="41220"/>
                </a:lnTo>
                <a:lnTo>
                  <a:pt x="83490" y="41210"/>
                </a:lnTo>
                <a:lnTo>
                  <a:pt x="83490" y="41200"/>
                </a:lnTo>
                <a:lnTo>
                  <a:pt x="83490" y="41190"/>
                </a:lnTo>
                <a:lnTo>
                  <a:pt x="83490" y="41180"/>
                </a:lnTo>
                <a:lnTo>
                  <a:pt x="83480" y="41170"/>
                </a:lnTo>
                <a:lnTo>
                  <a:pt x="83480" y="41160"/>
                </a:lnTo>
                <a:lnTo>
                  <a:pt x="83470" y="41160"/>
                </a:lnTo>
                <a:lnTo>
                  <a:pt x="83430" y="41140"/>
                </a:lnTo>
                <a:lnTo>
                  <a:pt x="83410" y="41130"/>
                </a:lnTo>
                <a:lnTo>
                  <a:pt x="83410" y="41120"/>
                </a:lnTo>
                <a:lnTo>
                  <a:pt x="83400" y="41110"/>
                </a:lnTo>
                <a:lnTo>
                  <a:pt x="83400" y="41100"/>
                </a:lnTo>
                <a:lnTo>
                  <a:pt x="83410" y="41090"/>
                </a:lnTo>
                <a:lnTo>
                  <a:pt x="83410" y="41080"/>
                </a:lnTo>
                <a:lnTo>
                  <a:pt x="83420" y="41070"/>
                </a:lnTo>
                <a:lnTo>
                  <a:pt x="83420" y="41060"/>
                </a:lnTo>
                <a:lnTo>
                  <a:pt x="83410" y="41050"/>
                </a:lnTo>
                <a:lnTo>
                  <a:pt x="83410" y="41040"/>
                </a:lnTo>
                <a:lnTo>
                  <a:pt x="83410" y="41020"/>
                </a:lnTo>
                <a:lnTo>
                  <a:pt x="83410" y="41010"/>
                </a:lnTo>
                <a:lnTo>
                  <a:pt x="83400" y="41000"/>
                </a:lnTo>
                <a:lnTo>
                  <a:pt x="83400" y="40990"/>
                </a:lnTo>
                <a:lnTo>
                  <a:pt x="83390" y="40970"/>
                </a:lnTo>
                <a:lnTo>
                  <a:pt x="83380" y="40960"/>
                </a:lnTo>
                <a:lnTo>
                  <a:pt x="83380" y="40950"/>
                </a:lnTo>
                <a:lnTo>
                  <a:pt x="83370" y="40950"/>
                </a:lnTo>
                <a:lnTo>
                  <a:pt x="83370" y="40940"/>
                </a:lnTo>
                <a:lnTo>
                  <a:pt x="83380" y="40930"/>
                </a:lnTo>
                <a:lnTo>
                  <a:pt x="83380" y="40910"/>
                </a:lnTo>
                <a:lnTo>
                  <a:pt x="83390" y="40900"/>
                </a:lnTo>
                <a:lnTo>
                  <a:pt x="83400" y="40880"/>
                </a:lnTo>
                <a:lnTo>
                  <a:pt x="83450" y="40830"/>
                </a:lnTo>
                <a:lnTo>
                  <a:pt x="83460" y="40820"/>
                </a:lnTo>
                <a:lnTo>
                  <a:pt x="83460" y="40810"/>
                </a:lnTo>
                <a:lnTo>
                  <a:pt x="83470" y="40800"/>
                </a:lnTo>
                <a:lnTo>
                  <a:pt x="83470" y="40790"/>
                </a:lnTo>
                <a:lnTo>
                  <a:pt x="83480" y="40770"/>
                </a:lnTo>
                <a:lnTo>
                  <a:pt x="83480" y="40760"/>
                </a:lnTo>
                <a:lnTo>
                  <a:pt x="83480" y="40750"/>
                </a:lnTo>
                <a:lnTo>
                  <a:pt x="83480" y="40740"/>
                </a:lnTo>
                <a:lnTo>
                  <a:pt x="83470" y="40740"/>
                </a:lnTo>
                <a:lnTo>
                  <a:pt x="83470" y="40730"/>
                </a:lnTo>
                <a:lnTo>
                  <a:pt x="83470" y="40720"/>
                </a:lnTo>
                <a:lnTo>
                  <a:pt x="83460" y="40720"/>
                </a:lnTo>
                <a:lnTo>
                  <a:pt x="83450" y="40700"/>
                </a:lnTo>
                <a:lnTo>
                  <a:pt x="83450" y="40690"/>
                </a:lnTo>
                <a:lnTo>
                  <a:pt x="83440" y="40690"/>
                </a:lnTo>
                <a:lnTo>
                  <a:pt x="83440" y="40680"/>
                </a:lnTo>
                <a:lnTo>
                  <a:pt x="83440" y="40640"/>
                </a:lnTo>
                <a:lnTo>
                  <a:pt x="83440" y="40630"/>
                </a:lnTo>
                <a:lnTo>
                  <a:pt x="83440" y="40620"/>
                </a:lnTo>
                <a:lnTo>
                  <a:pt x="83440" y="40610"/>
                </a:lnTo>
                <a:lnTo>
                  <a:pt x="83450" y="40590"/>
                </a:lnTo>
                <a:lnTo>
                  <a:pt x="83460" y="40590"/>
                </a:lnTo>
                <a:lnTo>
                  <a:pt x="83460" y="40580"/>
                </a:lnTo>
                <a:lnTo>
                  <a:pt x="83480" y="40570"/>
                </a:lnTo>
                <a:lnTo>
                  <a:pt x="83490" y="40560"/>
                </a:lnTo>
                <a:lnTo>
                  <a:pt x="83490" y="40550"/>
                </a:lnTo>
                <a:lnTo>
                  <a:pt x="83490" y="40540"/>
                </a:lnTo>
                <a:lnTo>
                  <a:pt x="83490" y="40520"/>
                </a:lnTo>
                <a:lnTo>
                  <a:pt x="83490" y="40510"/>
                </a:lnTo>
                <a:lnTo>
                  <a:pt x="83490" y="40500"/>
                </a:lnTo>
                <a:lnTo>
                  <a:pt x="83500" y="40490"/>
                </a:lnTo>
                <a:lnTo>
                  <a:pt x="83510" y="40490"/>
                </a:lnTo>
                <a:lnTo>
                  <a:pt x="83530" y="40490"/>
                </a:lnTo>
                <a:lnTo>
                  <a:pt x="83540" y="40490"/>
                </a:lnTo>
                <a:lnTo>
                  <a:pt x="83550" y="40490"/>
                </a:lnTo>
                <a:lnTo>
                  <a:pt x="83590" y="40460"/>
                </a:lnTo>
                <a:lnTo>
                  <a:pt x="83600" y="40460"/>
                </a:lnTo>
                <a:lnTo>
                  <a:pt x="83640" y="40470"/>
                </a:lnTo>
                <a:lnTo>
                  <a:pt x="83650" y="40470"/>
                </a:lnTo>
                <a:lnTo>
                  <a:pt x="83710" y="40440"/>
                </a:lnTo>
                <a:lnTo>
                  <a:pt x="83720" y="40430"/>
                </a:lnTo>
                <a:lnTo>
                  <a:pt x="83750" y="40440"/>
                </a:lnTo>
                <a:lnTo>
                  <a:pt x="83760" y="40440"/>
                </a:lnTo>
                <a:lnTo>
                  <a:pt x="83770" y="40440"/>
                </a:lnTo>
                <a:lnTo>
                  <a:pt x="83770" y="40430"/>
                </a:lnTo>
                <a:lnTo>
                  <a:pt x="83780" y="40400"/>
                </a:lnTo>
                <a:lnTo>
                  <a:pt x="83790" y="40390"/>
                </a:lnTo>
                <a:lnTo>
                  <a:pt x="83800" y="40390"/>
                </a:lnTo>
                <a:lnTo>
                  <a:pt x="83850" y="40360"/>
                </a:lnTo>
                <a:lnTo>
                  <a:pt x="83920" y="40320"/>
                </a:lnTo>
                <a:lnTo>
                  <a:pt x="83960" y="40320"/>
                </a:lnTo>
                <a:lnTo>
                  <a:pt x="83970" y="40310"/>
                </a:lnTo>
                <a:lnTo>
                  <a:pt x="83980" y="40300"/>
                </a:lnTo>
                <a:lnTo>
                  <a:pt x="84000" y="40260"/>
                </a:lnTo>
                <a:lnTo>
                  <a:pt x="84010" y="40240"/>
                </a:lnTo>
                <a:lnTo>
                  <a:pt x="84020" y="40230"/>
                </a:lnTo>
                <a:lnTo>
                  <a:pt x="84020" y="40220"/>
                </a:lnTo>
                <a:lnTo>
                  <a:pt x="84010" y="40210"/>
                </a:lnTo>
                <a:lnTo>
                  <a:pt x="84010" y="40200"/>
                </a:lnTo>
                <a:lnTo>
                  <a:pt x="83980" y="40160"/>
                </a:lnTo>
                <a:lnTo>
                  <a:pt x="83970" y="40150"/>
                </a:lnTo>
                <a:lnTo>
                  <a:pt x="83960" y="40150"/>
                </a:lnTo>
                <a:lnTo>
                  <a:pt x="83950" y="40140"/>
                </a:lnTo>
                <a:lnTo>
                  <a:pt x="83940" y="40110"/>
                </a:lnTo>
                <a:lnTo>
                  <a:pt x="83940" y="40100"/>
                </a:lnTo>
                <a:lnTo>
                  <a:pt x="83940" y="40090"/>
                </a:lnTo>
                <a:lnTo>
                  <a:pt x="83950" y="40050"/>
                </a:lnTo>
                <a:lnTo>
                  <a:pt x="83960" y="40040"/>
                </a:lnTo>
                <a:lnTo>
                  <a:pt x="83960" y="40020"/>
                </a:lnTo>
                <a:lnTo>
                  <a:pt x="83970" y="40000"/>
                </a:lnTo>
                <a:lnTo>
                  <a:pt x="84000" y="39950"/>
                </a:lnTo>
                <a:lnTo>
                  <a:pt x="84000" y="39940"/>
                </a:lnTo>
                <a:lnTo>
                  <a:pt x="84000" y="39930"/>
                </a:lnTo>
                <a:lnTo>
                  <a:pt x="84010" y="39920"/>
                </a:lnTo>
                <a:lnTo>
                  <a:pt x="84010" y="39910"/>
                </a:lnTo>
                <a:lnTo>
                  <a:pt x="84010" y="39900"/>
                </a:lnTo>
                <a:lnTo>
                  <a:pt x="84000" y="39890"/>
                </a:lnTo>
                <a:lnTo>
                  <a:pt x="84000" y="39880"/>
                </a:lnTo>
                <a:lnTo>
                  <a:pt x="84000" y="39860"/>
                </a:lnTo>
                <a:lnTo>
                  <a:pt x="84000" y="39850"/>
                </a:lnTo>
                <a:lnTo>
                  <a:pt x="84000" y="39840"/>
                </a:lnTo>
                <a:lnTo>
                  <a:pt x="84020" y="39800"/>
                </a:lnTo>
                <a:lnTo>
                  <a:pt x="84020" y="39790"/>
                </a:lnTo>
                <a:lnTo>
                  <a:pt x="84020" y="39780"/>
                </a:lnTo>
                <a:lnTo>
                  <a:pt x="84020" y="39770"/>
                </a:lnTo>
                <a:lnTo>
                  <a:pt x="83990" y="39740"/>
                </a:lnTo>
                <a:lnTo>
                  <a:pt x="83980" y="39730"/>
                </a:lnTo>
                <a:lnTo>
                  <a:pt x="83980" y="39720"/>
                </a:lnTo>
                <a:lnTo>
                  <a:pt x="83980" y="39710"/>
                </a:lnTo>
                <a:lnTo>
                  <a:pt x="83970" y="39690"/>
                </a:lnTo>
                <a:lnTo>
                  <a:pt x="83970" y="39680"/>
                </a:lnTo>
                <a:lnTo>
                  <a:pt x="83970" y="39660"/>
                </a:lnTo>
                <a:lnTo>
                  <a:pt x="83970" y="39650"/>
                </a:lnTo>
                <a:lnTo>
                  <a:pt x="83980" y="39630"/>
                </a:lnTo>
                <a:lnTo>
                  <a:pt x="83990" y="39600"/>
                </a:lnTo>
                <a:lnTo>
                  <a:pt x="84000" y="39590"/>
                </a:lnTo>
                <a:lnTo>
                  <a:pt x="84000" y="39580"/>
                </a:lnTo>
                <a:lnTo>
                  <a:pt x="84020" y="39560"/>
                </a:lnTo>
                <a:lnTo>
                  <a:pt x="84080" y="39550"/>
                </a:lnTo>
                <a:lnTo>
                  <a:pt x="84090" y="39540"/>
                </a:lnTo>
                <a:lnTo>
                  <a:pt x="84110" y="39520"/>
                </a:lnTo>
                <a:lnTo>
                  <a:pt x="84130" y="39510"/>
                </a:lnTo>
                <a:lnTo>
                  <a:pt x="84170" y="39520"/>
                </a:lnTo>
                <a:lnTo>
                  <a:pt x="84260" y="39510"/>
                </a:lnTo>
                <a:lnTo>
                  <a:pt x="84300" y="39510"/>
                </a:lnTo>
                <a:lnTo>
                  <a:pt x="84330" y="39520"/>
                </a:lnTo>
                <a:lnTo>
                  <a:pt x="84340" y="39530"/>
                </a:lnTo>
                <a:lnTo>
                  <a:pt x="84350" y="39540"/>
                </a:lnTo>
                <a:lnTo>
                  <a:pt x="84350" y="39550"/>
                </a:lnTo>
                <a:lnTo>
                  <a:pt x="84360" y="39570"/>
                </a:lnTo>
                <a:lnTo>
                  <a:pt x="84360" y="39590"/>
                </a:lnTo>
                <a:lnTo>
                  <a:pt x="84360" y="39620"/>
                </a:lnTo>
                <a:lnTo>
                  <a:pt x="84360" y="39630"/>
                </a:lnTo>
                <a:lnTo>
                  <a:pt x="84360" y="39640"/>
                </a:lnTo>
                <a:lnTo>
                  <a:pt x="84370" y="39640"/>
                </a:lnTo>
                <a:lnTo>
                  <a:pt x="84390" y="39650"/>
                </a:lnTo>
                <a:lnTo>
                  <a:pt x="84400" y="39650"/>
                </a:lnTo>
                <a:lnTo>
                  <a:pt x="84410" y="39640"/>
                </a:lnTo>
                <a:lnTo>
                  <a:pt x="84420" y="39620"/>
                </a:lnTo>
                <a:lnTo>
                  <a:pt x="84430" y="39620"/>
                </a:lnTo>
                <a:lnTo>
                  <a:pt x="84470" y="39590"/>
                </a:lnTo>
                <a:lnTo>
                  <a:pt x="84480" y="39590"/>
                </a:lnTo>
                <a:lnTo>
                  <a:pt x="84480" y="39580"/>
                </a:lnTo>
                <a:lnTo>
                  <a:pt x="84490" y="39570"/>
                </a:lnTo>
                <a:lnTo>
                  <a:pt x="84500" y="39540"/>
                </a:lnTo>
                <a:lnTo>
                  <a:pt x="84510" y="39520"/>
                </a:lnTo>
                <a:lnTo>
                  <a:pt x="84510" y="39510"/>
                </a:lnTo>
                <a:lnTo>
                  <a:pt x="84520" y="39500"/>
                </a:lnTo>
                <a:lnTo>
                  <a:pt x="84540" y="39480"/>
                </a:lnTo>
                <a:lnTo>
                  <a:pt x="84540" y="39470"/>
                </a:lnTo>
                <a:lnTo>
                  <a:pt x="84550" y="39460"/>
                </a:lnTo>
                <a:lnTo>
                  <a:pt x="84550" y="39450"/>
                </a:lnTo>
                <a:lnTo>
                  <a:pt x="84550" y="39440"/>
                </a:lnTo>
                <a:lnTo>
                  <a:pt x="84550" y="39420"/>
                </a:lnTo>
                <a:lnTo>
                  <a:pt x="84550" y="39410"/>
                </a:lnTo>
                <a:lnTo>
                  <a:pt x="84550" y="39400"/>
                </a:lnTo>
                <a:lnTo>
                  <a:pt x="84550" y="39390"/>
                </a:lnTo>
                <a:lnTo>
                  <a:pt x="84550" y="39370"/>
                </a:lnTo>
                <a:lnTo>
                  <a:pt x="84540" y="39360"/>
                </a:lnTo>
                <a:lnTo>
                  <a:pt x="84540" y="39340"/>
                </a:lnTo>
                <a:lnTo>
                  <a:pt x="84540" y="39330"/>
                </a:lnTo>
                <a:lnTo>
                  <a:pt x="84540" y="39310"/>
                </a:lnTo>
                <a:lnTo>
                  <a:pt x="84540" y="39300"/>
                </a:lnTo>
                <a:lnTo>
                  <a:pt x="84540" y="39290"/>
                </a:lnTo>
                <a:lnTo>
                  <a:pt x="84540" y="39280"/>
                </a:lnTo>
                <a:lnTo>
                  <a:pt x="84540" y="39270"/>
                </a:lnTo>
                <a:lnTo>
                  <a:pt x="84530" y="39270"/>
                </a:lnTo>
                <a:lnTo>
                  <a:pt x="84530" y="39260"/>
                </a:lnTo>
                <a:lnTo>
                  <a:pt x="84520" y="39260"/>
                </a:lnTo>
                <a:lnTo>
                  <a:pt x="84450" y="39240"/>
                </a:lnTo>
                <a:lnTo>
                  <a:pt x="84450" y="39230"/>
                </a:lnTo>
                <a:lnTo>
                  <a:pt x="84490" y="39170"/>
                </a:lnTo>
                <a:lnTo>
                  <a:pt x="84530" y="39120"/>
                </a:lnTo>
                <a:lnTo>
                  <a:pt x="84540" y="39110"/>
                </a:lnTo>
                <a:lnTo>
                  <a:pt x="84540" y="39090"/>
                </a:lnTo>
                <a:lnTo>
                  <a:pt x="84550" y="39070"/>
                </a:lnTo>
                <a:lnTo>
                  <a:pt x="84550" y="39040"/>
                </a:lnTo>
                <a:lnTo>
                  <a:pt x="84550" y="39030"/>
                </a:lnTo>
                <a:lnTo>
                  <a:pt x="84560" y="39020"/>
                </a:lnTo>
                <a:lnTo>
                  <a:pt x="84630" y="38970"/>
                </a:lnTo>
                <a:lnTo>
                  <a:pt x="84650" y="38960"/>
                </a:lnTo>
                <a:lnTo>
                  <a:pt x="84660" y="38960"/>
                </a:lnTo>
                <a:lnTo>
                  <a:pt x="84670" y="38970"/>
                </a:lnTo>
                <a:lnTo>
                  <a:pt x="84680" y="38980"/>
                </a:lnTo>
                <a:lnTo>
                  <a:pt x="84690" y="39000"/>
                </a:lnTo>
                <a:lnTo>
                  <a:pt x="84700" y="39010"/>
                </a:lnTo>
                <a:lnTo>
                  <a:pt x="84820" y="39050"/>
                </a:lnTo>
                <a:lnTo>
                  <a:pt x="84830" y="39050"/>
                </a:lnTo>
                <a:lnTo>
                  <a:pt x="84830" y="39060"/>
                </a:lnTo>
                <a:lnTo>
                  <a:pt x="84840" y="39070"/>
                </a:lnTo>
                <a:lnTo>
                  <a:pt x="84840" y="39080"/>
                </a:lnTo>
                <a:lnTo>
                  <a:pt x="84850" y="39110"/>
                </a:lnTo>
                <a:lnTo>
                  <a:pt x="84860" y="39120"/>
                </a:lnTo>
                <a:lnTo>
                  <a:pt x="84870" y="39130"/>
                </a:lnTo>
                <a:lnTo>
                  <a:pt x="84950" y="39100"/>
                </a:lnTo>
                <a:lnTo>
                  <a:pt x="84960" y="39090"/>
                </a:lnTo>
                <a:lnTo>
                  <a:pt x="84960" y="39080"/>
                </a:lnTo>
                <a:lnTo>
                  <a:pt x="84960" y="39070"/>
                </a:lnTo>
                <a:lnTo>
                  <a:pt x="84960" y="39060"/>
                </a:lnTo>
                <a:lnTo>
                  <a:pt x="84960" y="39050"/>
                </a:lnTo>
                <a:lnTo>
                  <a:pt x="84990" y="39040"/>
                </a:lnTo>
                <a:lnTo>
                  <a:pt x="85020" y="39020"/>
                </a:lnTo>
                <a:lnTo>
                  <a:pt x="85050" y="39010"/>
                </a:lnTo>
                <a:lnTo>
                  <a:pt x="85070" y="39010"/>
                </a:lnTo>
                <a:lnTo>
                  <a:pt x="85080" y="39020"/>
                </a:lnTo>
                <a:lnTo>
                  <a:pt x="85100" y="39040"/>
                </a:lnTo>
                <a:lnTo>
                  <a:pt x="85120" y="39050"/>
                </a:lnTo>
                <a:lnTo>
                  <a:pt x="85130" y="39060"/>
                </a:lnTo>
                <a:lnTo>
                  <a:pt x="85130" y="39070"/>
                </a:lnTo>
                <a:lnTo>
                  <a:pt x="85130" y="39090"/>
                </a:lnTo>
                <a:lnTo>
                  <a:pt x="85130" y="39100"/>
                </a:lnTo>
                <a:lnTo>
                  <a:pt x="85130" y="39110"/>
                </a:lnTo>
                <a:lnTo>
                  <a:pt x="85140" y="39110"/>
                </a:lnTo>
                <a:lnTo>
                  <a:pt x="85220" y="39080"/>
                </a:lnTo>
                <a:lnTo>
                  <a:pt x="85270" y="39070"/>
                </a:lnTo>
                <a:lnTo>
                  <a:pt x="85280" y="39070"/>
                </a:lnTo>
                <a:lnTo>
                  <a:pt x="85310" y="39100"/>
                </a:lnTo>
                <a:lnTo>
                  <a:pt x="85320" y="39110"/>
                </a:lnTo>
                <a:lnTo>
                  <a:pt x="85330" y="39110"/>
                </a:lnTo>
                <a:lnTo>
                  <a:pt x="85340" y="39100"/>
                </a:lnTo>
                <a:lnTo>
                  <a:pt x="85350" y="39090"/>
                </a:lnTo>
                <a:lnTo>
                  <a:pt x="85370" y="39080"/>
                </a:lnTo>
                <a:lnTo>
                  <a:pt x="85410" y="39060"/>
                </a:lnTo>
                <a:lnTo>
                  <a:pt x="85430" y="39060"/>
                </a:lnTo>
                <a:lnTo>
                  <a:pt x="85450" y="39070"/>
                </a:lnTo>
                <a:lnTo>
                  <a:pt x="85460" y="39080"/>
                </a:lnTo>
                <a:lnTo>
                  <a:pt x="85460" y="39100"/>
                </a:lnTo>
                <a:lnTo>
                  <a:pt x="85460" y="39110"/>
                </a:lnTo>
                <a:lnTo>
                  <a:pt x="85460" y="39120"/>
                </a:lnTo>
                <a:lnTo>
                  <a:pt x="85470" y="39120"/>
                </a:lnTo>
                <a:lnTo>
                  <a:pt x="85470" y="39130"/>
                </a:lnTo>
                <a:lnTo>
                  <a:pt x="85490" y="39140"/>
                </a:lnTo>
                <a:lnTo>
                  <a:pt x="85520" y="39140"/>
                </a:lnTo>
                <a:lnTo>
                  <a:pt x="85530" y="39140"/>
                </a:lnTo>
                <a:lnTo>
                  <a:pt x="85530" y="39150"/>
                </a:lnTo>
                <a:lnTo>
                  <a:pt x="85530" y="39160"/>
                </a:lnTo>
                <a:lnTo>
                  <a:pt x="85530" y="39170"/>
                </a:lnTo>
                <a:lnTo>
                  <a:pt x="85530" y="39180"/>
                </a:lnTo>
                <a:lnTo>
                  <a:pt x="85540" y="39180"/>
                </a:lnTo>
                <a:lnTo>
                  <a:pt x="85740" y="39200"/>
                </a:lnTo>
                <a:lnTo>
                  <a:pt x="85750" y="39210"/>
                </a:lnTo>
                <a:lnTo>
                  <a:pt x="85760" y="39210"/>
                </a:lnTo>
                <a:lnTo>
                  <a:pt x="85760" y="39230"/>
                </a:lnTo>
                <a:lnTo>
                  <a:pt x="85770" y="39230"/>
                </a:lnTo>
                <a:lnTo>
                  <a:pt x="85780" y="39240"/>
                </a:lnTo>
                <a:lnTo>
                  <a:pt x="85790" y="39230"/>
                </a:lnTo>
                <a:lnTo>
                  <a:pt x="85800" y="39230"/>
                </a:lnTo>
                <a:lnTo>
                  <a:pt x="85820" y="39200"/>
                </a:lnTo>
                <a:lnTo>
                  <a:pt x="85840" y="39190"/>
                </a:lnTo>
                <a:lnTo>
                  <a:pt x="85850" y="39180"/>
                </a:lnTo>
                <a:lnTo>
                  <a:pt x="85850" y="39170"/>
                </a:lnTo>
                <a:lnTo>
                  <a:pt x="85860" y="39170"/>
                </a:lnTo>
                <a:lnTo>
                  <a:pt x="85860" y="39160"/>
                </a:lnTo>
                <a:lnTo>
                  <a:pt x="85860" y="39150"/>
                </a:lnTo>
                <a:lnTo>
                  <a:pt x="85860" y="39130"/>
                </a:lnTo>
                <a:lnTo>
                  <a:pt x="85870" y="39120"/>
                </a:lnTo>
                <a:lnTo>
                  <a:pt x="85880" y="39110"/>
                </a:lnTo>
                <a:lnTo>
                  <a:pt x="85900" y="39090"/>
                </a:lnTo>
                <a:lnTo>
                  <a:pt x="85910" y="39080"/>
                </a:lnTo>
                <a:lnTo>
                  <a:pt x="85920" y="39080"/>
                </a:lnTo>
                <a:lnTo>
                  <a:pt x="85920" y="39070"/>
                </a:lnTo>
                <a:lnTo>
                  <a:pt x="85930" y="39050"/>
                </a:lnTo>
                <a:lnTo>
                  <a:pt x="85930" y="39040"/>
                </a:lnTo>
                <a:lnTo>
                  <a:pt x="85940" y="39030"/>
                </a:lnTo>
                <a:lnTo>
                  <a:pt x="85950" y="39020"/>
                </a:lnTo>
                <a:lnTo>
                  <a:pt x="85970" y="39020"/>
                </a:lnTo>
                <a:lnTo>
                  <a:pt x="85980" y="39030"/>
                </a:lnTo>
                <a:lnTo>
                  <a:pt x="86030" y="39140"/>
                </a:lnTo>
                <a:lnTo>
                  <a:pt x="86050" y="39170"/>
                </a:lnTo>
                <a:lnTo>
                  <a:pt x="86060" y="39180"/>
                </a:lnTo>
                <a:lnTo>
                  <a:pt x="86150" y="39260"/>
                </a:lnTo>
                <a:lnTo>
                  <a:pt x="86170" y="39270"/>
                </a:lnTo>
                <a:lnTo>
                  <a:pt x="86180" y="39280"/>
                </a:lnTo>
                <a:lnTo>
                  <a:pt x="86180" y="39290"/>
                </a:lnTo>
                <a:lnTo>
                  <a:pt x="86180" y="39300"/>
                </a:lnTo>
                <a:lnTo>
                  <a:pt x="86180" y="39310"/>
                </a:lnTo>
                <a:lnTo>
                  <a:pt x="86170" y="39320"/>
                </a:lnTo>
                <a:lnTo>
                  <a:pt x="86150" y="39360"/>
                </a:lnTo>
                <a:lnTo>
                  <a:pt x="86150" y="39370"/>
                </a:lnTo>
                <a:lnTo>
                  <a:pt x="86150" y="39380"/>
                </a:lnTo>
                <a:lnTo>
                  <a:pt x="86150" y="39390"/>
                </a:lnTo>
                <a:lnTo>
                  <a:pt x="86200" y="39430"/>
                </a:lnTo>
                <a:lnTo>
                  <a:pt x="86240" y="39450"/>
                </a:lnTo>
                <a:lnTo>
                  <a:pt x="86280" y="39460"/>
                </a:lnTo>
                <a:lnTo>
                  <a:pt x="86430" y="39450"/>
                </a:lnTo>
                <a:lnTo>
                  <a:pt x="86440" y="39440"/>
                </a:lnTo>
                <a:lnTo>
                  <a:pt x="86450" y="39430"/>
                </a:lnTo>
                <a:lnTo>
                  <a:pt x="86450" y="39420"/>
                </a:lnTo>
                <a:lnTo>
                  <a:pt x="86450" y="39410"/>
                </a:lnTo>
                <a:lnTo>
                  <a:pt x="86450" y="39400"/>
                </a:lnTo>
                <a:lnTo>
                  <a:pt x="86430" y="39380"/>
                </a:lnTo>
                <a:lnTo>
                  <a:pt x="86430" y="39370"/>
                </a:lnTo>
                <a:lnTo>
                  <a:pt x="86430" y="39360"/>
                </a:lnTo>
                <a:lnTo>
                  <a:pt x="86430" y="39350"/>
                </a:lnTo>
                <a:lnTo>
                  <a:pt x="86430" y="39340"/>
                </a:lnTo>
                <a:lnTo>
                  <a:pt x="86440" y="39330"/>
                </a:lnTo>
                <a:lnTo>
                  <a:pt x="86540" y="39280"/>
                </a:lnTo>
                <a:lnTo>
                  <a:pt x="86540" y="39270"/>
                </a:lnTo>
                <a:lnTo>
                  <a:pt x="86560" y="39260"/>
                </a:lnTo>
                <a:lnTo>
                  <a:pt x="86590" y="39200"/>
                </a:lnTo>
                <a:lnTo>
                  <a:pt x="86600" y="39190"/>
                </a:lnTo>
                <a:lnTo>
                  <a:pt x="86610" y="39180"/>
                </a:lnTo>
                <a:lnTo>
                  <a:pt x="86620" y="39180"/>
                </a:lnTo>
                <a:lnTo>
                  <a:pt x="86650" y="39160"/>
                </a:lnTo>
                <a:lnTo>
                  <a:pt x="86790" y="39150"/>
                </a:lnTo>
                <a:lnTo>
                  <a:pt x="86900" y="39090"/>
                </a:lnTo>
                <a:lnTo>
                  <a:pt x="86910" y="39090"/>
                </a:lnTo>
                <a:lnTo>
                  <a:pt x="86930" y="39100"/>
                </a:lnTo>
                <a:lnTo>
                  <a:pt x="86980" y="39140"/>
                </a:lnTo>
                <a:lnTo>
                  <a:pt x="87000" y="39150"/>
                </a:lnTo>
                <a:lnTo>
                  <a:pt x="87110" y="39160"/>
                </a:lnTo>
                <a:lnTo>
                  <a:pt x="87120" y="39160"/>
                </a:lnTo>
                <a:lnTo>
                  <a:pt x="87130" y="39150"/>
                </a:lnTo>
                <a:lnTo>
                  <a:pt x="87120" y="39130"/>
                </a:lnTo>
                <a:lnTo>
                  <a:pt x="87100" y="39070"/>
                </a:lnTo>
                <a:lnTo>
                  <a:pt x="87090" y="39030"/>
                </a:lnTo>
                <a:lnTo>
                  <a:pt x="87080" y="39000"/>
                </a:lnTo>
                <a:lnTo>
                  <a:pt x="87070" y="38980"/>
                </a:lnTo>
                <a:lnTo>
                  <a:pt x="87070" y="38960"/>
                </a:lnTo>
                <a:lnTo>
                  <a:pt x="87070" y="38950"/>
                </a:lnTo>
                <a:lnTo>
                  <a:pt x="87070" y="38940"/>
                </a:lnTo>
                <a:lnTo>
                  <a:pt x="87070" y="38930"/>
                </a:lnTo>
                <a:lnTo>
                  <a:pt x="87080" y="38920"/>
                </a:lnTo>
                <a:lnTo>
                  <a:pt x="87080" y="38910"/>
                </a:lnTo>
                <a:lnTo>
                  <a:pt x="87080" y="38900"/>
                </a:lnTo>
                <a:lnTo>
                  <a:pt x="87090" y="38890"/>
                </a:lnTo>
                <a:lnTo>
                  <a:pt x="87120" y="38860"/>
                </a:lnTo>
                <a:lnTo>
                  <a:pt x="87120" y="38850"/>
                </a:lnTo>
                <a:lnTo>
                  <a:pt x="87140" y="38810"/>
                </a:lnTo>
                <a:lnTo>
                  <a:pt x="87150" y="38790"/>
                </a:lnTo>
                <a:lnTo>
                  <a:pt x="87160" y="38770"/>
                </a:lnTo>
                <a:lnTo>
                  <a:pt x="87170" y="38780"/>
                </a:lnTo>
                <a:lnTo>
                  <a:pt x="87200" y="38780"/>
                </a:lnTo>
                <a:lnTo>
                  <a:pt x="87210" y="38780"/>
                </a:lnTo>
                <a:lnTo>
                  <a:pt x="87230" y="38790"/>
                </a:lnTo>
                <a:lnTo>
                  <a:pt x="87300" y="38880"/>
                </a:lnTo>
                <a:lnTo>
                  <a:pt x="87310" y="38890"/>
                </a:lnTo>
                <a:lnTo>
                  <a:pt x="87380" y="38920"/>
                </a:lnTo>
                <a:lnTo>
                  <a:pt x="87450" y="38930"/>
                </a:lnTo>
                <a:lnTo>
                  <a:pt x="87560" y="38970"/>
                </a:lnTo>
                <a:lnTo>
                  <a:pt x="87570" y="38980"/>
                </a:lnTo>
                <a:lnTo>
                  <a:pt x="87570" y="38990"/>
                </a:lnTo>
                <a:lnTo>
                  <a:pt x="87580" y="39010"/>
                </a:lnTo>
                <a:lnTo>
                  <a:pt x="87580" y="39020"/>
                </a:lnTo>
                <a:lnTo>
                  <a:pt x="87580" y="39030"/>
                </a:lnTo>
                <a:lnTo>
                  <a:pt x="87580" y="39050"/>
                </a:lnTo>
                <a:lnTo>
                  <a:pt x="87580" y="39070"/>
                </a:lnTo>
                <a:lnTo>
                  <a:pt x="87580" y="39080"/>
                </a:lnTo>
                <a:lnTo>
                  <a:pt x="87580" y="39090"/>
                </a:lnTo>
                <a:lnTo>
                  <a:pt x="87570" y="39110"/>
                </a:lnTo>
                <a:lnTo>
                  <a:pt x="87560" y="39130"/>
                </a:lnTo>
                <a:lnTo>
                  <a:pt x="87540" y="39170"/>
                </a:lnTo>
                <a:lnTo>
                  <a:pt x="87530" y="39190"/>
                </a:lnTo>
                <a:lnTo>
                  <a:pt x="87530" y="39200"/>
                </a:lnTo>
                <a:lnTo>
                  <a:pt x="87510" y="39210"/>
                </a:lnTo>
                <a:lnTo>
                  <a:pt x="87500" y="39230"/>
                </a:lnTo>
                <a:lnTo>
                  <a:pt x="87490" y="39260"/>
                </a:lnTo>
                <a:lnTo>
                  <a:pt x="87480" y="39270"/>
                </a:lnTo>
                <a:lnTo>
                  <a:pt x="87480" y="39280"/>
                </a:lnTo>
                <a:lnTo>
                  <a:pt x="87470" y="39310"/>
                </a:lnTo>
                <a:lnTo>
                  <a:pt x="87470" y="39320"/>
                </a:lnTo>
                <a:lnTo>
                  <a:pt x="87470" y="39330"/>
                </a:lnTo>
                <a:lnTo>
                  <a:pt x="87460" y="39350"/>
                </a:lnTo>
                <a:lnTo>
                  <a:pt x="87460" y="39360"/>
                </a:lnTo>
                <a:lnTo>
                  <a:pt x="87450" y="39380"/>
                </a:lnTo>
                <a:lnTo>
                  <a:pt x="87450" y="39420"/>
                </a:lnTo>
                <a:lnTo>
                  <a:pt x="87450" y="39430"/>
                </a:lnTo>
                <a:lnTo>
                  <a:pt x="87440" y="39440"/>
                </a:lnTo>
                <a:lnTo>
                  <a:pt x="87440" y="39450"/>
                </a:lnTo>
                <a:lnTo>
                  <a:pt x="87420" y="39470"/>
                </a:lnTo>
                <a:lnTo>
                  <a:pt x="87410" y="39480"/>
                </a:lnTo>
                <a:lnTo>
                  <a:pt x="87410" y="39490"/>
                </a:lnTo>
                <a:lnTo>
                  <a:pt x="87410" y="39500"/>
                </a:lnTo>
                <a:lnTo>
                  <a:pt x="87410" y="39520"/>
                </a:lnTo>
                <a:lnTo>
                  <a:pt x="87410" y="39530"/>
                </a:lnTo>
                <a:lnTo>
                  <a:pt x="87410" y="39550"/>
                </a:lnTo>
                <a:lnTo>
                  <a:pt x="87410" y="39570"/>
                </a:lnTo>
                <a:lnTo>
                  <a:pt x="87410" y="39590"/>
                </a:lnTo>
                <a:lnTo>
                  <a:pt x="87410" y="39610"/>
                </a:lnTo>
                <a:lnTo>
                  <a:pt x="87410" y="39620"/>
                </a:lnTo>
                <a:lnTo>
                  <a:pt x="87410" y="39630"/>
                </a:lnTo>
                <a:lnTo>
                  <a:pt x="87390" y="39650"/>
                </a:lnTo>
                <a:lnTo>
                  <a:pt x="87380" y="39660"/>
                </a:lnTo>
                <a:lnTo>
                  <a:pt x="87380" y="39670"/>
                </a:lnTo>
                <a:lnTo>
                  <a:pt x="87390" y="39680"/>
                </a:lnTo>
                <a:lnTo>
                  <a:pt x="87390" y="39700"/>
                </a:lnTo>
                <a:lnTo>
                  <a:pt x="87400" y="39720"/>
                </a:lnTo>
                <a:lnTo>
                  <a:pt x="87400" y="39730"/>
                </a:lnTo>
                <a:lnTo>
                  <a:pt x="87610" y="39840"/>
                </a:lnTo>
                <a:lnTo>
                  <a:pt x="87690" y="39860"/>
                </a:lnTo>
                <a:lnTo>
                  <a:pt x="87840" y="39950"/>
                </a:lnTo>
                <a:lnTo>
                  <a:pt x="87920" y="40000"/>
                </a:lnTo>
                <a:lnTo>
                  <a:pt x="87950" y="40040"/>
                </a:lnTo>
                <a:lnTo>
                  <a:pt x="87980" y="40050"/>
                </a:lnTo>
                <a:lnTo>
                  <a:pt x="88020" y="40060"/>
                </a:lnTo>
                <a:lnTo>
                  <a:pt x="88060" y="40060"/>
                </a:lnTo>
                <a:lnTo>
                  <a:pt x="88080" y="40060"/>
                </a:lnTo>
                <a:lnTo>
                  <a:pt x="88100" y="40070"/>
                </a:lnTo>
                <a:lnTo>
                  <a:pt x="88130" y="40120"/>
                </a:lnTo>
                <a:lnTo>
                  <a:pt x="88170" y="40150"/>
                </a:lnTo>
                <a:lnTo>
                  <a:pt x="88180" y="40160"/>
                </a:lnTo>
                <a:lnTo>
                  <a:pt x="88190" y="40170"/>
                </a:lnTo>
                <a:lnTo>
                  <a:pt x="88190" y="40190"/>
                </a:lnTo>
                <a:lnTo>
                  <a:pt x="88200" y="40200"/>
                </a:lnTo>
                <a:lnTo>
                  <a:pt x="88200" y="40210"/>
                </a:lnTo>
                <a:lnTo>
                  <a:pt x="88190" y="40240"/>
                </a:lnTo>
                <a:lnTo>
                  <a:pt x="88190" y="40260"/>
                </a:lnTo>
                <a:lnTo>
                  <a:pt x="88190" y="40270"/>
                </a:lnTo>
                <a:lnTo>
                  <a:pt x="88190" y="40280"/>
                </a:lnTo>
                <a:lnTo>
                  <a:pt x="88210" y="40330"/>
                </a:lnTo>
                <a:lnTo>
                  <a:pt x="88260" y="40370"/>
                </a:lnTo>
                <a:lnTo>
                  <a:pt x="88270" y="40380"/>
                </a:lnTo>
                <a:lnTo>
                  <a:pt x="88300" y="40420"/>
                </a:lnTo>
                <a:lnTo>
                  <a:pt x="88340" y="40470"/>
                </a:lnTo>
                <a:lnTo>
                  <a:pt x="88350" y="40480"/>
                </a:lnTo>
                <a:lnTo>
                  <a:pt x="88350" y="40490"/>
                </a:lnTo>
                <a:lnTo>
                  <a:pt x="88350" y="40500"/>
                </a:lnTo>
                <a:lnTo>
                  <a:pt x="88350" y="40510"/>
                </a:lnTo>
                <a:lnTo>
                  <a:pt x="88350" y="40520"/>
                </a:lnTo>
                <a:lnTo>
                  <a:pt x="88360" y="40530"/>
                </a:lnTo>
                <a:lnTo>
                  <a:pt x="88380" y="40550"/>
                </a:lnTo>
                <a:lnTo>
                  <a:pt x="88390" y="40560"/>
                </a:lnTo>
                <a:lnTo>
                  <a:pt x="88390" y="40570"/>
                </a:lnTo>
                <a:lnTo>
                  <a:pt x="88400" y="40580"/>
                </a:lnTo>
                <a:lnTo>
                  <a:pt x="88400" y="40590"/>
                </a:lnTo>
                <a:lnTo>
                  <a:pt x="88410" y="40600"/>
                </a:lnTo>
                <a:lnTo>
                  <a:pt x="88420" y="40600"/>
                </a:lnTo>
                <a:lnTo>
                  <a:pt x="88510" y="40620"/>
                </a:lnTo>
                <a:lnTo>
                  <a:pt x="88710" y="40590"/>
                </a:lnTo>
                <a:lnTo>
                  <a:pt x="88880" y="40640"/>
                </a:lnTo>
                <a:lnTo>
                  <a:pt x="88930" y="40660"/>
                </a:lnTo>
                <a:lnTo>
                  <a:pt x="88940" y="40670"/>
                </a:lnTo>
                <a:lnTo>
                  <a:pt x="88940" y="40680"/>
                </a:lnTo>
                <a:lnTo>
                  <a:pt x="88950" y="40690"/>
                </a:lnTo>
                <a:lnTo>
                  <a:pt x="88950" y="40700"/>
                </a:lnTo>
                <a:lnTo>
                  <a:pt x="88950" y="40710"/>
                </a:lnTo>
                <a:lnTo>
                  <a:pt x="88960" y="40730"/>
                </a:lnTo>
                <a:lnTo>
                  <a:pt x="88960" y="40740"/>
                </a:lnTo>
                <a:lnTo>
                  <a:pt x="88970" y="40740"/>
                </a:lnTo>
                <a:lnTo>
                  <a:pt x="88980" y="40750"/>
                </a:lnTo>
                <a:lnTo>
                  <a:pt x="89000" y="40760"/>
                </a:lnTo>
                <a:lnTo>
                  <a:pt x="89110" y="40830"/>
                </a:lnTo>
                <a:lnTo>
                  <a:pt x="89140" y="40850"/>
                </a:lnTo>
                <a:lnTo>
                  <a:pt x="89150" y="40870"/>
                </a:lnTo>
                <a:lnTo>
                  <a:pt x="89150" y="40880"/>
                </a:lnTo>
                <a:lnTo>
                  <a:pt x="89160" y="40900"/>
                </a:lnTo>
                <a:lnTo>
                  <a:pt x="89160" y="40920"/>
                </a:lnTo>
                <a:lnTo>
                  <a:pt x="89160" y="40950"/>
                </a:lnTo>
                <a:lnTo>
                  <a:pt x="89160" y="40960"/>
                </a:lnTo>
                <a:lnTo>
                  <a:pt x="89160" y="40970"/>
                </a:lnTo>
                <a:lnTo>
                  <a:pt x="89160" y="40980"/>
                </a:lnTo>
                <a:lnTo>
                  <a:pt x="89170" y="41000"/>
                </a:lnTo>
                <a:lnTo>
                  <a:pt x="89190" y="41020"/>
                </a:lnTo>
                <a:lnTo>
                  <a:pt x="89190" y="41030"/>
                </a:lnTo>
                <a:lnTo>
                  <a:pt x="89190" y="41040"/>
                </a:lnTo>
                <a:lnTo>
                  <a:pt x="89190" y="41060"/>
                </a:lnTo>
                <a:lnTo>
                  <a:pt x="89190" y="41070"/>
                </a:lnTo>
                <a:lnTo>
                  <a:pt x="89200" y="41080"/>
                </a:lnTo>
                <a:lnTo>
                  <a:pt x="89200" y="41090"/>
                </a:lnTo>
                <a:lnTo>
                  <a:pt x="89210" y="41100"/>
                </a:lnTo>
                <a:lnTo>
                  <a:pt x="89250" y="41120"/>
                </a:lnTo>
                <a:lnTo>
                  <a:pt x="89470" y="41190"/>
                </a:lnTo>
                <a:lnTo>
                  <a:pt x="89480" y="41190"/>
                </a:lnTo>
                <a:lnTo>
                  <a:pt x="89490" y="41210"/>
                </a:lnTo>
                <a:lnTo>
                  <a:pt x="89520" y="41230"/>
                </a:lnTo>
                <a:lnTo>
                  <a:pt x="89540" y="41230"/>
                </a:lnTo>
                <a:lnTo>
                  <a:pt x="89650" y="41210"/>
                </a:lnTo>
                <a:lnTo>
                  <a:pt x="89680" y="41220"/>
                </a:lnTo>
                <a:lnTo>
                  <a:pt x="89720" y="41240"/>
                </a:lnTo>
                <a:lnTo>
                  <a:pt x="89730" y="41250"/>
                </a:lnTo>
                <a:lnTo>
                  <a:pt x="89730" y="41260"/>
                </a:lnTo>
                <a:lnTo>
                  <a:pt x="89740" y="41270"/>
                </a:lnTo>
                <a:lnTo>
                  <a:pt x="89740" y="41280"/>
                </a:lnTo>
                <a:lnTo>
                  <a:pt x="89740" y="41290"/>
                </a:lnTo>
                <a:lnTo>
                  <a:pt x="89750" y="41300"/>
                </a:lnTo>
                <a:lnTo>
                  <a:pt x="89750" y="41310"/>
                </a:lnTo>
                <a:lnTo>
                  <a:pt x="89760" y="41310"/>
                </a:lnTo>
                <a:lnTo>
                  <a:pt x="89780" y="41340"/>
                </a:lnTo>
                <a:lnTo>
                  <a:pt x="89800" y="41350"/>
                </a:lnTo>
                <a:lnTo>
                  <a:pt x="89960" y="41360"/>
                </a:lnTo>
                <a:lnTo>
                  <a:pt x="89980" y="41360"/>
                </a:lnTo>
                <a:lnTo>
                  <a:pt x="89990" y="41360"/>
                </a:lnTo>
                <a:lnTo>
                  <a:pt x="90010" y="41330"/>
                </a:lnTo>
                <a:lnTo>
                  <a:pt x="90030" y="41320"/>
                </a:lnTo>
                <a:lnTo>
                  <a:pt x="90030" y="41310"/>
                </a:lnTo>
                <a:lnTo>
                  <a:pt x="90040" y="41300"/>
                </a:lnTo>
                <a:lnTo>
                  <a:pt x="90040" y="41270"/>
                </a:lnTo>
                <a:lnTo>
                  <a:pt x="90050" y="41190"/>
                </a:lnTo>
                <a:lnTo>
                  <a:pt x="90060" y="41190"/>
                </a:lnTo>
                <a:lnTo>
                  <a:pt x="90070" y="41200"/>
                </a:lnTo>
                <a:lnTo>
                  <a:pt x="90070" y="41210"/>
                </a:lnTo>
                <a:lnTo>
                  <a:pt x="90070" y="41220"/>
                </a:lnTo>
                <a:lnTo>
                  <a:pt x="90080" y="41230"/>
                </a:lnTo>
                <a:lnTo>
                  <a:pt x="90080" y="41240"/>
                </a:lnTo>
                <a:lnTo>
                  <a:pt x="90120" y="41250"/>
                </a:lnTo>
                <a:lnTo>
                  <a:pt x="90120" y="41260"/>
                </a:lnTo>
                <a:lnTo>
                  <a:pt x="90120" y="41280"/>
                </a:lnTo>
                <a:lnTo>
                  <a:pt x="90120" y="41300"/>
                </a:lnTo>
                <a:lnTo>
                  <a:pt x="90120" y="41310"/>
                </a:lnTo>
                <a:lnTo>
                  <a:pt x="90110" y="41330"/>
                </a:lnTo>
                <a:lnTo>
                  <a:pt x="90100" y="41350"/>
                </a:lnTo>
                <a:lnTo>
                  <a:pt x="90090" y="41360"/>
                </a:lnTo>
                <a:lnTo>
                  <a:pt x="90070" y="41370"/>
                </a:lnTo>
                <a:lnTo>
                  <a:pt x="90060" y="41380"/>
                </a:lnTo>
                <a:lnTo>
                  <a:pt x="90060" y="41390"/>
                </a:lnTo>
                <a:lnTo>
                  <a:pt x="90060" y="41400"/>
                </a:lnTo>
                <a:lnTo>
                  <a:pt x="90060" y="41410"/>
                </a:lnTo>
                <a:lnTo>
                  <a:pt x="90080" y="41440"/>
                </a:lnTo>
                <a:lnTo>
                  <a:pt x="90080" y="41450"/>
                </a:lnTo>
                <a:lnTo>
                  <a:pt x="90080" y="41460"/>
                </a:lnTo>
                <a:lnTo>
                  <a:pt x="90080" y="41470"/>
                </a:lnTo>
                <a:lnTo>
                  <a:pt x="90070" y="41480"/>
                </a:lnTo>
                <a:lnTo>
                  <a:pt x="90070" y="41490"/>
                </a:lnTo>
                <a:lnTo>
                  <a:pt x="90070" y="41510"/>
                </a:lnTo>
                <a:lnTo>
                  <a:pt x="90100" y="41560"/>
                </a:lnTo>
                <a:lnTo>
                  <a:pt x="90110" y="41580"/>
                </a:lnTo>
                <a:lnTo>
                  <a:pt x="90120" y="41580"/>
                </a:lnTo>
                <a:lnTo>
                  <a:pt x="90140" y="41590"/>
                </a:lnTo>
                <a:lnTo>
                  <a:pt x="90170" y="41600"/>
                </a:lnTo>
                <a:lnTo>
                  <a:pt x="90180" y="41600"/>
                </a:lnTo>
                <a:lnTo>
                  <a:pt x="90180" y="41610"/>
                </a:lnTo>
                <a:lnTo>
                  <a:pt x="90190" y="41610"/>
                </a:lnTo>
                <a:lnTo>
                  <a:pt x="90190" y="41630"/>
                </a:lnTo>
                <a:lnTo>
                  <a:pt x="90200" y="41640"/>
                </a:lnTo>
                <a:lnTo>
                  <a:pt x="90200" y="41650"/>
                </a:lnTo>
                <a:lnTo>
                  <a:pt x="90210" y="41660"/>
                </a:lnTo>
                <a:lnTo>
                  <a:pt x="90210" y="41670"/>
                </a:lnTo>
                <a:lnTo>
                  <a:pt x="90210" y="41710"/>
                </a:lnTo>
                <a:lnTo>
                  <a:pt x="90220" y="41720"/>
                </a:lnTo>
                <a:lnTo>
                  <a:pt x="90230" y="41730"/>
                </a:lnTo>
                <a:lnTo>
                  <a:pt x="90240" y="41730"/>
                </a:lnTo>
                <a:lnTo>
                  <a:pt x="90250" y="41730"/>
                </a:lnTo>
                <a:lnTo>
                  <a:pt x="90250" y="41740"/>
                </a:lnTo>
                <a:lnTo>
                  <a:pt x="90250" y="41750"/>
                </a:lnTo>
                <a:lnTo>
                  <a:pt x="90250" y="41760"/>
                </a:lnTo>
                <a:lnTo>
                  <a:pt x="90240" y="41760"/>
                </a:lnTo>
                <a:lnTo>
                  <a:pt x="90230" y="41770"/>
                </a:lnTo>
                <a:lnTo>
                  <a:pt x="90210" y="41770"/>
                </a:lnTo>
                <a:lnTo>
                  <a:pt x="90190" y="41780"/>
                </a:lnTo>
                <a:lnTo>
                  <a:pt x="90180" y="41790"/>
                </a:lnTo>
                <a:lnTo>
                  <a:pt x="90170" y="41810"/>
                </a:lnTo>
                <a:lnTo>
                  <a:pt x="90170" y="41830"/>
                </a:lnTo>
                <a:lnTo>
                  <a:pt x="90160" y="41830"/>
                </a:lnTo>
                <a:lnTo>
                  <a:pt x="90160" y="41840"/>
                </a:lnTo>
                <a:lnTo>
                  <a:pt x="90140" y="41840"/>
                </a:lnTo>
                <a:lnTo>
                  <a:pt x="90130" y="41840"/>
                </a:lnTo>
                <a:lnTo>
                  <a:pt x="90120" y="41840"/>
                </a:lnTo>
                <a:lnTo>
                  <a:pt x="90120" y="41850"/>
                </a:lnTo>
                <a:lnTo>
                  <a:pt x="90110" y="41860"/>
                </a:lnTo>
                <a:lnTo>
                  <a:pt x="90110" y="41870"/>
                </a:lnTo>
                <a:lnTo>
                  <a:pt x="90080" y="41940"/>
                </a:lnTo>
                <a:lnTo>
                  <a:pt x="90080" y="41950"/>
                </a:lnTo>
                <a:lnTo>
                  <a:pt x="90080" y="41960"/>
                </a:lnTo>
                <a:lnTo>
                  <a:pt x="90080" y="41980"/>
                </a:lnTo>
                <a:lnTo>
                  <a:pt x="90080" y="41990"/>
                </a:lnTo>
                <a:lnTo>
                  <a:pt x="90080" y="42000"/>
                </a:lnTo>
                <a:lnTo>
                  <a:pt x="90070" y="42010"/>
                </a:lnTo>
                <a:lnTo>
                  <a:pt x="90070" y="42020"/>
                </a:lnTo>
                <a:lnTo>
                  <a:pt x="90070" y="42030"/>
                </a:lnTo>
                <a:lnTo>
                  <a:pt x="90060" y="42040"/>
                </a:lnTo>
                <a:lnTo>
                  <a:pt x="90050" y="42040"/>
                </a:lnTo>
                <a:lnTo>
                  <a:pt x="90040" y="42040"/>
                </a:lnTo>
                <a:lnTo>
                  <a:pt x="90030" y="42030"/>
                </a:lnTo>
                <a:lnTo>
                  <a:pt x="89980" y="42020"/>
                </a:lnTo>
                <a:lnTo>
                  <a:pt x="89930" y="42020"/>
                </a:lnTo>
                <a:lnTo>
                  <a:pt x="89900" y="42020"/>
                </a:lnTo>
                <a:lnTo>
                  <a:pt x="89890" y="42030"/>
                </a:lnTo>
                <a:lnTo>
                  <a:pt x="89830" y="42090"/>
                </a:lnTo>
                <a:lnTo>
                  <a:pt x="89830" y="42100"/>
                </a:lnTo>
                <a:lnTo>
                  <a:pt x="89830" y="42110"/>
                </a:lnTo>
                <a:lnTo>
                  <a:pt x="89830" y="42120"/>
                </a:lnTo>
                <a:lnTo>
                  <a:pt x="89850" y="42180"/>
                </a:lnTo>
                <a:lnTo>
                  <a:pt x="89860" y="42190"/>
                </a:lnTo>
                <a:lnTo>
                  <a:pt x="89860" y="42200"/>
                </a:lnTo>
                <a:lnTo>
                  <a:pt x="89860" y="42210"/>
                </a:lnTo>
                <a:lnTo>
                  <a:pt x="89850" y="42240"/>
                </a:lnTo>
                <a:lnTo>
                  <a:pt x="89850" y="42260"/>
                </a:lnTo>
                <a:lnTo>
                  <a:pt x="89850" y="42270"/>
                </a:lnTo>
                <a:lnTo>
                  <a:pt x="89860" y="42280"/>
                </a:lnTo>
                <a:lnTo>
                  <a:pt x="89870" y="42280"/>
                </a:lnTo>
                <a:lnTo>
                  <a:pt x="89890" y="42270"/>
                </a:lnTo>
                <a:lnTo>
                  <a:pt x="89890" y="42280"/>
                </a:lnTo>
                <a:lnTo>
                  <a:pt x="89900" y="42280"/>
                </a:lnTo>
                <a:lnTo>
                  <a:pt x="89900" y="42290"/>
                </a:lnTo>
                <a:lnTo>
                  <a:pt x="89900" y="42300"/>
                </a:lnTo>
                <a:lnTo>
                  <a:pt x="89910" y="42330"/>
                </a:lnTo>
                <a:lnTo>
                  <a:pt x="89910" y="42350"/>
                </a:lnTo>
                <a:lnTo>
                  <a:pt x="89910" y="42360"/>
                </a:lnTo>
                <a:lnTo>
                  <a:pt x="89920" y="42370"/>
                </a:lnTo>
                <a:lnTo>
                  <a:pt x="89920" y="42380"/>
                </a:lnTo>
                <a:lnTo>
                  <a:pt x="89920" y="42390"/>
                </a:lnTo>
                <a:lnTo>
                  <a:pt x="89910" y="42390"/>
                </a:lnTo>
                <a:lnTo>
                  <a:pt x="89890" y="42420"/>
                </a:lnTo>
                <a:lnTo>
                  <a:pt x="89880" y="42430"/>
                </a:lnTo>
                <a:lnTo>
                  <a:pt x="89880" y="42440"/>
                </a:lnTo>
                <a:lnTo>
                  <a:pt x="89880" y="42450"/>
                </a:lnTo>
                <a:lnTo>
                  <a:pt x="89890" y="42470"/>
                </a:lnTo>
                <a:lnTo>
                  <a:pt x="89900" y="42480"/>
                </a:lnTo>
                <a:lnTo>
                  <a:pt x="89890" y="42480"/>
                </a:lnTo>
                <a:lnTo>
                  <a:pt x="89860" y="42470"/>
                </a:lnTo>
                <a:lnTo>
                  <a:pt x="89850" y="42470"/>
                </a:lnTo>
                <a:lnTo>
                  <a:pt x="89840" y="42480"/>
                </a:lnTo>
                <a:lnTo>
                  <a:pt x="89850" y="42500"/>
                </a:lnTo>
                <a:lnTo>
                  <a:pt x="89840" y="42500"/>
                </a:lnTo>
                <a:lnTo>
                  <a:pt x="89820" y="42510"/>
                </a:lnTo>
                <a:lnTo>
                  <a:pt x="89800" y="42520"/>
                </a:lnTo>
                <a:lnTo>
                  <a:pt x="89790" y="42530"/>
                </a:lnTo>
                <a:lnTo>
                  <a:pt x="89790" y="42540"/>
                </a:lnTo>
                <a:lnTo>
                  <a:pt x="89790" y="42550"/>
                </a:lnTo>
                <a:lnTo>
                  <a:pt x="89790" y="42560"/>
                </a:lnTo>
                <a:lnTo>
                  <a:pt x="89790" y="42580"/>
                </a:lnTo>
                <a:lnTo>
                  <a:pt x="89790" y="42590"/>
                </a:lnTo>
                <a:lnTo>
                  <a:pt x="89790" y="42600"/>
                </a:lnTo>
                <a:lnTo>
                  <a:pt x="89790" y="42610"/>
                </a:lnTo>
                <a:lnTo>
                  <a:pt x="89800" y="42650"/>
                </a:lnTo>
                <a:lnTo>
                  <a:pt x="89800" y="42660"/>
                </a:lnTo>
                <a:lnTo>
                  <a:pt x="89800" y="42670"/>
                </a:lnTo>
                <a:lnTo>
                  <a:pt x="89810" y="42680"/>
                </a:lnTo>
                <a:lnTo>
                  <a:pt x="89850" y="42700"/>
                </a:lnTo>
                <a:lnTo>
                  <a:pt x="89860" y="42700"/>
                </a:lnTo>
                <a:lnTo>
                  <a:pt x="89870" y="42710"/>
                </a:lnTo>
                <a:lnTo>
                  <a:pt x="89870" y="42720"/>
                </a:lnTo>
                <a:lnTo>
                  <a:pt x="89870" y="42730"/>
                </a:lnTo>
                <a:lnTo>
                  <a:pt x="89870" y="42770"/>
                </a:lnTo>
                <a:lnTo>
                  <a:pt x="89870" y="42780"/>
                </a:lnTo>
                <a:lnTo>
                  <a:pt x="89880" y="42790"/>
                </a:lnTo>
                <a:lnTo>
                  <a:pt x="89890" y="42800"/>
                </a:lnTo>
                <a:lnTo>
                  <a:pt x="89930" y="42820"/>
                </a:lnTo>
                <a:lnTo>
                  <a:pt x="89940" y="42820"/>
                </a:lnTo>
                <a:lnTo>
                  <a:pt x="89940" y="42830"/>
                </a:lnTo>
                <a:lnTo>
                  <a:pt x="89950" y="42830"/>
                </a:lnTo>
                <a:lnTo>
                  <a:pt x="89950" y="42840"/>
                </a:lnTo>
                <a:lnTo>
                  <a:pt x="89950" y="42850"/>
                </a:lnTo>
                <a:lnTo>
                  <a:pt x="89940" y="42870"/>
                </a:lnTo>
                <a:lnTo>
                  <a:pt x="89940" y="42880"/>
                </a:lnTo>
                <a:lnTo>
                  <a:pt x="89940" y="42900"/>
                </a:lnTo>
                <a:lnTo>
                  <a:pt x="89940" y="42970"/>
                </a:lnTo>
                <a:lnTo>
                  <a:pt x="89940" y="42990"/>
                </a:lnTo>
                <a:lnTo>
                  <a:pt x="89940" y="43000"/>
                </a:lnTo>
                <a:lnTo>
                  <a:pt x="89940" y="43010"/>
                </a:lnTo>
                <a:lnTo>
                  <a:pt x="89930" y="43030"/>
                </a:lnTo>
                <a:lnTo>
                  <a:pt x="89890" y="43100"/>
                </a:lnTo>
                <a:lnTo>
                  <a:pt x="89880" y="43110"/>
                </a:lnTo>
                <a:lnTo>
                  <a:pt x="89870" y="43110"/>
                </a:lnTo>
                <a:lnTo>
                  <a:pt x="89850" y="43110"/>
                </a:lnTo>
                <a:lnTo>
                  <a:pt x="89840" y="43110"/>
                </a:lnTo>
                <a:lnTo>
                  <a:pt x="89830" y="43120"/>
                </a:lnTo>
                <a:lnTo>
                  <a:pt x="89820" y="43130"/>
                </a:lnTo>
                <a:lnTo>
                  <a:pt x="89820" y="43140"/>
                </a:lnTo>
                <a:lnTo>
                  <a:pt x="89820" y="43150"/>
                </a:lnTo>
                <a:lnTo>
                  <a:pt x="89810" y="43150"/>
                </a:lnTo>
                <a:lnTo>
                  <a:pt x="89800" y="43160"/>
                </a:lnTo>
                <a:lnTo>
                  <a:pt x="89770" y="43160"/>
                </a:lnTo>
                <a:lnTo>
                  <a:pt x="89760" y="43170"/>
                </a:lnTo>
                <a:lnTo>
                  <a:pt x="89760" y="43180"/>
                </a:lnTo>
                <a:lnTo>
                  <a:pt x="89760" y="43190"/>
                </a:lnTo>
                <a:lnTo>
                  <a:pt x="89760" y="43200"/>
                </a:lnTo>
                <a:lnTo>
                  <a:pt x="89770" y="43210"/>
                </a:lnTo>
                <a:lnTo>
                  <a:pt x="89780" y="43220"/>
                </a:lnTo>
                <a:lnTo>
                  <a:pt x="89790" y="43220"/>
                </a:lnTo>
                <a:lnTo>
                  <a:pt x="89790" y="43230"/>
                </a:lnTo>
                <a:lnTo>
                  <a:pt x="89790" y="43250"/>
                </a:lnTo>
                <a:lnTo>
                  <a:pt x="89800" y="43270"/>
                </a:lnTo>
                <a:lnTo>
                  <a:pt x="89800" y="43280"/>
                </a:lnTo>
                <a:lnTo>
                  <a:pt x="89800" y="43290"/>
                </a:lnTo>
                <a:lnTo>
                  <a:pt x="89800" y="43300"/>
                </a:lnTo>
                <a:lnTo>
                  <a:pt x="89800" y="43310"/>
                </a:lnTo>
                <a:lnTo>
                  <a:pt x="89800" y="43320"/>
                </a:lnTo>
                <a:lnTo>
                  <a:pt x="89830" y="43360"/>
                </a:lnTo>
                <a:lnTo>
                  <a:pt x="89840" y="43360"/>
                </a:lnTo>
                <a:lnTo>
                  <a:pt x="89840" y="43370"/>
                </a:lnTo>
                <a:lnTo>
                  <a:pt x="89830" y="43390"/>
                </a:lnTo>
                <a:lnTo>
                  <a:pt x="89820" y="43400"/>
                </a:lnTo>
                <a:lnTo>
                  <a:pt x="89810" y="43440"/>
                </a:lnTo>
                <a:lnTo>
                  <a:pt x="89810" y="43450"/>
                </a:lnTo>
                <a:lnTo>
                  <a:pt x="89800" y="43460"/>
                </a:lnTo>
                <a:lnTo>
                  <a:pt x="89750" y="43450"/>
                </a:lnTo>
                <a:lnTo>
                  <a:pt x="89720" y="43460"/>
                </a:lnTo>
                <a:lnTo>
                  <a:pt x="89710" y="43460"/>
                </a:lnTo>
                <a:lnTo>
                  <a:pt x="89700" y="43470"/>
                </a:lnTo>
                <a:lnTo>
                  <a:pt x="89700" y="43480"/>
                </a:lnTo>
                <a:lnTo>
                  <a:pt x="89700" y="43500"/>
                </a:lnTo>
                <a:lnTo>
                  <a:pt x="89710" y="43520"/>
                </a:lnTo>
                <a:lnTo>
                  <a:pt x="89710" y="43530"/>
                </a:lnTo>
                <a:lnTo>
                  <a:pt x="89700" y="43530"/>
                </a:lnTo>
                <a:lnTo>
                  <a:pt x="89690" y="43530"/>
                </a:lnTo>
                <a:lnTo>
                  <a:pt x="89660" y="43530"/>
                </a:lnTo>
                <a:lnTo>
                  <a:pt x="89640" y="43540"/>
                </a:lnTo>
                <a:lnTo>
                  <a:pt x="89630" y="43540"/>
                </a:lnTo>
                <a:lnTo>
                  <a:pt x="89620" y="43560"/>
                </a:lnTo>
                <a:lnTo>
                  <a:pt x="89610" y="43560"/>
                </a:lnTo>
                <a:lnTo>
                  <a:pt x="89590" y="43540"/>
                </a:lnTo>
                <a:lnTo>
                  <a:pt x="89580" y="43540"/>
                </a:lnTo>
                <a:lnTo>
                  <a:pt x="89570" y="43540"/>
                </a:lnTo>
                <a:lnTo>
                  <a:pt x="89570" y="43550"/>
                </a:lnTo>
                <a:lnTo>
                  <a:pt x="89560" y="43570"/>
                </a:lnTo>
                <a:lnTo>
                  <a:pt x="89550" y="43580"/>
                </a:lnTo>
                <a:lnTo>
                  <a:pt x="89520" y="43600"/>
                </a:lnTo>
                <a:lnTo>
                  <a:pt x="89520" y="43610"/>
                </a:lnTo>
                <a:lnTo>
                  <a:pt x="89520" y="43620"/>
                </a:lnTo>
                <a:lnTo>
                  <a:pt x="89520" y="43630"/>
                </a:lnTo>
                <a:lnTo>
                  <a:pt x="89520" y="43640"/>
                </a:lnTo>
                <a:lnTo>
                  <a:pt x="89530" y="43650"/>
                </a:lnTo>
                <a:lnTo>
                  <a:pt x="89530" y="43660"/>
                </a:lnTo>
                <a:lnTo>
                  <a:pt x="89540" y="43670"/>
                </a:lnTo>
                <a:lnTo>
                  <a:pt x="89530" y="43680"/>
                </a:lnTo>
                <a:lnTo>
                  <a:pt x="89520" y="43710"/>
                </a:lnTo>
                <a:lnTo>
                  <a:pt x="89510" y="43750"/>
                </a:lnTo>
                <a:lnTo>
                  <a:pt x="89510" y="43760"/>
                </a:lnTo>
                <a:lnTo>
                  <a:pt x="89500" y="43800"/>
                </a:lnTo>
                <a:lnTo>
                  <a:pt x="89500" y="43810"/>
                </a:lnTo>
                <a:lnTo>
                  <a:pt x="89500" y="43820"/>
                </a:lnTo>
                <a:lnTo>
                  <a:pt x="89510" y="43820"/>
                </a:lnTo>
                <a:lnTo>
                  <a:pt x="89510" y="43830"/>
                </a:lnTo>
                <a:lnTo>
                  <a:pt x="89520" y="43840"/>
                </a:lnTo>
                <a:lnTo>
                  <a:pt x="89620" y="43880"/>
                </a:lnTo>
                <a:lnTo>
                  <a:pt x="89650" y="43910"/>
                </a:lnTo>
                <a:lnTo>
                  <a:pt x="89670" y="43920"/>
                </a:lnTo>
                <a:lnTo>
                  <a:pt x="89680" y="43920"/>
                </a:lnTo>
                <a:lnTo>
                  <a:pt x="89690" y="43940"/>
                </a:lnTo>
                <a:lnTo>
                  <a:pt x="89710" y="43970"/>
                </a:lnTo>
                <a:lnTo>
                  <a:pt x="89710" y="43980"/>
                </a:lnTo>
                <a:lnTo>
                  <a:pt x="89710" y="43990"/>
                </a:lnTo>
                <a:lnTo>
                  <a:pt x="89710" y="44020"/>
                </a:lnTo>
                <a:lnTo>
                  <a:pt x="89710" y="44030"/>
                </a:lnTo>
                <a:lnTo>
                  <a:pt x="89710" y="44040"/>
                </a:lnTo>
                <a:lnTo>
                  <a:pt x="89720" y="44050"/>
                </a:lnTo>
                <a:lnTo>
                  <a:pt x="89760" y="44110"/>
                </a:lnTo>
                <a:lnTo>
                  <a:pt x="89770" y="44120"/>
                </a:lnTo>
                <a:lnTo>
                  <a:pt x="89780" y="44120"/>
                </a:lnTo>
                <a:lnTo>
                  <a:pt x="89820" y="44100"/>
                </a:lnTo>
                <a:lnTo>
                  <a:pt x="89830" y="44100"/>
                </a:lnTo>
                <a:lnTo>
                  <a:pt x="89840" y="44100"/>
                </a:lnTo>
                <a:lnTo>
                  <a:pt x="89850" y="44110"/>
                </a:lnTo>
                <a:lnTo>
                  <a:pt x="89850" y="44130"/>
                </a:lnTo>
                <a:lnTo>
                  <a:pt x="89840" y="44160"/>
                </a:lnTo>
                <a:lnTo>
                  <a:pt x="89840" y="44170"/>
                </a:lnTo>
                <a:lnTo>
                  <a:pt x="89830" y="44190"/>
                </a:lnTo>
                <a:lnTo>
                  <a:pt x="89780" y="44260"/>
                </a:lnTo>
                <a:lnTo>
                  <a:pt x="89770" y="44270"/>
                </a:lnTo>
                <a:lnTo>
                  <a:pt x="89770" y="44280"/>
                </a:lnTo>
                <a:lnTo>
                  <a:pt x="89770" y="44290"/>
                </a:lnTo>
                <a:lnTo>
                  <a:pt x="89770" y="44300"/>
                </a:lnTo>
                <a:lnTo>
                  <a:pt x="89770" y="44310"/>
                </a:lnTo>
                <a:lnTo>
                  <a:pt x="89780" y="44320"/>
                </a:lnTo>
                <a:lnTo>
                  <a:pt x="89790" y="44340"/>
                </a:lnTo>
                <a:lnTo>
                  <a:pt x="89820" y="44390"/>
                </a:lnTo>
                <a:lnTo>
                  <a:pt x="89820" y="44400"/>
                </a:lnTo>
                <a:lnTo>
                  <a:pt x="89820" y="44410"/>
                </a:lnTo>
                <a:lnTo>
                  <a:pt x="89810" y="44460"/>
                </a:lnTo>
                <a:lnTo>
                  <a:pt x="89800" y="44470"/>
                </a:lnTo>
                <a:lnTo>
                  <a:pt x="89800" y="44480"/>
                </a:lnTo>
                <a:lnTo>
                  <a:pt x="89800" y="44490"/>
                </a:lnTo>
                <a:lnTo>
                  <a:pt x="89810" y="44510"/>
                </a:lnTo>
                <a:lnTo>
                  <a:pt x="89820" y="44530"/>
                </a:lnTo>
                <a:lnTo>
                  <a:pt x="89820" y="44540"/>
                </a:lnTo>
                <a:lnTo>
                  <a:pt x="89810" y="44550"/>
                </a:lnTo>
                <a:lnTo>
                  <a:pt x="89810" y="44580"/>
                </a:lnTo>
                <a:lnTo>
                  <a:pt x="89800" y="44590"/>
                </a:lnTo>
                <a:lnTo>
                  <a:pt x="89810" y="44600"/>
                </a:lnTo>
                <a:lnTo>
                  <a:pt x="89810" y="44620"/>
                </a:lnTo>
                <a:lnTo>
                  <a:pt x="89810" y="44630"/>
                </a:lnTo>
                <a:lnTo>
                  <a:pt x="89810" y="44640"/>
                </a:lnTo>
                <a:lnTo>
                  <a:pt x="89800" y="44660"/>
                </a:lnTo>
                <a:lnTo>
                  <a:pt x="89800" y="44670"/>
                </a:lnTo>
                <a:lnTo>
                  <a:pt x="89790" y="44680"/>
                </a:lnTo>
                <a:lnTo>
                  <a:pt x="89790" y="44690"/>
                </a:lnTo>
                <a:lnTo>
                  <a:pt x="89780" y="44700"/>
                </a:lnTo>
                <a:lnTo>
                  <a:pt x="89760" y="44710"/>
                </a:lnTo>
                <a:lnTo>
                  <a:pt x="89750" y="44720"/>
                </a:lnTo>
                <a:lnTo>
                  <a:pt x="89740" y="44720"/>
                </a:lnTo>
                <a:lnTo>
                  <a:pt x="89730" y="44720"/>
                </a:lnTo>
                <a:lnTo>
                  <a:pt x="89720" y="44700"/>
                </a:lnTo>
                <a:lnTo>
                  <a:pt x="89720" y="44690"/>
                </a:lnTo>
                <a:lnTo>
                  <a:pt x="89710" y="44690"/>
                </a:lnTo>
                <a:lnTo>
                  <a:pt x="89700" y="44690"/>
                </a:lnTo>
                <a:lnTo>
                  <a:pt x="89690" y="44690"/>
                </a:lnTo>
                <a:lnTo>
                  <a:pt x="89690" y="44700"/>
                </a:lnTo>
                <a:lnTo>
                  <a:pt x="89690" y="44710"/>
                </a:lnTo>
                <a:lnTo>
                  <a:pt x="89690" y="44720"/>
                </a:lnTo>
                <a:lnTo>
                  <a:pt x="89680" y="44730"/>
                </a:lnTo>
                <a:lnTo>
                  <a:pt x="89650" y="44720"/>
                </a:lnTo>
                <a:lnTo>
                  <a:pt x="89630" y="44720"/>
                </a:lnTo>
                <a:lnTo>
                  <a:pt x="89590" y="44730"/>
                </a:lnTo>
                <a:lnTo>
                  <a:pt x="89580" y="44730"/>
                </a:lnTo>
                <a:lnTo>
                  <a:pt x="89570" y="44740"/>
                </a:lnTo>
                <a:lnTo>
                  <a:pt x="89540" y="44790"/>
                </a:lnTo>
                <a:lnTo>
                  <a:pt x="89530" y="44800"/>
                </a:lnTo>
                <a:lnTo>
                  <a:pt x="89520" y="44800"/>
                </a:lnTo>
                <a:lnTo>
                  <a:pt x="89500" y="44780"/>
                </a:lnTo>
                <a:lnTo>
                  <a:pt x="89490" y="44780"/>
                </a:lnTo>
                <a:lnTo>
                  <a:pt x="89440" y="44810"/>
                </a:lnTo>
                <a:lnTo>
                  <a:pt x="89440" y="44820"/>
                </a:lnTo>
                <a:lnTo>
                  <a:pt x="89440" y="44830"/>
                </a:lnTo>
                <a:lnTo>
                  <a:pt x="89440" y="44840"/>
                </a:lnTo>
                <a:lnTo>
                  <a:pt x="89450" y="44850"/>
                </a:lnTo>
                <a:lnTo>
                  <a:pt x="89480" y="44880"/>
                </a:lnTo>
                <a:lnTo>
                  <a:pt x="89500" y="44900"/>
                </a:lnTo>
                <a:lnTo>
                  <a:pt x="89510" y="44900"/>
                </a:lnTo>
                <a:lnTo>
                  <a:pt x="89520" y="44900"/>
                </a:lnTo>
                <a:lnTo>
                  <a:pt x="89560" y="44900"/>
                </a:lnTo>
                <a:lnTo>
                  <a:pt x="89570" y="44910"/>
                </a:lnTo>
                <a:lnTo>
                  <a:pt x="89580" y="44920"/>
                </a:lnTo>
                <a:lnTo>
                  <a:pt x="89600" y="44920"/>
                </a:lnTo>
                <a:lnTo>
                  <a:pt x="89660" y="44930"/>
                </a:lnTo>
                <a:lnTo>
                  <a:pt x="89670" y="44940"/>
                </a:lnTo>
                <a:lnTo>
                  <a:pt x="89670" y="44960"/>
                </a:lnTo>
                <a:lnTo>
                  <a:pt x="89670" y="45020"/>
                </a:lnTo>
                <a:lnTo>
                  <a:pt x="89670" y="45030"/>
                </a:lnTo>
                <a:lnTo>
                  <a:pt x="89670" y="45040"/>
                </a:lnTo>
                <a:lnTo>
                  <a:pt x="89670" y="45050"/>
                </a:lnTo>
                <a:lnTo>
                  <a:pt x="89660" y="45060"/>
                </a:lnTo>
                <a:lnTo>
                  <a:pt x="89660" y="45070"/>
                </a:lnTo>
                <a:lnTo>
                  <a:pt x="89660" y="45090"/>
                </a:lnTo>
                <a:lnTo>
                  <a:pt x="89660" y="45100"/>
                </a:lnTo>
                <a:lnTo>
                  <a:pt x="89650" y="45110"/>
                </a:lnTo>
                <a:lnTo>
                  <a:pt x="89640" y="45120"/>
                </a:lnTo>
                <a:lnTo>
                  <a:pt x="89560" y="45110"/>
                </a:lnTo>
                <a:lnTo>
                  <a:pt x="89550" y="45120"/>
                </a:lnTo>
                <a:lnTo>
                  <a:pt x="89540" y="45130"/>
                </a:lnTo>
                <a:lnTo>
                  <a:pt x="89530" y="45140"/>
                </a:lnTo>
                <a:lnTo>
                  <a:pt x="89530" y="45150"/>
                </a:lnTo>
                <a:lnTo>
                  <a:pt x="89530" y="45160"/>
                </a:lnTo>
                <a:lnTo>
                  <a:pt x="89540" y="45170"/>
                </a:lnTo>
                <a:lnTo>
                  <a:pt x="89560" y="45200"/>
                </a:lnTo>
                <a:lnTo>
                  <a:pt x="89570" y="45200"/>
                </a:lnTo>
                <a:lnTo>
                  <a:pt x="89570" y="45210"/>
                </a:lnTo>
                <a:lnTo>
                  <a:pt x="89570" y="45230"/>
                </a:lnTo>
                <a:lnTo>
                  <a:pt x="89570" y="45240"/>
                </a:lnTo>
                <a:lnTo>
                  <a:pt x="89570" y="45250"/>
                </a:lnTo>
                <a:lnTo>
                  <a:pt x="89570" y="45260"/>
                </a:lnTo>
                <a:lnTo>
                  <a:pt x="89580" y="45260"/>
                </a:lnTo>
                <a:lnTo>
                  <a:pt x="89620" y="45290"/>
                </a:lnTo>
                <a:lnTo>
                  <a:pt x="89630" y="45300"/>
                </a:lnTo>
                <a:lnTo>
                  <a:pt x="89630" y="45310"/>
                </a:lnTo>
                <a:lnTo>
                  <a:pt x="89630" y="45320"/>
                </a:lnTo>
                <a:lnTo>
                  <a:pt x="89620" y="45330"/>
                </a:lnTo>
                <a:lnTo>
                  <a:pt x="89620" y="45340"/>
                </a:lnTo>
                <a:lnTo>
                  <a:pt x="89600" y="45370"/>
                </a:lnTo>
                <a:lnTo>
                  <a:pt x="89600" y="45380"/>
                </a:lnTo>
                <a:lnTo>
                  <a:pt x="89630" y="45390"/>
                </a:lnTo>
                <a:lnTo>
                  <a:pt x="89630" y="45400"/>
                </a:lnTo>
                <a:lnTo>
                  <a:pt x="89630" y="45410"/>
                </a:lnTo>
                <a:lnTo>
                  <a:pt x="89630" y="45420"/>
                </a:lnTo>
                <a:lnTo>
                  <a:pt x="89630" y="45440"/>
                </a:lnTo>
                <a:lnTo>
                  <a:pt x="89630" y="45450"/>
                </a:lnTo>
                <a:lnTo>
                  <a:pt x="89630" y="45460"/>
                </a:lnTo>
                <a:lnTo>
                  <a:pt x="89650" y="45520"/>
                </a:lnTo>
                <a:lnTo>
                  <a:pt x="89620" y="45510"/>
                </a:lnTo>
                <a:lnTo>
                  <a:pt x="89600" y="45500"/>
                </a:lnTo>
                <a:lnTo>
                  <a:pt x="89590" y="45500"/>
                </a:lnTo>
                <a:lnTo>
                  <a:pt x="89580" y="45520"/>
                </a:lnTo>
                <a:lnTo>
                  <a:pt x="89570" y="45560"/>
                </a:lnTo>
                <a:lnTo>
                  <a:pt x="89550" y="45580"/>
                </a:lnTo>
                <a:lnTo>
                  <a:pt x="89530" y="45580"/>
                </a:lnTo>
                <a:lnTo>
                  <a:pt x="89520" y="45580"/>
                </a:lnTo>
                <a:lnTo>
                  <a:pt x="89530" y="45600"/>
                </a:lnTo>
                <a:lnTo>
                  <a:pt x="89540" y="45610"/>
                </a:lnTo>
                <a:lnTo>
                  <a:pt x="89520" y="45630"/>
                </a:lnTo>
                <a:lnTo>
                  <a:pt x="89510" y="45650"/>
                </a:lnTo>
                <a:lnTo>
                  <a:pt x="89490" y="45660"/>
                </a:lnTo>
                <a:lnTo>
                  <a:pt x="89480" y="45650"/>
                </a:lnTo>
                <a:lnTo>
                  <a:pt x="89470" y="45660"/>
                </a:lnTo>
                <a:lnTo>
                  <a:pt x="89470" y="45670"/>
                </a:lnTo>
                <a:lnTo>
                  <a:pt x="89480" y="45700"/>
                </a:lnTo>
                <a:lnTo>
                  <a:pt x="89470" y="45710"/>
                </a:lnTo>
                <a:lnTo>
                  <a:pt x="89450" y="45720"/>
                </a:lnTo>
                <a:lnTo>
                  <a:pt x="89440" y="45740"/>
                </a:lnTo>
                <a:lnTo>
                  <a:pt x="89420" y="45740"/>
                </a:lnTo>
                <a:lnTo>
                  <a:pt x="89420" y="45750"/>
                </a:lnTo>
                <a:lnTo>
                  <a:pt x="89410" y="45770"/>
                </a:lnTo>
                <a:lnTo>
                  <a:pt x="89400" y="45790"/>
                </a:lnTo>
                <a:lnTo>
                  <a:pt x="89400" y="45800"/>
                </a:lnTo>
                <a:lnTo>
                  <a:pt x="89390" y="45810"/>
                </a:lnTo>
                <a:lnTo>
                  <a:pt x="89370" y="45810"/>
                </a:lnTo>
                <a:lnTo>
                  <a:pt x="89360" y="45820"/>
                </a:lnTo>
                <a:lnTo>
                  <a:pt x="89370" y="45840"/>
                </a:lnTo>
                <a:lnTo>
                  <a:pt x="89350" y="45860"/>
                </a:lnTo>
                <a:lnTo>
                  <a:pt x="89330" y="45900"/>
                </a:lnTo>
                <a:lnTo>
                  <a:pt x="89300" y="45890"/>
                </a:lnTo>
                <a:lnTo>
                  <a:pt x="89290" y="45870"/>
                </a:lnTo>
                <a:lnTo>
                  <a:pt x="89270" y="45830"/>
                </a:lnTo>
                <a:lnTo>
                  <a:pt x="89260" y="45820"/>
                </a:lnTo>
                <a:lnTo>
                  <a:pt x="89260" y="45840"/>
                </a:lnTo>
                <a:lnTo>
                  <a:pt x="89260" y="45860"/>
                </a:lnTo>
                <a:lnTo>
                  <a:pt x="89260" y="45880"/>
                </a:lnTo>
                <a:lnTo>
                  <a:pt x="89280" y="45920"/>
                </a:lnTo>
                <a:lnTo>
                  <a:pt x="89270" y="45950"/>
                </a:lnTo>
                <a:lnTo>
                  <a:pt x="89250" y="45940"/>
                </a:lnTo>
                <a:lnTo>
                  <a:pt x="89240" y="45920"/>
                </a:lnTo>
                <a:lnTo>
                  <a:pt x="89230" y="45900"/>
                </a:lnTo>
                <a:lnTo>
                  <a:pt x="89210" y="45900"/>
                </a:lnTo>
                <a:lnTo>
                  <a:pt x="89210" y="45910"/>
                </a:lnTo>
                <a:lnTo>
                  <a:pt x="89210" y="45930"/>
                </a:lnTo>
                <a:lnTo>
                  <a:pt x="89210" y="45950"/>
                </a:lnTo>
                <a:lnTo>
                  <a:pt x="89210" y="45970"/>
                </a:lnTo>
                <a:lnTo>
                  <a:pt x="89190" y="46000"/>
                </a:lnTo>
                <a:lnTo>
                  <a:pt x="89140" y="46010"/>
                </a:lnTo>
                <a:lnTo>
                  <a:pt x="89120" y="46030"/>
                </a:lnTo>
                <a:lnTo>
                  <a:pt x="89110" y="46040"/>
                </a:lnTo>
                <a:lnTo>
                  <a:pt x="89090" y="46050"/>
                </a:lnTo>
                <a:lnTo>
                  <a:pt x="89080" y="46050"/>
                </a:lnTo>
                <a:lnTo>
                  <a:pt x="89080" y="46070"/>
                </a:lnTo>
                <a:lnTo>
                  <a:pt x="89090" y="46090"/>
                </a:lnTo>
                <a:lnTo>
                  <a:pt x="89080" y="46110"/>
                </a:lnTo>
                <a:lnTo>
                  <a:pt x="89070" y="46120"/>
                </a:lnTo>
                <a:lnTo>
                  <a:pt x="89070" y="46140"/>
                </a:lnTo>
                <a:lnTo>
                  <a:pt x="89060" y="46140"/>
                </a:lnTo>
                <a:lnTo>
                  <a:pt x="89050" y="46130"/>
                </a:lnTo>
                <a:lnTo>
                  <a:pt x="89040" y="46130"/>
                </a:lnTo>
                <a:lnTo>
                  <a:pt x="89020" y="46130"/>
                </a:lnTo>
                <a:lnTo>
                  <a:pt x="89010" y="46120"/>
                </a:lnTo>
                <a:lnTo>
                  <a:pt x="89000" y="46130"/>
                </a:lnTo>
                <a:lnTo>
                  <a:pt x="89000" y="46140"/>
                </a:lnTo>
                <a:lnTo>
                  <a:pt x="89000" y="46160"/>
                </a:lnTo>
                <a:lnTo>
                  <a:pt x="88980" y="46170"/>
                </a:lnTo>
                <a:lnTo>
                  <a:pt x="88970" y="46180"/>
                </a:lnTo>
                <a:lnTo>
                  <a:pt x="88970" y="46190"/>
                </a:lnTo>
                <a:lnTo>
                  <a:pt x="88980" y="46200"/>
                </a:lnTo>
                <a:lnTo>
                  <a:pt x="88990" y="46210"/>
                </a:lnTo>
                <a:lnTo>
                  <a:pt x="88990" y="46230"/>
                </a:lnTo>
                <a:lnTo>
                  <a:pt x="88970" y="46230"/>
                </a:lnTo>
                <a:lnTo>
                  <a:pt x="88960" y="46240"/>
                </a:lnTo>
                <a:lnTo>
                  <a:pt x="88890" y="46310"/>
                </a:lnTo>
                <a:lnTo>
                  <a:pt x="88870" y="46320"/>
                </a:lnTo>
                <a:lnTo>
                  <a:pt x="88850" y="46310"/>
                </a:lnTo>
                <a:lnTo>
                  <a:pt x="88840" y="46310"/>
                </a:lnTo>
                <a:lnTo>
                  <a:pt x="88840" y="46320"/>
                </a:lnTo>
                <a:lnTo>
                  <a:pt x="88840" y="46340"/>
                </a:lnTo>
                <a:lnTo>
                  <a:pt x="88840" y="46350"/>
                </a:lnTo>
                <a:lnTo>
                  <a:pt x="88820" y="46360"/>
                </a:lnTo>
                <a:lnTo>
                  <a:pt x="88820" y="46390"/>
                </a:lnTo>
                <a:lnTo>
                  <a:pt x="88790" y="46420"/>
                </a:lnTo>
                <a:lnTo>
                  <a:pt x="88730" y="46460"/>
                </a:lnTo>
                <a:lnTo>
                  <a:pt x="88710" y="46470"/>
                </a:lnTo>
                <a:lnTo>
                  <a:pt x="88690" y="46500"/>
                </a:lnTo>
                <a:lnTo>
                  <a:pt x="88680" y="46510"/>
                </a:lnTo>
                <a:lnTo>
                  <a:pt x="88650" y="46510"/>
                </a:lnTo>
                <a:lnTo>
                  <a:pt x="88650" y="46540"/>
                </a:lnTo>
                <a:lnTo>
                  <a:pt x="88650" y="46560"/>
                </a:lnTo>
                <a:lnTo>
                  <a:pt x="88630" y="46580"/>
                </a:lnTo>
                <a:lnTo>
                  <a:pt x="88610" y="46620"/>
                </a:lnTo>
                <a:lnTo>
                  <a:pt x="88600" y="46670"/>
                </a:lnTo>
                <a:lnTo>
                  <a:pt x="88600" y="46700"/>
                </a:lnTo>
                <a:lnTo>
                  <a:pt x="88580" y="46710"/>
                </a:lnTo>
                <a:lnTo>
                  <a:pt x="88580" y="46730"/>
                </a:lnTo>
                <a:lnTo>
                  <a:pt x="88580" y="46750"/>
                </a:lnTo>
                <a:lnTo>
                  <a:pt x="88560" y="46730"/>
                </a:lnTo>
                <a:lnTo>
                  <a:pt x="88540" y="46730"/>
                </a:lnTo>
                <a:lnTo>
                  <a:pt x="88530" y="46700"/>
                </a:lnTo>
                <a:lnTo>
                  <a:pt x="88510" y="46690"/>
                </a:lnTo>
                <a:lnTo>
                  <a:pt x="88490" y="46700"/>
                </a:lnTo>
                <a:lnTo>
                  <a:pt x="88480" y="46730"/>
                </a:lnTo>
                <a:lnTo>
                  <a:pt x="88480" y="46750"/>
                </a:lnTo>
                <a:lnTo>
                  <a:pt x="88470" y="46750"/>
                </a:lnTo>
                <a:lnTo>
                  <a:pt x="88460" y="46740"/>
                </a:lnTo>
                <a:lnTo>
                  <a:pt x="88440" y="46740"/>
                </a:lnTo>
                <a:lnTo>
                  <a:pt x="88440" y="46720"/>
                </a:lnTo>
                <a:lnTo>
                  <a:pt x="88430" y="46720"/>
                </a:lnTo>
                <a:lnTo>
                  <a:pt x="88420" y="46720"/>
                </a:lnTo>
                <a:lnTo>
                  <a:pt x="88410" y="46740"/>
                </a:lnTo>
                <a:lnTo>
                  <a:pt x="88390" y="46750"/>
                </a:lnTo>
                <a:lnTo>
                  <a:pt x="88390" y="46760"/>
                </a:lnTo>
                <a:lnTo>
                  <a:pt x="88370" y="46770"/>
                </a:lnTo>
                <a:lnTo>
                  <a:pt x="88350" y="46770"/>
                </a:lnTo>
                <a:lnTo>
                  <a:pt x="88340" y="46760"/>
                </a:lnTo>
                <a:lnTo>
                  <a:pt x="88350" y="46730"/>
                </a:lnTo>
                <a:lnTo>
                  <a:pt x="88360" y="46720"/>
                </a:lnTo>
                <a:lnTo>
                  <a:pt x="88350" y="46710"/>
                </a:lnTo>
                <a:lnTo>
                  <a:pt x="88340" y="46710"/>
                </a:lnTo>
                <a:lnTo>
                  <a:pt x="88330" y="46730"/>
                </a:lnTo>
                <a:lnTo>
                  <a:pt x="88310" y="46740"/>
                </a:lnTo>
                <a:lnTo>
                  <a:pt x="88320" y="46770"/>
                </a:lnTo>
                <a:lnTo>
                  <a:pt x="88300" y="46820"/>
                </a:lnTo>
                <a:lnTo>
                  <a:pt x="88280" y="46830"/>
                </a:lnTo>
                <a:lnTo>
                  <a:pt x="88260" y="46850"/>
                </a:lnTo>
                <a:lnTo>
                  <a:pt x="88260" y="46860"/>
                </a:lnTo>
                <a:lnTo>
                  <a:pt x="88260" y="46890"/>
                </a:lnTo>
                <a:lnTo>
                  <a:pt x="88240" y="46890"/>
                </a:lnTo>
                <a:lnTo>
                  <a:pt x="88230" y="46910"/>
                </a:lnTo>
                <a:lnTo>
                  <a:pt x="88200" y="46930"/>
                </a:lnTo>
                <a:lnTo>
                  <a:pt x="88180" y="46930"/>
                </a:lnTo>
                <a:lnTo>
                  <a:pt x="88160" y="46900"/>
                </a:lnTo>
                <a:lnTo>
                  <a:pt x="88180" y="46850"/>
                </a:lnTo>
                <a:lnTo>
                  <a:pt x="88170" y="46830"/>
                </a:lnTo>
                <a:lnTo>
                  <a:pt x="88170" y="46820"/>
                </a:lnTo>
                <a:lnTo>
                  <a:pt x="88180" y="46820"/>
                </a:lnTo>
                <a:lnTo>
                  <a:pt x="88200" y="46820"/>
                </a:lnTo>
                <a:lnTo>
                  <a:pt x="88220" y="46810"/>
                </a:lnTo>
                <a:lnTo>
                  <a:pt x="88210" y="46800"/>
                </a:lnTo>
                <a:lnTo>
                  <a:pt x="88210" y="46790"/>
                </a:lnTo>
                <a:lnTo>
                  <a:pt x="88210" y="46770"/>
                </a:lnTo>
                <a:lnTo>
                  <a:pt x="88220" y="46760"/>
                </a:lnTo>
                <a:lnTo>
                  <a:pt x="88230" y="46750"/>
                </a:lnTo>
                <a:lnTo>
                  <a:pt x="88230" y="46740"/>
                </a:lnTo>
                <a:lnTo>
                  <a:pt x="88240" y="46730"/>
                </a:lnTo>
                <a:lnTo>
                  <a:pt x="88240" y="46710"/>
                </a:lnTo>
                <a:lnTo>
                  <a:pt x="88230" y="46700"/>
                </a:lnTo>
                <a:lnTo>
                  <a:pt x="88240" y="46680"/>
                </a:lnTo>
                <a:lnTo>
                  <a:pt x="88220" y="46650"/>
                </a:lnTo>
                <a:lnTo>
                  <a:pt x="88190" y="46610"/>
                </a:lnTo>
                <a:lnTo>
                  <a:pt x="88200" y="46610"/>
                </a:lnTo>
                <a:lnTo>
                  <a:pt x="88210" y="46590"/>
                </a:lnTo>
                <a:lnTo>
                  <a:pt x="88220" y="46580"/>
                </a:lnTo>
                <a:lnTo>
                  <a:pt x="88230" y="46600"/>
                </a:lnTo>
                <a:lnTo>
                  <a:pt x="88240" y="46610"/>
                </a:lnTo>
                <a:lnTo>
                  <a:pt x="88230" y="46570"/>
                </a:lnTo>
                <a:lnTo>
                  <a:pt x="88230" y="46550"/>
                </a:lnTo>
                <a:lnTo>
                  <a:pt x="88250" y="46520"/>
                </a:lnTo>
                <a:lnTo>
                  <a:pt x="88250" y="46510"/>
                </a:lnTo>
                <a:lnTo>
                  <a:pt x="88260" y="46510"/>
                </a:lnTo>
                <a:lnTo>
                  <a:pt x="88270" y="46510"/>
                </a:lnTo>
                <a:lnTo>
                  <a:pt x="88280" y="46500"/>
                </a:lnTo>
                <a:lnTo>
                  <a:pt x="88290" y="46500"/>
                </a:lnTo>
                <a:lnTo>
                  <a:pt x="88300" y="46500"/>
                </a:lnTo>
                <a:lnTo>
                  <a:pt x="88300" y="46480"/>
                </a:lnTo>
                <a:lnTo>
                  <a:pt x="88300" y="46450"/>
                </a:lnTo>
                <a:lnTo>
                  <a:pt x="88310" y="46430"/>
                </a:lnTo>
                <a:lnTo>
                  <a:pt x="88350" y="46400"/>
                </a:lnTo>
                <a:lnTo>
                  <a:pt x="88340" y="46380"/>
                </a:lnTo>
                <a:lnTo>
                  <a:pt x="88340" y="46360"/>
                </a:lnTo>
                <a:lnTo>
                  <a:pt x="88360" y="46340"/>
                </a:lnTo>
                <a:lnTo>
                  <a:pt x="88340" y="46340"/>
                </a:lnTo>
                <a:lnTo>
                  <a:pt x="88320" y="46340"/>
                </a:lnTo>
                <a:lnTo>
                  <a:pt x="88310" y="46330"/>
                </a:lnTo>
                <a:lnTo>
                  <a:pt x="88300" y="46340"/>
                </a:lnTo>
                <a:lnTo>
                  <a:pt x="88280" y="46340"/>
                </a:lnTo>
                <a:lnTo>
                  <a:pt x="88260" y="46360"/>
                </a:lnTo>
                <a:lnTo>
                  <a:pt x="88210" y="46330"/>
                </a:lnTo>
                <a:lnTo>
                  <a:pt x="88190" y="46340"/>
                </a:lnTo>
                <a:lnTo>
                  <a:pt x="88160" y="46360"/>
                </a:lnTo>
                <a:lnTo>
                  <a:pt x="88120" y="46380"/>
                </a:lnTo>
                <a:lnTo>
                  <a:pt x="88120" y="46390"/>
                </a:lnTo>
                <a:lnTo>
                  <a:pt x="88110" y="46400"/>
                </a:lnTo>
                <a:lnTo>
                  <a:pt x="88100" y="46400"/>
                </a:lnTo>
                <a:lnTo>
                  <a:pt x="88090" y="46420"/>
                </a:lnTo>
                <a:lnTo>
                  <a:pt x="88080" y="46430"/>
                </a:lnTo>
                <a:lnTo>
                  <a:pt x="88060" y="46430"/>
                </a:lnTo>
                <a:lnTo>
                  <a:pt x="88050" y="46440"/>
                </a:lnTo>
                <a:lnTo>
                  <a:pt x="88050" y="46450"/>
                </a:lnTo>
                <a:lnTo>
                  <a:pt x="88050" y="46460"/>
                </a:lnTo>
                <a:lnTo>
                  <a:pt x="88030" y="46460"/>
                </a:lnTo>
                <a:lnTo>
                  <a:pt x="88010" y="46460"/>
                </a:lnTo>
                <a:lnTo>
                  <a:pt x="88010" y="46470"/>
                </a:lnTo>
                <a:lnTo>
                  <a:pt x="88020" y="46480"/>
                </a:lnTo>
                <a:lnTo>
                  <a:pt x="88020" y="46490"/>
                </a:lnTo>
                <a:lnTo>
                  <a:pt x="88010" y="46490"/>
                </a:lnTo>
                <a:lnTo>
                  <a:pt x="87990" y="46480"/>
                </a:lnTo>
                <a:lnTo>
                  <a:pt x="87980" y="46480"/>
                </a:lnTo>
                <a:lnTo>
                  <a:pt x="87970" y="46470"/>
                </a:lnTo>
                <a:lnTo>
                  <a:pt x="87950" y="46470"/>
                </a:lnTo>
                <a:lnTo>
                  <a:pt x="87960" y="46470"/>
                </a:lnTo>
                <a:lnTo>
                  <a:pt x="87970" y="46460"/>
                </a:lnTo>
                <a:lnTo>
                  <a:pt x="87980" y="46440"/>
                </a:lnTo>
                <a:lnTo>
                  <a:pt x="87980" y="46420"/>
                </a:lnTo>
                <a:lnTo>
                  <a:pt x="87970" y="46410"/>
                </a:lnTo>
                <a:lnTo>
                  <a:pt x="87990" y="46410"/>
                </a:lnTo>
                <a:lnTo>
                  <a:pt x="88000" y="46380"/>
                </a:lnTo>
                <a:lnTo>
                  <a:pt x="88030" y="46360"/>
                </a:lnTo>
                <a:lnTo>
                  <a:pt x="88050" y="46320"/>
                </a:lnTo>
                <a:lnTo>
                  <a:pt x="88060" y="46310"/>
                </a:lnTo>
                <a:lnTo>
                  <a:pt x="88050" y="46290"/>
                </a:lnTo>
                <a:lnTo>
                  <a:pt x="88060" y="46280"/>
                </a:lnTo>
                <a:lnTo>
                  <a:pt x="88060" y="46260"/>
                </a:lnTo>
                <a:lnTo>
                  <a:pt x="88080" y="46250"/>
                </a:lnTo>
                <a:lnTo>
                  <a:pt x="88070" y="46220"/>
                </a:lnTo>
                <a:lnTo>
                  <a:pt x="88060" y="46200"/>
                </a:lnTo>
                <a:lnTo>
                  <a:pt x="88070" y="46190"/>
                </a:lnTo>
                <a:lnTo>
                  <a:pt x="88060" y="46170"/>
                </a:lnTo>
                <a:lnTo>
                  <a:pt x="88060" y="46150"/>
                </a:lnTo>
                <a:lnTo>
                  <a:pt x="88050" y="46130"/>
                </a:lnTo>
                <a:lnTo>
                  <a:pt x="88030" y="46120"/>
                </a:lnTo>
                <a:lnTo>
                  <a:pt x="88030" y="46110"/>
                </a:lnTo>
                <a:lnTo>
                  <a:pt x="88040" y="46100"/>
                </a:lnTo>
                <a:lnTo>
                  <a:pt x="88050" y="46090"/>
                </a:lnTo>
                <a:lnTo>
                  <a:pt x="88040" y="46070"/>
                </a:lnTo>
                <a:lnTo>
                  <a:pt x="88020" y="46050"/>
                </a:lnTo>
                <a:lnTo>
                  <a:pt x="88010" y="46050"/>
                </a:lnTo>
                <a:lnTo>
                  <a:pt x="87990" y="46050"/>
                </a:lnTo>
                <a:lnTo>
                  <a:pt x="87970" y="46080"/>
                </a:lnTo>
                <a:lnTo>
                  <a:pt x="87960" y="46070"/>
                </a:lnTo>
                <a:lnTo>
                  <a:pt x="87940" y="46070"/>
                </a:lnTo>
                <a:lnTo>
                  <a:pt x="87950" y="46050"/>
                </a:lnTo>
                <a:lnTo>
                  <a:pt x="87950" y="46040"/>
                </a:lnTo>
                <a:lnTo>
                  <a:pt x="87970" y="46020"/>
                </a:lnTo>
                <a:lnTo>
                  <a:pt x="87970" y="46010"/>
                </a:lnTo>
                <a:lnTo>
                  <a:pt x="87980" y="46000"/>
                </a:lnTo>
                <a:lnTo>
                  <a:pt x="88000" y="46000"/>
                </a:lnTo>
                <a:lnTo>
                  <a:pt x="88020" y="46000"/>
                </a:lnTo>
                <a:lnTo>
                  <a:pt x="88020" y="46010"/>
                </a:lnTo>
                <a:lnTo>
                  <a:pt x="88030" y="46020"/>
                </a:lnTo>
                <a:lnTo>
                  <a:pt x="88060" y="46030"/>
                </a:lnTo>
                <a:lnTo>
                  <a:pt x="88080" y="46010"/>
                </a:lnTo>
                <a:lnTo>
                  <a:pt x="88080" y="46000"/>
                </a:lnTo>
                <a:lnTo>
                  <a:pt x="88040" y="46000"/>
                </a:lnTo>
                <a:lnTo>
                  <a:pt x="88020" y="45980"/>
                </a:lnTo>
                <a:lnTo>
                  <a:pt x="88040" y="45960"/>
                </a:lnTo>
                <a:lnTo>
                  <a:pt x="88060" y="45940"/>
                </a:lnTo>
                <a:lnTo>
                  <a:pt x="88060" y="45920"/>
                </a:lnTo>
                <a:lnTo>
                  <a:pt x="88060" y="45890"/>
                </a:lnTo>
                <a:lnTo>
                  <a:pt x="88080" y="45890"/>
                </a:lnTo>
                <a:lnTo>
                  <a:pt x="88100" y="45890"/>
                </a:lnTo>
                <a:lnTo>
                  <a:pt x="88110" y="45890"/>
                </a:lnTo>
                <a:lnTo>
                  <a:pt x="88110" y="45880"/>
                </a:lnTo>
                <a:lnTo>
                  <a:pt x="88110" y="45870"/>
                </a:lnTo>
                <a:lnTo>
                  <a:pt x="88120" y="45860"/>
                </a:lnTo>
                <a:lnTo>
                  <a:pt x="88130" y="45850"/>
                </a:lnTo>
                <a:lnTo>
                  <a:pt x="88150" y="45820"/>
                </a:lnTo>
                <a:lnTo>
                  <a:pt x="88150" y="45800"/>
                </a:lnTo>
                <a:lnTo>
                  <a:pt x="88130" y="45790"/>
                </a:lnTo>
                <a:lnTo>
                  <a:pt x="88120" y="45800"/>
                </a:lnTo>
                <a:lnTo>
                  <a:pt x="88110" y="45800"/>
                </a:lnTo>
                <a:lnTo>
                  <a:pt x="88100" y="45800"/>
                </a:lnTo>
                <a:lnTo>
                  <a:pt x="88100" y="45790"/>
                </a:lnTo>
                <a:lnTo>
                  <a:pt x="88110" y="45780"/>
                </a:lnTo>
                <a:lnTo>
                  <a:pt x="88120" y="45770"/>
                </a:lnTo>
                <a:lnTo>
                  <a:pt x="88130" y="45760"/>
                </a:lnTo>
                <a:lnTo>
                  <a:pt x="88140" y="45750"/>
                </a:lnTo>
                <a:lnTo>
                  <a:pt x="88150" y="45740"/>
                </a:lnTo>
                <a:lnTo>
                  <a:pt x="88150" y="45730"/>
                </a:lnTo>
                <a:lnTo>
                  <a:pt x="88160" y="45730"/>
                </a:lnTo>
                <a:lnTo>
                  <a:pt x="88190" y="45720"/>
                </a:lnTo>
                <a:lnTo>
                  <a:pt x="88220" y="45720"/>
                </a:lnTo>
                <a:lnTo>
                  <a:pt x="88220" y="45700"/>
                </a:lnTo>
                <a:lnTo>
                  <a:pt x="88230" y="45680"/>
                </a:lnTo>
                <a:lnTo>
                  <a:pt x="88260" y="45660"/>
                </a:lnTo>
                <a:lnTo>
                  <a:pt x="88240" y="45630"/>
                </a:lnTo>
                <a:lnTo>
                  <a:pt x="88240" y="45620"/>
                </a:lnTo>
                <a:lnTo>
                  <a:pt x="88240" y="45610"/>
                </a:lnTo>
                <a:lnTo>
                  <a:pt x="88260" y="45590"/>
                </a:lnTo>
                <a:lnTo>
                  <a:pt x="88250" y="45570"/>
                </a:lnTo>
                <a:lnTo>
                  <a:pt x="88240" y="45570"/>
                </a:lnTo>
                <a:lnTo>
                  <a:pt x="88260" y="45560"/>
                </a:lnTo>
                <a:lnTo>
                  <a:pt x="88280" y="45540"/>
                </a:lnTo>
                <a:lnTo>
                  <a:pt x="88280" y="45510"/>
                </a:lnTo>
                <a:lnTo>
                  <a:pt x="88270" y="45490"/>
                </a:lnTo>
                <a:lnTo>
                  <a:pt x="88250" y="45490"/>
                </a:lnTo>
                <a:lnTo>
                  <a:pt x="88240" y="45480"/>
                </a:lnTo>
                <a:lnTo>
                  <a:pt x="88290" y="45450"/>
                </a:lnTo>
                <a:lnTo>
                  <a:pt x="88320" y="45410"/>
                </a:lnTo>
                <a:lnTo>
                  <a:pt x="88340" y="45380"/>
                </a:lnTo>
                <a:lnTo>
                  <a:pt x="88330" y="45370"/>
                </a:lnTo>
                <a:lnTo>
                  <a:pt x="88330" y="45340"/>
                </a:lnTo>
                <a:lnTo>
                  <a:pt x="88320" y="45330"/>
                </a:lnTo>
                <a:lnTo>
                  <a:pt x="88310" y="45330"/>
                </a:lnTo>
                <a:lnTo>
                  <a:pt x="88310" y="45320"/>
                </a:lnTo>
                <a:lnTo>
                  <a:pt x="88320" y="45300"/>
                </a:lnTo>
                <a:lnTo>
                  <a:pt x="88330" y="45290"/>
                </a:lnTo>
                <a:lnTo>
                  <a:pt x="88330" y="45280"/>
                </a:lnTo>
                <a:lnTo>
                  <a:pt x="88330" y="45270"/>
                </a:lnTo>
                <a:lnTo>
                  <a:pt x="88320" y="45260"/>
                </a:lnTo>
                <a:lnTo>
                  <a:pt x="88310" y="45250"/>
                </a:lnTo>
                <a:lnTo>
                  <a:pt x="88310" y="45240"/>
                </a:lnTo>
                <a:lnTo>
                  <a:pt x="88320" y="45230"/>
                </a:lnTo>
                <a:lnTo>
                  <a:pt x="88330" y="45230"/>
                </a:lnTo>
                <a:lnTo>
                  <a:pt x="88320" y="45220"/>
                </a:lnTo>
                <a:lnTo>
                  <a:pt x="88310" y="45200"/>
                </a:lnTo>
                <a:lnTo>
                  <a:pt x="88310" y="45190"/>
                </a:lnTo>
                <a:lnTo>
                  <a:pt x="88300" y="45180"/>
                </a:lnTo>
                <a:lnTo>
                  <a:pt x="88290" y="45150"/>
                </a:lnTo>
                <a:lnTo>
                  <a:pt x="88300" y="45140"/>
                </a:lnTo>
                <a:lnTo>
                  <a:pt x="88290" y="45150"/>
                </a:lnTo>
                <a:lnTo>
                  <a:pt x="88260" y="45150"/>
                </a:lnTo>
                <a:lnTo>
                  <a:pt x="88250" y="45170"/>
                </a:lnTo>
                <a:lnTo>
                  <a:pt x="88230" y="45180"/>
                </a:lnTo>
                <a:lnTo>
                  <a:pt x="88220" y="45190"/>
                </a:lnTo>
                <a:lnTo>
                  <a:pt x="88220" y="45200"/>
                </a:lnTo>
                <a:lnTo>
                  <a:pt x="88190" y="45230"/>
                </a:lnTo>
                <a:lnTo>
                  <a:pt x="88160" y="45230"/>
                </a:lnTo>
                <a:lnTo>
                  <a:pt x="88150" y="45250"/>
                </a:lnTo>
                <a:lnTo>
                  <a:pt x="88130" y="45260"/>
                </a:lnTo>
                <a:lnTo>
                  <a:pt x="88100" y="45270"/>
                </a:lnTo>
                <a:lnTo>
                  <a:pt x="88080" y="45320"/>
                </a:lnTo>
                <a:lnTo>
                  <a:pt x="88070" y="45350"/>
                </a:lnTo>
                <a:lnTo>
                  <a:pt x="88070" y="45370"/>
                </a:lnTo>
                <a:lnTo>
                  <a:pt x="88060" y="45390"/>
                </a:lnTo>
                <a:lnTo>
                  <a:pt x="88050" y="45390"/>
                </a:lnTo>
                <a:lnTo>
                  <a:pt x="88050" y="45400"/>
                </a:lnTo>
                <a:lnTo>
                  <a:pt x="88030" y="45430"/>
                </a:lnTo>
                <a:lnTo>
                  <a:pt x="88020" y="45430"/>
                </a:lnTo>
                <a:lnTo>
                  <a:pt x="88020" y="45440"/>
                </a:lnTo>
                <a:lnTo>
                  <a:pt x="88000" y="45460"/>
                </a:lnTo>
                <a:lnTo>
                  <a:pt x="87980" y="45460"/>
                </a:lnTo>
                <a:lnTo>
                  <a:pt x="87960" y="45450"/>
                </a:lnTo>
                <a:lnTo>
                  <a:pt x="87960" y="45440"/>
                </a:lnTo>
                <a:lnTo>
                  <a:pt x="87950" y="45450"/>
                </a:lnTo>
                <a:lnTo>
                  <a:pt x="87950" y="45470"/>
                </a:lnTo>
                <a:lnTo>
                  <a:pt x="87920" y="45460"/>
                </a:lnTo>
                <a:lnTo>
                  <a:pt x="87910" y="45460"/>
                </a:lnTo>
                <a:lnTo>
                  <a:pt x="87910" y="45450"/>
                </a:lnTo>
                <a:lnTo>
                  <a:pt x="87900" y="45440"/>
                </a:lnTo>
                <a:lnTo>
                  <a:pt x="87890" y="45460"/>
                </a:lnTo>
                <a:lnTo>
                  <a:pt x="87900" y="45490"/>
                </a:lnTo>
                <a:lnTo>
                  <a:pt x="87880" y="45480"/>
                </a:lnTo>
                <a:lnTo>
                  <a:pt x="87860" y="45490"/>
                </a:lnTo>
                <a:lnTo>
                  <a:pt x="87840" y="45500"/>
                </a:lnTo>
                <a:lnTo>
                  <a:pt x="87830" y="45510"/>
                </a:lnTo>
                <a:lnTo>
                  <a:pt x="87810" y="45530"/>
                </a:lnTo>
                <a:lnTo>
                  <a:pt x="87790" y="45510"/>
                </a:lnTo>
                <a:lnTo>
                  <a:pt x="87780" y="45500"/>
                </a:lnTo>
                <a:lnTo>
                  <a:pt x="87780" y="45490"/>
                </a:lnTo>
                <a:lnTo>
                  <a:pt x="87770" y="45470"/>
                </a:lnTo>
                <a:lnTo>
                  <a:pt x="87770" y="45450"/>
                </a:lnTo>
                <a:lnTo>
                  <a:pt x="87780" y="45440"/>
                </a:lnTo>
                <a:lnTo>
                  <a:pt x="87790" y="45420"/>
                </a:lnTo>
                <a:lnTo>
                  <a:pt x="87790" y="45390"/>
                </a:lnTo>
                <a:lnTo>
                  <a:pt x="87780" y="45380"/>
                </a:lnTo>
                <a:lnTo>
                  <a:pt x="87790" y="45350"/>
                </a:lnTo>
                <a:lnTo>
                  <a:pt x="87800" y="45330"/>
                </a:lnTo>
                <a:lnTo>
                  <a:pt x="87810" y="45310"/>
                </a:lnTo>
                <a:lnTo>
                  <a:pt x="87800" y="45310"/>
                </a:lnTo>
                <a:lnTo>
                  <a:pt x="87780" y="45310"/>
                </a:lnTo>
                <a:lnTo>
                  <a:pt x="87780" y="45320"/>
                </a:lnTo>
                <a:lnTo>
                  <a:pt x="87780" y="45340"/>
                </a:lnTo>
                <a:lnTo>
                  <a:pt x="87760" y="45340"/>
                </a:lnTo>
                <a:lnTo>
                  <a:pt x="87760" y="45360"/>
                </a:lnTo>
                <a:lnTo>
                  <a:pt x="87750" y="45380"/>
                </a:lnTo>
                <a:lnTo>
                  <a:pt x="87740" y="45360"/>
                </a:lnTo>
                <a:lnTo>
                  <a:pt x="87720" y="45360"/>
                </a:lnTo>
                <a:lnTo>
                  <a:pt x="87700" y="45340"/>
                </a:lnTo>
                <a:lnTo>
                  <a:pt x="87690" y="45320"/>
                </a:lnTo>
                <a:lnTo>
                  <a:pt x="87680" y="45310"/>
                </a:lnTo>
                <a:lnTo>
                  <a:pt x="87670" y="45300"/>
                </a:lnTo>
                <a:lnTo>
                  <a:pt x="87680" y="45300"/>
                </a:lnTo>
                <a:lnTo>
                  <a:pt x="87700" y="45290"/>
                </a:lnTo>
                <a:lnTo>
                  <a:pt x="87700" y="45260"/>
                </a:lnTo>
                <a:lnTo>
                  <a:pt x="87700" y="45230"/>
                </a:lnTo>
                <a:lnTo>
                  <a:pt x="87680" y="45210"/>
                </a:lnTo>
                <a:lnTo>
                  <a:pt x="87630" y="45200"/>
                </a:lnTo>
                <a:lnTo>
                  <a:pt x="87590" y="45190"/>
                </a:lnTo>
                <a:lnTo>
                  <a:pt x="87530" y="45180"/>
                </a:lnTo>
                <a:lnTo>
                  <a:pt x="87460" y="45180"/>
                </a:lnTo>
                <a:lnTo>
                  <a:pt x="87450" y="45190"/>
                </a:lnTo>
                <a:lnTo>
                  <a:pt x="87440" y="45200"/>
                </a:lnTo>
                <a:lnTo>
                  <a:pt x="87400" y="45200"/>
                </a:lnTo>
                <a:lnTo>
                  <a:pt x="87390" y="45210"/>
                </a:lnTo>
                <a:lnTo>
                  <a:pt x="87370" y="45230"/>
                </a:lnTo>
                <a:lnTo>
                  <a:pt x="87350" y="45260"/>
                </a:lnTo>
                <a:lnTo>
                  <a:pt x="87360" y="45300"/>
                </a:lnTo>
                <a:lnTo>
                  <a:pt x="87350" y="45310"/>
                </a:lnTo>
                <a:lnTo>
                  <a:pt x="87300" y="45310"/>
                </a:lnTo>
                <a:lnTo>
                  <a:pt x="87290" y="45290"/>
                </a:lnTo>
                <a:lnTo>
                  <a:pt x="87250" y="45290"/>
                </a:lnTo>
                <a:lnTo>
                  <a:pt x="87200" y="45290"/>
                </a:lnTo>
                <a:lnTo>
                  <a:pt x="87170" y="45290"/>
                </a:lnTo>
                <a:lnTo>
                  <a:pt x="87170" y="45310"/>
                </a:lnTo>
                <a:lnTo>
                  <a:pt x="87150" y="45340"/>
                </a:lnTo>
                <a:lnTo>
                  <a:pt x="87130" y="45350"/>
                </a:lnTo>
                <a:lnTo>
                  <a:pt x="87120" y="45330"/>
                </a:lnTo>
                <a:lnTo>
                  <a:pt x="87100" y="45320"/>
                </a:lnTo>
                <a:lnTo>
                  <a:pt x="87080" y="45310"/>
                </a:lnTo>
                <a:lnTo>
                  <a:pt x="87030" y="45300"/>
                </a:lnTo>
                <a:lnTo>
                  <a:pt x="86990" y="45300"/>
                </a:lnTo>
                <a:lnTo>
                  <a:pt x="86970" y="45320"/>
                </a:lnTo>
                <a:lnTo>
                  <a:pt x="86970" y="45340"/>
                </a:lnTo>
                <a:lnTo>
                  <a:pt x="86930" y="45380"/>
                </a:lnTo>
                <a:lnTo>
                  <a:pt x="86910" y="45370"/>
                </a:lnTo>
                <a:lnTo>
                  <a:pt x="86900" y="45390"/>
                </a:lnTo>
                <a:lnTo>
                  <a:pt x="86880" y="45420"/>
                </a:lnTo>
                <a:lnTo>
                  <a:pt x="86860" y="45410"/>
                </a:lnTo>
                <a:lnTo>
                  <a:pt x="86850" y="45420"/>
                </a:lnTo>
                <a:lnTo>
                  <a:pt x="86840" y="45420"/>
                </a:lnTo>
                <a:lnTo>
                  <a:pt x="86820" y="45410"/>
                </a:lnTo>
                <a:lnTo>
                  <a:pt x="86790" y="45410"/>
                </a:lnTo>
                <a:lnTo>
                  <a:pt x="86790" y="45390"/>
                </a:lnTo>
                <a:lnTo>
                  <a:pt x="86750" y="45380"/>
                </a:lnTo>
                <a:lnTo>
                  <a:pt x="86700" y="45360"/>
                </a:lnTo>
                <a:lnTo>
                  <a:pt x="86630" y="45360"/>
                </a:lnTo>
                <a:lnTo>
                  <a:pt x="86530" y="45350"/>
                </a:lnTo>
                <a:lnTo>
                  <a:pt x="86490" y="45360"/>
                </a:lnTo>
                <a:lnTo>
                  <a:pt x="86440" y="45410"/>
                </a:lnTo>
                <a:lnTo>
                  <a:pt x="86420" y="45450"/>
                </a:lnTo>
                <a:lnTo>
                  <a:pt x="86430" y="45470"/>
                </a:lnTo>
                <a:lnTo>
                  <a:pt x="86430" y="45490"/>
                </a:lnTo>
                <a:lnTo>
                  <a:pt x="86410" y="45490"/>
                </a:lnTo>
                <a:lnTo>
                  <a:pt x="86390" y="45470"/>
                </a:lnTo>
                <a:lnTo>
                  <a:pt x="86360" y="45480"/>
                </a:lnTo>
                <a:lnTo>
                  <a:pt x="86310" y="45500"/>
                </a:lnTo>
                <a:lnTo>
                  <a:pt x="86260" y="45520"/>
                </a:lnTo>
                <a:lnTo>
                  <a:pt x="86240" y="45520"/>
                </a:lnTo>
                <a:lnTo>
                  <a:pt x="86210" y="45530"/>
                </a:lnTo>
                <a:lnTo>
                  <a:pt x="86200" y="45550"/>
                </a:lnTo>
                <a:lnTo>
                  <a:pt x="86200" y="45580"/>
                </a:lnTo>
                <a:lnTo>
                  <a:pt x="86170" y="45620"/>
                </a:lnTo>
                <a:lnTo>
                  <a:pt x="86150" y="45660"/>
                </a:lnTo>
                <a:lnTo>
                  <a:pt x="86100" y="45700"/>
                </a:lnTo>
                <a:lnTo>
                  <a:pt x="86070" y="45710"/>
                </a:lnTo>
                <a:lnTo>
                  <a:pt x="86040" y="45700"/>
                </a:lnTo>
                <a:lnTo>
                  <a:pt x="86020" y="45700"/>
                </a:lnTo>
                <a:lnTo>
                  <a:pt x="86000" y="45700"/>
                </a:lnTo>
                <a:lnTo>
                  <a:pt x="85990" y="45710"/>
                </a:lnTo>
                <a:lnTo>
                  <a:pt x="86000" y="45720"/>
                </a:lnTo>
                <a:lnTo>
                  <a:pt x="85990" y="45730"/>
                </a:lnTo>
                <a:lnTo>
                  <a:pt x="85990" y="45750"/>
                </a:lnTo>
                <a:lnTo>
                  <a:pt x="85980" y="45780"/>
                </a:lnTo>
                <a:lnTo>
                  <a:pt x="85980" y="45810"/>
                </a:lnTo>
                <a:lnTo>
                  <a:pt x="85970" y="45820"/>
                </a:lnTo>
                <a:lnTo>
                  <a:pt x="85970" y="45830"/>
                </a:lnTo>
                <a:lnTo>
                  <a:pt x="85960" y="45900"/>
                </a:lnTo>
                <a:lnTo>
                  <a:pt x="85980" y="45930"/>
                </a:lnTo>
                <a:lnTo>
                  <a:pt x="85980" y="45960"/>
                </a:lnTo>
                <a:lnTo>
                  <a:pt x="85970" y="45980"/>
                </a:lnTo>
                <a:lnTo>
                  <a:pt x="85970" y="46000"/>
                </a:lnTo>
                <a:lnTo>
                  <a:pt x="85960" y="46030"/>
                </a:lnTo>
                <a:lnTo>
                  <a:pt x="85970" y="46050"/>
                </a:lnTo>
                <a:lnTo>
                  <a:pt x="85980" y="46060"/>
                </a:lnTo>
                <a:lnTo>
                  <a:pt x="85980" y="46090"/>
                </a:lnTo>
                <a:lnTo>
                  <a:pt x="85990" y="46110"/>
                </a:lnTo>
                <a:lnTo>
                  <a:pt x="85980" y="46130"/>
                </a:lnTo>
                <a:lnTo>
                  <a:pt x="85970" y="46140"/>
                </a:lnTo>
                <a:lnTo>
                  <a:pt x="85960" y="46130"/>
                </a:lnTo>
                <a:lnTo>
                  <a:pt x="85960" y="46110"/>
                </a:lnTo>
                <a:lnTo>
                  <a:pt x="85950" y="46110"/>
                </a:lnTo>
                <a:lnTo>
                  <a:pt x="85930" y="46110"/>
                </a:lnTo>
                <a:lnTo>
                  <a:pt x="85910" y="46110"/>
                </a:lnTo>
                <a:lnTo>
                  <a:pt x="85900" y="46130"/>
                </a:lnTo>
                <a:lnTo>
                  <a:pt x="85860" y="46150"/>
                </a:lnTo>
                <a:lnTo>
                  <a:pt x="85800" y="46190"/>
                </a:lnTo>
                <a:lnTo>
                  <a:pt x="85740" y="46280"/>
                </a:lnTo>
                <a:lnTo>
                  <a:pt x="85630" y="46380"/>
                </a:lnTo>
                <a:lnTo>
                  <a:pt x="85600" y="46420"/>
                </a:lnTo>
                <a:lnTo>
                  <a:pt x="85590" y="46450"/>
                </a:lnTo>
                <a:lnTo>
                  <a:pt x="85570" y="46450"/>
                </a:lnTo>
                <a:lnTo>
                  <a:pt x="85560" y="46480"/>
                </a:lnTo>
                <a:lnTo>
                  <a:pt x="85550" y="46470"/>
                </a:lnTo>
                <a:lnTo>
                  <a:pt x="85530" y="46480"/>
                </a:lnTo>
                <a:lnTo>
                  <a:pt x="85550" y="46510"/>
                </a:lnTo>
                <a:lnTo>
                  <a:pt x="85530" y="46540"/>
                </a:lnTo>
                <a:lnTo>
                  <a:pt x="85530" y="46550"/>
                </a:lnTo>
                <a:lnTo>
                  <a:pt x="85520" y="46570"/>
                </a:lnTo>
                <a:lnTo>
                  <a:pt x="85520" y="46580"/>
                </a:lnTo>
                <a:lnTo>
                  <a:pt x="85520" y="46600"/>
                </a:lnTo>
                <a:lnTo>
                  <a:pt x="85520" y="46620"/>
                </a:lnTo>
                <a:lnTo>
                  <a:pt x="85510" y="46630"/>
                </a:lnTo>
                <a:lnTo>
                  <a:pt x="85510" y="46650"/>
                </a:lnTo>
                <a:lnTo>
                  <a:pt x="85510" y="46660"/>
                </a:lnTo>
                <a:lnTo>
                  <a:pt x="85510" y="46680"/>
                </a:lnTo>
                <a:lnTo>
                  <a:pt x="85520" y="46700"/>
                </a:lnTo>
                <a:lnTo>
                  <a:pt x="85520" y="46720"/>
                </a:lnTo>
                <a:lnTo>
                  <a:pt x="85520" y="46770"/>
                </a:lnTo>
                <a:lnTo>
                  <a:pt x="85490" y="46750"/>
                </a:lnTo>
                <a:lnTo>
                  <a:pt x="85490" y="46730"/>
                </a:lnTo>
                <a:lnTo>
                  <a:pt x="85460" y="46730"/>
                </a:lnTo>
                <a:lnTo>
                  <a:pt x="85460" y="46740"/>
                </a:lnTo>
                <a:lnTo>
                  <a:pt x="85440" y="46760"/>
                </a:lnTo>
                <a:lnTo>
                  <a:pt x="85430" y="46780"/>
                </a:lnTo>
                <a:lnTo>
                  <a:pt x="85400" y="46830"/>
                </a:lnTo>
                <a:lnTo>
                  <a:pt x="85370" y="46820"/>
                </a:lnTo>
                <a:lnTo>
                  <a:pt x="85360" y="46830"/>
                </a:lnTo>
                <a:lnTo>
                  <a:pt x="85340" y="46840"/>
                </a:lnTo>
                <a:lnTo>
                  <a:pt x="85320" y="46860"/>
                </a:lnTo>
                <a:lnTo>
                  <a:pt x="85300" y="46870"/>
                </a:lnTo>
                <a:lnTo>
                  <a:pt x="85290" y="46880"/>
                </a:lnTo>
                <a:lnTo>
                  <a:pt x="85280" y="46910"/>
                </a:lnTo>
                <a:lnTo>
                  <a:pt x="85270" y="46910"/>
                </a:lnTo>
                <a:lnTo>
                  <a:pt x="85260" y="46910"/>
                </a:lnTo>
                <a:lnTo>
                  <a:pt x="85250" y="46920"/>
                </a:lnTo>
                <a:lnTo>
                  <a:pt x="85250" y="46930"/>
                </a:lnTo>
                <a:lnTo>
                  <a:pt x="85240" y="46940"/>
                </a:lnTo>
                <a:lnTo>
                  <a:pt x="85240" y="46950"/>
                </a:lnTo>
                <a:lnTo>
                  <a:pt x="85240" y="46960"/>
                </a:lnTo>
                <a:lnTo>
                  <a:pt x="85240" y="46970"/>
                </a:lnTo>
                <a:lnTo>
                  <a:pt x="85240" y="46980"/>
                </a:lnTo>
                <a:lnTo>
                  <a:pt x="85230" y="46980"/>
                </a:lnTo>
                <a:lnTo>
                  <a:pt x="85220" y="47000"/>
                </a:lnTo>
                <a:lnTo>
                  <a:pt x="85210" y="47010"/>
                </a:lnTo>
                <a:lnTo>
                  <a:pt x="85200" y="46990"/>
                </a:lnTo>
                <a:lnTo>
                  <a:pt x="85190" y="46990"/>
                </a:lnTo>
                <a:lnTo>
                  <a:pt x="85180" y="46990"/>
                </a:lnTo>
                <a:lnTo>
                  <a:pt x="85160" y="46990"/>
                </a:lnTo>
                <a:lnTo>
                  <a:pt x="85130" y="47010"/>
                </a:lnTo>
                <a:lnTo>
                  <a:pt x="85120" y="47040"/>
                </a:lnTo>
                <a:lnTo>
                  <a:pt x="85090" y="47050"/>
                </a:lnTo>
                <a:lnTo>
                  <a:pt x="85060" y="47110"/>
                </a:lnTo>
                <a:lnTo>
                  <a:pt x="85030" y="47140"/>
                </a:lnTo>
                <a:lnTo>
                  <a:pt x="84960" y="47180"/>
                </a:lnTo>
                <a:lnTo>
                  <a:pt x="84910" y="47190"/>
                </a:lnTo>
                <a:lnTo>
                  <a:pt x="84870" y="47250"/>
                </a:lnTo>
                <a:lnTo>
                  <a:pt x="84850" y="47270"/>
                </a:lnTo>
                <a:lnTo>
                  <a:pt x="84840" y="47290"/>
                </a:lnTo>
                <a:lnTo>
                  <a:pt x="84830" y="47320"/>
                </a:lnTo>
                <a:lnTo>
                  <a:pt x="84830" y="47300"/>
                </a:lnTo>
                <a:lnTo>
                  <a:pt x="84830" y="47290"/>
                </a:lnTo>
                <a:lnTo>
                  <a:pt x="84840" y="47280"/>
                </a:lnTo>
                <a:lnTo>
                  <a:pt x="84830" y="47280"/>
                </a:lnTo>
                <a:lnTo>
                  <a:pt x="84820" y="47290"/>
                </a:lnTo>
                <a:lnTo>
                  <a:pt x="84810" y="47340"/>
                </a:lnTo>
                <a:lnTo>
                  <a:pt x="84800" y="47360"/>
                </a:lnTo>
                <a:lnTo>
                  <a:pt x="84790" y="47370"/>
                </a:lnTo>
                <a:lnTo>
                  <a:pt x="84750" y="47400"/>
                </a:lnTo>
                <a:lnTo>
                  <a:pt x="84700" y="47490"/>
                </a:lnTo>
                <a:lnTo>
                  <a:pt x="84650" y="47590"/>
                </a:lnTo>
                <a:lnTo>
                  <a:pt x="84640" y="47630"/>
                </a:lnTo>
                <a:lnTo>
                  <a:pt x="84620" y="47690"/>
                </a:lnTo>
                <a:lnTo>
                  <a:pt x="84620" y="47710"/>
                </a:lnTo>
                <a:lnTo>
                  <a:pt x="84620" y="47720"/>
                </a:lnTo>
                <a:lnTo>
                  <a:pt x="84620" y="47710"/>
                </a:lnTo>
                <a:lnTo>
                  <a:pt x="84620" y="47690"/>
                </a:lnTo>
                <a:lnTo>
                  <a:pt x="84630" y="47620"/>
                </a:lnTo>
                <a:lnTo>
                  <a:pt x="84650" y="47580"/>
                </a:lnTo>
                <a:lnTo>
                  <a:pt x="84670" y="47540"/>
                </a:lnTo>
                <a:lnTo>
                  <a:pt x="84660" y="47540"/>
                </a:lnTo>
                <a:lnTo>
                  <a:pt x="84640" y="47540"/>
                </a:lnTo>
                <a:lnTo>
                  <a:pt x="84610" y="47550"/>
                </a:lnTo>
                <a:lnTo>
                  <a:pt x="84590" y="47560"/>
                </a:lnTo>
                <a:lnTo>
                  <a:pt x="84570" y="47580"/>
                </a:lnTo>
                <a:lnTo>
                  <a:pt x="84570" y="47610"/>
                </a:lnTo>
                <a:lnTo>
                  <a:pt x="84590" y="47650"/>
                </a:lnTo>
                <a:lnTo>
                  <a:pt x="84600" y="47680"/>
                </a:lnTo>
                <a:lnTo>
                  <a:pt x="84610" y="47700"/>
                </a:lnTo>
                <a:lnTo>
                  <a:pt x="84600" y="47730"/>
                </a:lnTo>
                <a:lnTo>
                  <a:pt x="84620" y="47750"/>
                </a:lnTo>
                <a:lnTo>
                  <a:pt x="84620" y="47770"/>
                </a:lnTo>
                <a:lnTo>
                  <a:pt x="84620" y="47790"/>
                </a:lnTo>
                <a:lnTo>
                  <a:pt x="84610" y="47810"/>
                </a:lnTo>
                <a:lnTo>
                  <a:pt x="84600" y="47810"/>
                </a:lnTo>
                <a:lnTo>
                  <a:pt x="84560" y="47850"/>
                </a:lnTo>
                <a:lnTo>
                  <a:pt x="84570" y="47830"/>
                </a:lnTo>
                <a:lnTo>
                  <a:pt x="84570" y="47820"/>
                </a:lnTo>
                <a:lnTo>
                  <a:pt x="84590" y="47790"/>
                </a:lnTo>
                <a:lnTo>
                  <a:pt x="84560" y="47780"/>
                </a:lnTo>
                <a:lnTo>
                  <a:pt x="84490" y="47790"/>
                </a:lnTo>
                <a:lnTo>
                  <a:pt x="84470" y="47800"/>
                </a:lnTo>
                <a:lnTo>
                  <a:pt x="84450" y="47820"/>
                </a:lnTo>
                <a:lnTo>
                  <a:pt x="84460" y="47850"/>
                </a:lnTo>
                <a:lnTo>
                  <a:pt x="84460" y="47870"/>
                </a:lnTo>
                <a:lnTo>
                  <a:pt x="84450" y="47890"/>
                </a:lnTo>
                <a:lnTo>
                  <a:pt x="84450" y="47930"/>
                </a:lnTo>
                <a:lnTo>
                  <a:pt x="84460" y="47960"/>
                </a:lnTo>
                <a:lnTo>
                  <a:pt x="84460" y="47990"/>
                </a:lnTo>
                <a:lnTo>
                  <a:pt x="84470" y="48030"/>
                </a:lnTo>
                <a:lnTo>
                  <a:pt x="84500" y="48080"/>
                </a:lnTo>
                <a:lnTo>
                  <a:pt x="84540" y="48180"/>
                </a:lnTo>
                <a:lnTo>
                  <a:pt x="84550" y="48190"/>
                </a:lnTo>
                <a:lnTo>
                  <a:pt x="84530" y="48180"/>
                </a:lnTo>
                <a:lnTo>
                  <a:pt x="84520" y="48160"/>
                </a:lnTo>
                <a:lnTo>
                  <a:pt x="84490" y="48130"/>
                </a:lnTo>
                <a:lnTo>
                  <a:pt x="84490" y="48090"/>
                </a:lnTo>
                <a:lnTo>
                  <a:pt x="84470" y="48070"/>
                </a:lnTo>
                <a:lnTo>
                  <a:pt x="84450" y="48080"/>
                </a:lnTo>
                <a:lnTo>
                  <a:pt x="84440" y="48110"/>
                </a:lnTo>
                <a:lnTo>
                  <a:pt x="84440" y="48120"/>
                </a:lnTo>
                <a:lnTo>
                  <a:pt x="84440" y="48150"/>
                </a:lnTo>
                <a:lnTo>
                  <a:pt x="84440" y="48160"/>
                </a:lnTo>
                <a:lnTo>
                  <a:pt x="84440" y="48180"/>
                </a:lnTo>
                <a:lnTo>
                  <a:pt x="84430" y="48190"/>
                </a:lnTo>
                <a:lnTo>
                  <a:pt x="84410" y="48200"/>
                </a:lnTo>
                <a:lnTo>
                  <a:pt x="84420" y="48220"/>
                </a:lnTo>
                <a:lnTo>
                  <a:pt x="84410" y="48240"/>
                </a:lnTo>
                <a:lnTo>
                  <a:pt x="84380" y="48230"/>
                </a:lnTo>
                <a:lnTo>
                  <a:pt x="84370" y="48240"/>
                </a:lnTo>
                <a:lnTo>
                  <a:pt x="84360" y="48270"/>
                </a:lnTo>
                <a:lnTo>
                  <a:pt x="84380" y="48300"/>
                </a:lnTo>
                <a:lnTo>
                  <a:pt x="84390" y="48310"/>
                </a:lnTo>
                <a:lnTo>
                  <a:pt x="84400" y="48330"/>
                </a:lnTo>
                <a:lnTo>
                  <a:pt x="84480" y="48360"/>
                </a:lnTo>
                <a:lnTo>
                  <a:pt x="84500" y="48350"/>
                </a:lnTo>
                <a:lnTo>
                  <a:pt x="84520" y="48330"/>
                </a:lnTo>
                <a:lnTo>
                  <a:pt x="84530" y="48310"/>
                </a:lnTo>
                <a:lnTo>
                  <a:pt x="84540" y="48290"/>
                </a:lnTo>
                <a:lnTo>
                  <a:pt x="84530" y="48280"/>
                </a:lnTo>
                <a:lnTo>
                  <a:pt x="84530" y="48270"/>
                </a:lnTo>
                <a:lnTo>
                  <a:pt x="84530" y="48260"/>
                </a:lnTo>
                <a:lnTo>
                  <a:pt x="84540" y="48250"/>
                </a:lnTo>
                <a:lnTo>
                  <a:pt x="84550" y="48240"/>
                </a:lnTo>
                <a:lnTo>
                  <a:pt x="84570" y="48240"/>
                </a:lnTo>
                <a:lnTo>
                  <a:pt x="84570" y="48250"/>
                </a:lnTo>
                <a:lnTo>
                  <a:pt x="84570" y="48270"/>
                </a:lnTo>
                <a:lnTo>
                  <a:pt x="84570" y="48290"/>
                </a:lnTo>
                <a:lnTo>
                  <a:pt x="84560" y="48310"/>
                </a:lnTo>
                <a:lnTo>
                  <a:pt x="84550" y="48320"/>
                </a:lnTo>
                <a:lnTo>
                  <a:pt x="84560" y="48330"/>
                </a:lnTo>
                <a:lnTo>
                  <a:pt x="84580" y="48350"/>
                </a:lnTo>
                <a:lnTo>
                  <a:pt x="84580" y="48360"/>
                </a:lnTo>
                <a:lnTo>
                  <a:pt x="84580" y="48380"/>
                </a:lnTo>
                <a:lnTo>
                  <a:pt x="84610" y="48390"/>
                </a:lnTo>
                <a:lnTo>
                  <a:pt x="84640" y="48390"/>
                </a:lnTo>
                <a:lnTo>
                  <a:pt x="84650" y="48380"/>
                </a:lnTo>
                <a:lnTo>
                  <a:pt x="84650" y="48360"/>
                </a:lnTo>
                <a:lnTo>
                  <a:pt x="84630" y="48340"/>
                </a:lnTo>
                <a:lnTo>
                  <a:pt x="84600" y="48320"/>
                </a:lnTo>
                <a:lnTo>
                  <a:pt x="84590" y="48300"/>
                </a:lnTo>
                <a:lnTo>
                  <a:pt x="84590" y="48270"/>
                </a:lnTo>
                <a:lnTo>
                  <a:pt x="84580" y="48240"/>
                </a:lnTo>
                <a:lnTo>
                  <a:pt x="84580" y="48220"/>
                </a:lnTo>
                <a:lnTo>
                  <a:pt x="84600" y="48230"/>
                </a:lnTo>
                <a:lnTo>
                  <a:pt x="84630" y="48250"/>
                </a:lnTo>
                <a:lnTo>
                  <a:pt x="84660" y="48260"/>
                </a:lnTo>
                <a:lnTo>
                  <a:pt x="84690" y="48250"/>
                </a:lnTo>
                <a:lnTo>
                  <a:pt x="84710" y="48230"/>
                </a:lnTo>
                <a:lnTo>
                  <a:pt x="84720" y="48230"/>
                </a:lnTo>
                <a:lnTo>
                  <a:pt x="84780" y="48290"/>
                </a:lnTo>
                <a:lnTo>
                  <a:pt x="84810" y="48320"/>
                </a:lnTo>
                <a:lnTo>
                  <a:pt x="84820" y="48320"/>
                </a:lnTo>
                <a:lnTo>
                  <a:pt x="84840" y="48310"/>
                </a:lnTo>
                <a:lnTo>
                  <a:pt x="84860" y="48320"/>
                </a:lnTo>
                <a:lnTo>
                  <a:pt x="84870" y="48330"/>
                </a:lnTo>
                <a:lnTo>
                  <a:pt x="84880" y="48320"/>
                </a:lnTo>
                <a:lnTo>
                  <a:pt x="84890" y="48310"/>
                </a:lnTo>
                <a:lnTo>
                  <a:pt x="84890" y="48300"/>
                </a:lnTo>
                <a:lnTo>
                  <a:pt x="84900" y="48290"/>
                </a:lnTo>
                <a:lnTo>
                  <a:pt x="84910" y="48280"/>
                </a:lnTo>
                <a:lnTo>
                  <a:pt x="84920" y="48290"/>
                </a:lnTo>
                <a:lnTo>
                  <a:pt x="84930" y="48290"/>
                </a:lnTo>
                <a:lnTo>
                  <a:pt x="84940" y="48300"/>
                </a:lnTo>
                <a:lnTo>
                  <a:pt x="84950" y="48310"/>
                </a:lnTo>
                <a:lnTo>
                  <a:pt x="84950" y="48340"/>
                </a:lnTo>
                <a:lnTo>
                  <a:pt x="84960" y="48360"/>
                </a:lnTo>
                <a:lnTo>
                  <a:pt x="84970" y="48370"/>
                </a:lnTo>
                <a:lnTo>
                  <a:pt x="84990" y="48390"/>
                </a:lnTo>
                <a:lnTo>
                  <a:pt x="85000" y="48410"/>
                </a:lnTo>
                <a:lnTo>
                  <a:pt x="85050" y="48430"/>
                </a:lnTo>
                <a:lnTo>
                  <a:pt x="85060" y="48450"/>
                </a:lnTo>
                <a:lnTo>
                  <a:pt x="85070" y="48470"/>
                </a:lnTo>
                <a:lnTo>
                  <a:pt x="85070" y="48480"/>
                </a:lnTo>
                <a:lnTo>
                  <a:pt x="85060" y="48490"/>
                </a:lnTo>
                <a:lnTo>
                  <a:pt x="85080" y="48510"/>
                </a:lnTo>
                <a:lnTo>
                  <a:pt x="85080" y="48520"/>
                </a:lnTo>
                <a:lnTo>
                  <a:pt x="85070" y="48510"/>
                </a:lnTo>
                <a:lnTo>
                  <a:pt x="85050" y="48520"/>
                </a:lnTo>
                <a:lnTo>
                  <a:pt x="85040" y="48530"/>
                </a:lnTo>
                <a:lnTo>
                  <a:pt x="85040" y="48550"/>
                </a:lnTo>
                <a:lnTo>
                  <a:pt x="85050" y="48570"/>
                </a:lnTo>
                <a:lnTo>
                  <a:pt x="85070" y="48600"/>
                </a:lnTo>
                <a:lnTo>
                  <a:pt x="85050" y="48620"/>
                </a:lnTo>
                <a:lnTo>
                  <a:pt x="85040" y="48620"/>
                </a:lnTo>
                <a:lnTo>
                  <a:pt x="85040" y="48630"/>
                </a:lnTo>
                <a:lnTo>
                  <a:pt x="85050" y="48650"/>
                </a:lnTo>
                <a:lnTo>
                  <a:pt x="85060" y="48680"/>
                </a:lnTo>
                <a:lnTo>
                  <a:pt x="85040" y="48680"/>
                </a:lnTo>
                <a:lnTo>
                  <a:pt x="85000" y="48660"/>
                </a:lnTo>
                <a:lnTo>
                  <a:pt x="84980" y="48660"/>
                </a:lnTo>
                <a:lnTo>
                  <a:pt x="84960" y="48670"/>
                </a:lnTo>
                <a:lnTo>
                  <a:pt x="84960" y="48680"/>
                </a:lnTo>
                <a:lnTo>
                  <a:pt x="84930" y="48670"/>
                </a:lnTo>
                <a:lnTo>
                  <a:pt x="84900" y="48660"/>
                </a:lnTo>
                <a:lnTo>
                  <a:pt x="84880" y="48660"/>
                </a:lnTo>
                <a:lnTo>
                  <a:pt x="84850" y="48660"/>
                </a:lnTo>
                <a:lnTo>
                  <a:pt x="84830" y="48660"/>
                </a:lnTo>
                <a:lnTo>
                  <a:pt x="84820" y="48670"/>
                </a:lnTo>
                <a:lnTo>
                  <a:pt x="84810" y="48680"/>
                </a:lnTo>
                <a:lnTo>
                  <a:pt x="84810" y="48700"/>
                </a:lnTo>
                <a:lnTo>
                  <a:pt x="84820" y="48730"/>
                </a:lnTo>
                <a:lnTo>
                  <a:pt x="84810" y="48730"/>
                </a:lnTo>
                <a:lnTo>
                  <a:pt x="84790" y="48720"/>
                </a:lnTo>
                <a:lnTo>
                  <a:pt x="84740" y="48720"/>
                </a:lnTo>
                <a:lnTo>
                  <a:pt x="84730" y="48700"/>
                </a:lnTo>
                <a:lnTo>
                  <a:pt x="84720" y="48700"/>
                </a:lnTo>
                <a:lnTo>
                  <a:pt x="84700" y="48680"/>
                </a:lnTo>
                <a:lnTo>
                  <a:pt x="84690" y="48670"/>
                </a:lnTo>
                <a:lnTo>
                  <a:pt x="84680" y="48670"/>
                </a:lnTo>
                <a:lnTo>
                  <a:pt x="84680" y="48650"/>
                </a:lnTo>
                <a:lnTo>
                  <a:pt x="84630" y="48630"/>
                </a:lnTo>
                <a:lnTo>
                  <a:pt x="84590" y="48630"/>
                </a:lnTo>
                <a:lnTo>
                  <a:pt x="84560" y="48660"/>
                </a:lnTo>
                <a:lnTo>
                  <a:pt x="84540" y="48660"/>
                </a:lnTo>
                <a:lnTo>
                  <a:pt x="84520" y="48660"/>
                </a:lnTo>
                <a:lnTo>
                  <a:pt x="84530" y="48670"/>
                </a:lnTo>
                <a:lnTo>
                  <a:pt x="84530" y="48700"/>
                </a:lnTo>
                <a:lnTo>
                  <a:pt x="84530" y="48720"/>
                </a:lnTo>
                <a:lnTo>
                  <a:pt x="84540" y="48760"/>
                </a:lnTo>
                <a:lnTo>
                  <a:pt x="84530" y="48750"/>
                </a:lnTo>
                <a:lnTo>
                  <a:pt x="84520" y="48760"/>
                </a:lnTo>
                <a:lnTo>
                  <a:pt x="84510" y="48780"/>
                </a:lnTo>
                <a:lnTo>
                  <a:pt x="84490" y="48790"/>
                </a:lnTo>
                <a:lnTo>
                  <a:pt x="84440" y="48770"/>
                </a:lnTo>
                <a:lnTo>
                  <a:pt x="84420" y="48780"/>
                </a:lnTo>
                <a:lnTo>
                  <a:pt x="84370" y="48820"/>
                </a:lnTo>
                <a:lnTo>
                  <a:pt x="84350" y="48830"/>
                </a:lnTo>
                <a:lnTo>
                  <a:pt x="84330" y="48830"/>
                </a:lnTo>
                <a:lnTo>
                  <a:pt x="84320" y="48820"/>
                </a:lnTo>
                <a:lnTo>
                  <a:pt x="84300" y="48800"/>
                </a:lnTo>
                <a:lnTo>
                  <a:pt x="84290" y="48800"/>
                </a:lnTo>
                <a:lnTo>
                  <a:pt x="84270" y="48790"/>
                </a:lnTo>
                <a:lnTo>
                  <a:pt x="84260" y="48790"/>
                </a:lnTo>
                <a:lnTo>
                  <a:pt x="84240" y="48770"/>
                </a:lnTo>
                <a:lnTo>
                  <a:pt x="84210" y="48710"/>
                </a:lnTo>
                <a:lnTo>
                  <a:pt x="84190" y="48680"/>
                </a:lnTo>
                <a:lnTo>
                  <a:pt x="84170" y="48670"/>
                </a:lnTo>
                <a:lnTo>
                  <a:pt x="84120" y="48670"/>
                </a:lnTo>
                <a:lnTo>
                  <a:pt x="84120" y="48650"/>
                </a:lnTo>
                <a:lnTo>
                  <a:pt x="84130" y="48640"/>
                </a:lnTo>
                <a:lnTo>
                  <a:pt x="84140" y="48630"/>
                </a:lnTo>
                <a:lnTo>
                  <a:pt x="84160" y="48630"/>
                </a:lnTo>
                <a:lnTo>
                  <a:pt x="84170" y="48610"/>
                </a:lnTo>
                <a:lnTo>
                  <a:pt x="84170" y="48590"/>
                </a:lnTo>
                <a:lnTo>
                  <a:pt x="84140" y="48620"/>
                </a:lnTo>
                <a:lnTo>
                  <a:pt x="84120" y="48620"/>
                </a:lnTo>
                <a:lnTo>
                  <a:pt x="84110" y="48650"/>
                </a:lnTo>
                <a:lnTo>
                  <a:pt x="84090" y="48660"/>
                </a:lnTo>
                <a:lnTo>
                  <a:pt x="84070" y="48650"/>
                </a:lnTo>
                <a:lnTo>
                  <a:pt x="84050" y="48630"/>
                </a:lnTo>
                <a:lnTo>
                  <a:pt x="84030" y="48620"/>
                </a:lnTo>
                <a:lnTo>
                  <a:pt x="84000" y="48610"/>
                </a:lnTo>
                <a:lnTo>
                  <a:pt x="83970" y="48610"/>
                </a:lnTo>
                <a:lnTo>
                  <a:pt x="83940" y="48600"/>
                </a:lnTo>
                <a:lnTo>
                  <a:pt x="83920" y="48600"/>
                </a:lnTo>
                <a:lnTo>
                  <a:pt x="83920" y="48610"/>
                </a:lnTo>
                <a:lnTo>
                  <a:pt x="83920" y="48640"/>
                </a:lnTo>
                <a:lnTo>
                  <a:pt x="83910" y="48680"/>
                </a:lnTo>
                <a:lnTo>
                  <a:pt x="83910" y="48710"/>
                </a:lnTo>
                <a:lnTo>
                  <a:pt x="83890" y="48710"/>
                </a:lnTo>
                <a:lnTo>
                  <a:pt x="83880" y="48710"/>
                </a:lnTo>
                <a:lnTo>
                  <a:pt x="83870" y="48710"/>
                </a:lnTo>
                <a:lnTo>
                  <a:pt x="83870" y="48730"/>
                </a:lnTo>
                <a:lnTo>
                  <a:pt x="83880" y="48740"/>
                </a:lnTo>
                <a:lnTo>
                  <a:pt x="83890" y="48720"/>
                </a:lnTo>
                <a:lnTo>
                  <a:pt x="83910" y="48730"/>
                </a:lnTo>
                <a:lnTo>
                  <a:pt x="83910" y="48750"/>
                </a:lnTo>
                <a:lnTo>
                  <a:pt x="83910" y="48770"/>
                </a:lnTo>
                <a:lnTo>
                  <a:pt x="83900" y="48780"/>
                </a:lnTo>
                <a:lnTo>
                  <a:pt x="83860" y="48790"/>
                </a:lnTo>
                <a:lnTo>
                  <a:pt x="83830" y="48780"/>
                </a:lnTo>
                <a:lnTo>
                  <a:pt x="83790" y="48790"/>
                </a:lnTo>
                <a:lnTo>
                  <a:pt x="83740" y="48790"/>
                </a:lnTo>
                <a:lnTo>
                  <a:pt x="83710" y="48810"/>
                </a:lnTo>
                <a:lnTo>
                  <a:pt x="83690" y="48820"/>
                </a:lnTo>
                <a:lnTo>
                  <a:pt x="83680" y="48840"/>
                </a:lnTo>
                <a:lnTo>
                  <a:pt x="83680" y="48860"/>
                </a:lnTo>
                <a:lnTo>
                  <a:pt x="83670" y="48870"/>
                </a:lnTo>
                <a:lnTo>
                  <a:pt x="83650" y="48890"/>
                </a:lnTo>
                <a:lnTo>
                  <a:pt x="83650" y="48920"/>
                </a:lnTo>
                <a:lnTo>
                  <a:pt x="83650" y="48930"/>
                </a:lnTo>
                <a:lnTo>
                  <a:pt x="83640" y="48950"/>
                </a:lnTo>
                <a:lnTo>
                  <a:pt x="83630" y="48960"/>
                </a:lnTo>
                <a:lnTo>
                  <a:pt x="83630" y="48970"/>
                </a:lnTo>
                <a:lnTo>
                  <a:pt x="83630" y="48990"/>
                </a:lnTo>
                <a:lnTo>
                  <a:pt x="83640" y="49000"/>
                </a:lnTo>
                <a:lnTo>
                  <a:pt x="83630" y="49010"/>
                </a:lnTo>
                <a:lnTo>
                  <a:pt x="83620" y="49000"/>
                </a:lnTo>
                <a:lnTo>
                  <a:pt x="83600" y="48990"/>
                </a:lnTo>
                <a:lnTo>
                  <a:pt x="83570" y="48980"/>
                </a:lnTo>
                <a:lnTo>
                  <a:pt x="83550" y="48990"/>
                </a:lnTo>
                <a:lnTo>
                  <a:pt x="83530" y="48990"/>
                </a:lnTo>
                <a:lnTo>
                  <a:pt x="83520" y="49000"/>
                </a:lnTo>
                <a:lnTo>
                  <a:pt x="83510" y="49000"/>
                </a:lnTo>
                <a:lnTo>
                  <a:pt x="83500" y="48990"/>
                </a:lnTo>
                <a:lnTo>
                  <a:pt x="83480" y="48970"/>
                </a:lnTo>
                <a:lnTo>
                  <a:pt x="83450" y="48960"/>
                </a:lnTo>
                <a:lnTo>
                  <a:pt x="83410" y="48950"/>
                </a:lnTo>
                <a:lnTo>
                  <a:pt x="83390" y="48920"/>
                </a:lnTo>
                <a:lnTo>
                  <a:pt x="83360" y="48890"/>
                </a:lnTo>
                <a:lnTo>
                  <a:pt x="83330" y="48880"/>
                </a:lnTo>
                <a:lnTo>
                  <a:pt x="83310" y="48870"/>
                </a:lnTo>
                <a:lnTo>
                  <a:pt x="83310" y="48840"/>
                </a:lnTo>
                <a:lnTo>
                  <a:pt x="83290" y="48820"/>
                </a:lnTo>
                <a:lnTo>
                  <a:pt x="83270" y="48830"/>
                </a:lnTo>
                <a:lnTo>
                  <a:pt x="83280" y="48840"/>
                </a:lnTo>
                <a:lnTo>
                  <a:pt x="83280" y="48850"/>
                </a:lnTo>
                <a:lnTo>
                  <a:pt x="83280" y="48870"/>
                </a:lnTo>
                <a:lnTo>
                  <a:pt x="83260" y="48870"/>
                </a:lnTo>
                <a:lnTo>
                  <a:pt x="83220" y="48900"/>
                </a:lnTo>
                <a:lnTo>
                  <a:pt x="83160" y="48910"/>
                </a:lnTo>
                <a:lnTo>
                  <a:pt x="83160" y="48940"/>
                </a:lnTo>
                <a:lnTo>
                  <a:pt x="83160" y="48980"/>
                </a:lnTo>
                <a:lnTo>
                  <a:pt x="83130" y="49020"/>
                </a:lnTo>
                <a:lnTo>
                  <a:pt x="83070" y="49050"/>
                </a:lnTo>
                <a:lnTo>
                  <a:pt x="83010" y="49050"/>
                </a:lnTo>
                <a:lnTo>
                  <a:pt x="82940" y="49050"/>
                </a:lnTo>
                <a:lnTo>
                  <a:pt x="82910" y="49070"/>
                </a:lnTo>
                <a:lnTo>
                  <a:pt x="82880" y="49080"/>
                </a:lnTo>
                <a:lnTo>
                  <a:pt x="82830" y="49080"/>
                </a:lnTo>
                <a:lnTo>
                  <a:pt x="82780" y="49060"/>
                </a:lnTo>
                <a:lnTo>
                  <a:pt x="82750" y="49060"/>
                </a:lnTo>
                <a:lnTo>
                  <a:pt x="82720" y="49060"/>
                </a:lnTo>
                <a:lnTo>
                  <a:pt x="82680" y="49090"/>
                </a:lnTo>
                <a:lnTo>
                  <a:pt x="82650" y="49100"/>
                </a:lnTo>
                <a:lnTo>
                  <a:pt x="82640" y="49090"/>
                </a:lnTo>
                <a:lnTo>
                  <a:pt x="82650" y="49080"/>
                </a:lnTo>
                <a:lnTo>
                  <a:pt x="82660" y="49070"/>
                </a:lnTo>
                <a:lnTo>
                  <a:pt x="82650" y="49050"/>
                </a:lnTo>
                <a:lnTo>
                  <a:pt x="82630" y="49020"/>
                </a:lnTo>
                <a:lnTo>
                  <a:pt x="82620" y="49000"/>
                </a:lnTo>
                <a:lnTo>
                  <a:pt x="82610" y="48990"/>
                </a:lnTo>
                <a:lnTo>
                  <a:pt x="82600" y="48970"/>
                </a:lnTo>
                <a:lnTo>
                  <a:pt x="82580" y="48940"/>
                </a:lnTo>
                <a:lnTo>
                  <a:pt x="82580" y="48920"/>
                </a:lnTo>
                <a:lnTo>
                  <a:pt x="82580" y="48900"/>
                </a:lnTo>
                <a:lnTo>
                  <a:pt x="82550" y="48870"/>
                </a:lnTo>
                <a:lnTo>
                  <a:pt x="82540" y="48860"/>
                </a:lnTo>
                <a:lnTo>
                  <a:pt x="82530" y="48840"/>
                </a:lnTo>
                <a:lnTo>
                  <a:pt x="82520" y="48830"/>
                </a:lnTo>
                <a:lnTo>
                  <a:pt x="82520" y="48810"/>
                </a:lnTo>
                <a:lnTo>
                  <a:pt x="82500" y="48780"/>
                </a:lnTo>
                <a:lnTo>
                  <a:pt x="82490" y="48770"/>
                </a:lnTo>
                <a:lnTo>
                  <a:pt x="82500" y="48750"/>
                </a:lnTo>
                <a:lnTo>
                  <a:pt x="82510" y="48760"/>
                </a:lnTo>
                <a:lnTo>
                  <a:pt x="82530" y="48780"/>
                </a:lnTo>
                <a:lnTo>
                  <a:pt x="82550" y="48780"/>
                </a:lnTo>
                <a:lnTo>
                  <a:pt x="82570" y="48780"/>
                </a:lnTo>
                <a:lnTo>
                  <a:pt x="82590" y="48770"/>
                </a:lnTo>
                <a:lnTo>
                  <a:pt x="82620" y="48750"/>
                </a:lnTo>
                <a:lnTo>
                  <a:pt x="82650" y="48750"/>
                </a:lnTo>
                <a:lnTo>
                  <a:pt x="82660" y="48730"/>
                </a:lnTo>
                <a:lnTo>
                  <a:pt x="82680" y="48710"/>
                </a:lnTo>
                <a:lnTo>
                  <a:pt x="82710" y="48690"/>
                </a:lnTo>
                <a:lnTo>
                  <a:pt x="82740" y="48690"/>
                </a:lnTo>
                <a:lnTo>
                  <a:pt x="82790" y="48700"/>
                </a:lnTo>
                <a:lnTo>
                  <a:pt x="82820" y="48700"/>
                </a:lnTo>
                <a:lnTo>
                  <a:pt x="82850" y="48700"/>
                </a:lnTo>
                <a:lnTo>
                  <a:pt x="82880" y="48720"/>
                </a:lnTo>
                <a:lnTo>
                  <a:pt x="82910" y="48730"/>
                </a:lnTo>
                <a:lnTo>
                  <a:pt x="82940" y="48710"/>
                </a:lnTo>
                <a:lnTo>
                  <a:pt x="82960" y="48710"/>
                </a:lnTo>
                <a:lnTo>
                  <a:pt x="82980" y="48710"/>
                </a:lnTo>
                <a:lnTo>
                  <a:pt x="83010" y="48730"/>
                </a:lnTo>
                <a:lnTo>
                  <a:pt x="83030" y="48720"/>
                </a:lnTo>
                <a:lnTo>
                  <a:pt x="83060" y="48710"/>
                </a:lnTo>
                <a:lnTo>
                  <a:pt x="83090" y="48710"/>
                </a:lnTo>
                <a:lnTo>
                  <a:pt x="83130" y="48700"/>
                </a:lnTo>
                <a:lnTo>
                  <a:pt x="83170" y="48660"/>
                </a:lnTo>
                <a:lnTo>
                  <a:pt x="83200" y="48650"/>
                </a:lnTo>
                <a:lnTo>
                  <a:pt x="83240" y="48640"/>
                </a:lnTo>
                <a:lnTo>
                  <a:pt x="83260" y="48640"/>
                </a:lnTo>
                <a:lnTo>
                  <a:pt x="83260" y="48620"/>
                </a:lnTo>
                <a:lnTo>
                  <a:pt x="83240" y="48610"/>
                </a:lnTo>
                <a:lnTo>
                  <a:pt x="83220" y="48590"/>
                </a:lnTo>
                <a:lnTo>
                  <a:pt x="83190" y="48560"/>
                </a:lnTo>
                <a:lnTo>
                  <a:pt x="83150" y="48540"/>
                </a:lnTo>
                <a:lnTo>
                  <a:pt x="83150" y="48530"/>
                </a:lnTo>
                <a:lnTo>
                  <a:pt x="83140" y="48540"/>
                </a:lnTo>
                <a:lnTo>
                  <a:pt x="83130" y="48550"/>
                </a:lnTo>
                <a:lnTo>
                  <a:pt x="83110" y="48550"/>
                </a:lnTo>
                <a:lnTo>
                  <a:pt x="83080" y="48560"/>
                </a:lnTo>
                <a:lnTo>
                  <a:pt x="83050" y="48570"/>
                </a:lnTo>
                <a:lnTo>
                  <a:pt x="83040" y="48570"/>
                </a:lnTo>
                <a:lnTo>
                  <a:pt x="83020" y="48550"/>
                </a:lnTo>
                <a:lnTo>
                  <a:pt x="83010" y="48530"/>
                </a:lnTo>
                <a:lnTo>
                  <a:pt x="83000" y="48520"/>
                </a:lnTo>
                <a:lnTo>
                  <a:pt x="82950" y="48530"/>
                </a:lnTo>
                <a:lnTo>
                  <a:pt x="82920" y="48530"/>
                </a:lnTo>
                <a:lnTo>
                  <a:pt x="82910" y="48530"/>
                </a:lnTo>
                <a:lnTo>
                  <a:pt x="82890" y="48520"/>
                </a:lnTo>
                <a:lnTo>
                  <a:pt x="82890" y="48500"/>
                </a:lnTo>
                <a:lnTo>
                  <a:pt x="82890" y="48490"/>
                </a:lnTo>
                <a:lnTo>
                  <a:pt x="82900" y="48480"/>
                </a:lnTo>
                <a:lnTo>
                  <a:pt x="82920" y="48470"/>
                </a:lnTo>
                <a:lnTo>
                  <a:pt x="82900" y="48440"/>
                </a:lnTo>
                <a:lnTo>
                  <a:pt x="82890" y="48420"/>
                </a:lnTo>
                <a:lnTo>
                  <a:pt x="82880" y="48420"/>
                </a:lnTo>
                <a:lnTo>
                  <a:pt x="82880" y="48400"/>
                </a:lnTo>
                <a:lnTo>
                  <a:pt x="82870" y="48390"/>
                </a:lnTo>
                <a:lnTo>
                  <a:pt x="82870" y="48370"/>
                </a:lnTo>
                <a:lnTo>
                  <a:pt x="82850" y="48330"/>
                </a:lnTo>
                <a:lnTo>
                  <a:pt x="82830" y="48300"/>
                </a:lnTo>
                <a:lnTo>
                  <a:pt x="82800" y="48280"/>
                </a:lnTo>
                <a:lnTo>
                  <a:pt x="82770" y="48270"/>
                </a:lnTo>
                <a:lnTo>
                  <a:pt x="82760" y="48270"/>
                </a:lnTo>
                <a:lnTo>
                  <a:pt x="82750" y="48260"/>
                </a:lnTo>
                <a:lnTo>
                  <a:pt x="82740" y="48240"/>
                </a:lnTo>
                <a:lnTo>
                  <a:pt x="82740" y="48230"/>
                </a:lnTo>
                <a:lnTo>
                  <a:pt x="82730" y="48220"/>
                </a:lnTo>
                <a:lnTo>
                  <a:pt x="82710" y="48210"/>
                </a:lnTo>
                <a:lnTo>
                  <a:pt x="82700" y="48200"/>
                </a:lnTo>
                <a:lnTo>
                  <a:pt x="82700" y="48190"/>
                </a:lnTo>
                <a:lnTo>
                  <a:pt x="82720" y="48190"/>
                </a:lnTo>
                <a:lnTo>
                  <a:pt x="82720" y="48180"/>
                </a:lnTo>
                <a:lnTo>
                  <a:pt x="82700" y="48160"/>
                </a:lnTo>
                <a:lnTo>
                  <a:pt x="82680" y="48150"/>
                </a:lnTo>
                <a:lnTo>
                  <a:pt x="82670" y="48160"/>
                </a:lnTo>
                <a:lnTo>
                  <a:pt x="82660" y="48170"/>
                </a:lnTo>
                <a:lnTo>
                  <a:pt x="82650" y="48200"/>
                </a:lnTo>
                <a:lnTo>
                  <a:pt x="82640" y="48210"/>
                </a:lnTo>
                <a:lnTo>
                  <a:pt x="82610" y="48210"/>
                </a:lnTo>
                <a:lnTo>
                  <a:pt x="82570" y="48190"/>
                </a:lnTo>
                <a:lnTo>
                  <a:pt x="82550" y="48190"/>
                </a:lnTo>
                <a:lnTo>
                  <a:pt x="82520" y="48180"/>
                </a:lnTo>
                <a:lnTo>
                  <a:pt x="82470" y="48180"/>
                </a:lnTo>
                <a:lnTo>
                  <a:pt x="82440" y="48190"/>
                </a:lnTo>
                <a:lnTo>
                  <a:pt x="82390" y="48210"/>
                </a:lnTo>
                <a:lnTo>
                  <a:pt x="82370" y="48210"/>
                </a:lnTo>
                <a:lnTo>
                  <a:pt x="82370" y="48220"/>
                </a:lnTo>
                <a:lnTo>
                  <a:pt x="82370" y="48240"/>
                </a:lnTo>
                <a:lnTo>
                  <a:pt x="82390" y="48260"/>
                </a:lnTo>
                <a:lnTo>
                  <a:pt x="82380" y="48290"/>
                </a:lnTo>
                <a:lnTo>
                  <a:pt x="82390" y="48290"/>
                </a:lnTo>
                <a:lnTo>
                  <a:pt x="82390" y="48300"/>
                </a:lnTo>
                <a:lnTo>
                  <a:pt x="82400" y="48310"/>
                </a:lnTo>
                <a:lnTo>
                  <a:pt x="82400" y="48330"/>
                </a:lnTo>
                <a:lnTo>
                  <a:pt x="82390" y="48350"/>
                </a:lnTo>
                <a:lnTo>
                  <a:pt x="82360" y="48340"/>
                </a:lnTo>
                <a:lnTo>
                  <a:pt x="82330" y="48340"/>
                </a:lnTo>
                <a:lnTo>
                  <a:pt x="82290" y="48360"/>
                </a:lnTo>
                <a:lnTo>
                  <a:pt x="82270" y="48350"/>
                </a:lnTo>
                <a:lnTo>
                  <a:pt x="82280" y="48340"/>
                </a:lnTo>
                <a:lnTo>
                  <a:pt x="82290" y="48320"/>
                </a:lnTo>
                <a:lnTo>
                  <a:pt x="82290" y="48300"/>
                </a:lnTo>
                <a:lnTo>
                  <a:pt x="82270" y="48300"/>
                </a:lnTo>
                <a:lnTo>
                  <a:pt x="82250" y="48290"/>
                </a:lnTo>
                <a:lnTo>
                  <a:pt x="82230" y="48290"/>
                </a:lnTo>
                <a:lnTo>
                  <a:pt x="82190" y="48290"/>
                </a:lnTo>
                <a:lnTo>
                  <a:pt x="82140" y="48310"/>
                </a:lnTo>
                <a:lnTo>
                  <a:pt x="82120" y="48290"/>
                </a:lnTo>
                <a:lnTo>
                  <a:pt x="82170" y="48270"/>
                </a:lnTo>
                <a:lnTo>
                  <a:pt x="82210" y="48260"/>
                </a:lnTo>
                <a:lnTo>
                  <a:pt x="82250" y="48250"/>
                </a:lnTo>
                <a:lnTo>
                  <a:pt x="82290" y="48230"/>
                </a:lnTo>
                <a:lnTo>
                  <a:pt x="82290" y="48200"/>
                </a:lnTo>
                <a:lnTo>
                  <a:pt x="82250" y="48210"/>
                </a:lnTo>
                <a:lnTo>
                  <a:pt x="82220" y="48220"/>
                </a:lnTo>
                <a:lnTo>
                  <a:pt x="82180" y="48230"/>
                </a:lnTo>
                <a:lnTo>
                  <a:pt x="82130" y="48210"/>
                </a:lnTo>
                <a:lnTo>
                  <a:pt x="82130" y="48190"/>
                </a:lnTo>
                <a:lnTo>
                  <a:pt x="82110" y="48190"/>
                </a:lnTo>
                <a:lnTo>
                  <a:pt x="82100" y="48180"/>
                </a:lnTo>
                <a:lnTo>
                  <a:pt x="82090" y="48140"/>
                </a:lnTo>
                <a:lnTo>
                  <a:pt x="82060" y="48130"/>
                </a:lnTo>
                <a:lnTo>
                  <a:pt x="82020" y="48120"/>
                </a:lnTo>
                <a:lnTo>
                  <a:pt x="82000" y="48100"/>
                </a:lnTo>
                <a:lnTo>
                  <a:pt x="81980" y="48090"/>
                </a:lnTo>
                <a:lnTo>
                  <a:pt x="81910" y="48090"/>
                </a:lnTo>
                <a:lnTo>
                  <a:pt x="81870" y="48070"/>
                </a:lnTo>
                <a:lnTo>
                  <a:pt x="81810" y="48030"/>
                </a:lnTo>
                <a:lnTo>
                  <a:pt x="81650" y="47980"/>
                </a:lnTo>
                <a:lnTo>
                  <a:pt x="81550" y="47960"/>
                </a:lnTo>
                <a:lnTo>
                  <a:pt x="81450" y="47990"/>
                </a:lnTo>
                <a:lnTo>
                  <a:pt x="81430" y="47960"/>
                </a:lnTo>
                <a:lnTo>
                  <a:pt x="81420" y="47970"/>
                </a:lnTo>
                <a:lnTo>
                  <a:pt x="81410" y="47960"/>
                </a:lnTo>
                <a:lnTo>
                  <a:pt x="81410" y="47940"/>
                </a:lnTo>
                <a:lnTo>
                  <a:pt x="81400" y="47950"/>
                </a:lnTo>
                <a:lnTo>
                  <a:pt x="81380" y="47960"/>
                </a:lnTo>
                <a:lnTo>
                  <a:pt x="81420" y="48000"/>
                </a:lnTo>
                <a:lnTo>
                  <a:pt x="81390" y="48010"/>
                </a:lnTo>
                <a:lnTo>
                  <a:pt x="81300" y="48080"/>
                </a:lnTo>
                <a:lnTo>
                  <a:pt x="81260" y="48110"/>
                </a:lnTo>
                <a:lnTo>
                  <a:pt x="81230" y="48090"/>
                </a:lnTo>
                <a:lnTo>
                  <a:pt x="81220" y="48090"/>
                </a:lnTo>
                <a:lnTo>
                  <a:pt x="81200" y="48100"/>
                </a:lnTo>
                <a:lnTo>
                  <a:pt x="81200" y="48130"/>
                </a:lnTo>
                <a:lnTo>
                  <a:pt x="81200" y="48140"/>
                </a:lnTo>
                <a:lnTo>
                  <a:pt x="81230" y="48140"/>
                </a:lnTo>
                <a:lnTo>
                  <a:pt x="81240" y="48170"/>
                </a:lnTo>
                <a:lnTo>
                  <a:pt x="81240" y="48190"/>
                </a:lnTo>
                <a:lnTo>
                  <a:pt x="81230" y="48200"/>
                </a:lnTo>
                <a:lnTo>
                  <a:pt x="81230" y="48210"/>
                </a:lnTo>
                <a:lnTo>
                  <a:pt x="81250" y="48230"/>
                </a:lnTo>
                <a:lnTo>
                  <a:pt x="81280" y="48230"/>
                </a:lnTo>
                <a:lnTo>
                  <a:pt x="81300" y="48250"/>
                </a:lnTo>
                <a:lnTo>
                  <a:pt x="81310" y="48300"/>
                </a:lnTo>
                <a:lnTo>
                  <a:pt x="81310" y="48320"/>
                </a:lnTo>
                <a:lnTo>
                  <a:pt x="81300" y="48320"/>
                </a:lnTo>
                <a:lnTo>
                  <a:pt x="81280" y="48300"/>
                </a:lnTo>
                <a:lnTo>
                  <a:pt x="81260" y="48290"/>
                </a:lnTo>
                <a:lnTo>
                  <a:pt x="81250" y="48290"/>
                </a:lnTo>
                <a:lnTo>
                  <a:pt x="81230" y="48300"/>
                </a:lnTo>
                <a:lnTo>
                  <a:pt x="81210" y="48310"/>
                </a:lnTo>
                <a:lnTo>
                  <a:pt x="81190" y="48330"/>
                </a:lnTo>
                <a:lnTo>
                  <a:pt x="81160" y="48340"/>
                </a:lnTo>
                <a:lnTo>
                  <a:pt x="81160" y="48330"/>
                </a:lnTo>
                <a:lnTo>
                  <a:pt x="81150" y="48320"/>
                </a:lnTo>
                <a:lnTo>
                  <a:pt x="81130" y="48330"/>
                </a:lnTo>
                <a:lnTo>
                  <a:pt x="81120" y="48330"/>
                </a:lnTo>
                <a:lnTo>
                  <a:pt x="81110" y="48320"/>
                </a:lnTo>
                <a:lnTo>
                  <a:pt x="81100" y="48310"/>
                </a:lnTo>
                <a:lnTo>
                  <a:pt x="81080" y="48300"/>
                </a:lnTo>
                <a:lnTo>
                  <a:pt x="81080" y="48280"/>
                </a:lnTo>
                <a:lnTo>
                  <a:pt x="81080" y="48260"/>
                </a:lnTo>
                <a:lnTo>
                  <a:pt x="81090" y="48240"/>
                </a:lnTo>
                <a:lnTo>
                  <a:pt x="81110" y="48220"/>
                </a:lnTo>
                <a:lnTo>
                  <a:pt x="81080" y="48220"/>
                </a:lnTo>
                <a:lnTo>
                  <a:pt x="81060" y="48240"/>
                </a:lnTo>
                <a:lnTo>
                  <a:pt x="81040" y="48270"/>
                </a:lnTo>
                <a:lnTo>
                  <a:pt x="81040" y="48290"/>
                </a:lnTo>
                <a:lnTo>
                  <a:pt x="81020" y="48320"/>
                </a:lnTo>
                <a:lnTo>
                  <a:pt x="81010" y="48340"/>
                </a:lnTo>
                <a:lnTo>
                  <a:pt x="81000" y="48360"/>
                </a:lnTo>
                <a:lnTo>
                  <a:pt x="81000" y="48380"/>
                </a:lnTo>
                <a:lnTo>
                  <a:pt x="81000" y="48420"/>
                </a:lnTo>
                <a:lnTo>
                  <a:pt x="81010" y="48440"/>
                </a:lnTo>
                <a:lnTo>
                  <a:pt x="81040" y="48450"/>
                </a:lnTo>
                <a:lnTo>
                  <a:pt x="81060" y="48450"/>
                </a:lnTo>
                <a:lnTo>
                  <a:pt x="81080" y="48420"/>
                </a:lnTo>
                <a:lnTo>
                  <a:pt x="81090" y="48400"/>
                </a:lnTo>
                <a:lnTo>
                  <a:pt x="81100" y="48410"/>
                </a:lnTo>
                <a:lnTo>
                  <a:pt x="81100" y="48420"/>
                </a:lnTo>
                <a:lnTo>
                  <a:pt x="81090" y="48460"/>
                </a:lnTo>
                <a:lnTo>
                  <a:pt x="81100" y="48460"/>
                </a:lnTo>
                <a:lnTo>
                  <a:pt x="81110" y="48440"/>
                </a:lnTo>
                <a:lnTo>
                  <a:pt x="81120" y="48420"/>
                </a:lnTo>
                <a:lnTo>
                  <a:pt x="81130" y="48410"/>
                </a:lnTo>
                <a:lnTo>
                  <a:pt x="81140" y="48410"/>
                </a:lnTo>
                <a:lnTo>
                  <a:pt x="81150" y="48410"/>
                </a:lnTo>
                <a:lnTo>
                  <a:pt x="81170" y="48430"/>
                </a:lnTo>
                <a:lnTo>
                  <a:pt x="81170" y="48460"/>
                </a:lnTo>
                <a:lnTo>
                  <a:pt x="81140" y="48510"/>
                </a:lnTo>
                <a:lnTo>
                  <a:pt x="81130" y="48530"/>
                </a:lnTo>
                <a:lnTo>
                  <a:pt x="81160" y="48560"/>
                </a:lnTo>
                <a:lnTo>
                  <a:pt x="81150" y="48590"/>
                </a:lnTo>
                <a:lnTo>
                  <a:pt x="81140" y="48610"/>
                </a:lnTo>
                <a:lnTo>
                  <a:pt x="81110" y="48580"/>
                </a:lnTo>
                <a:lnTo>
                  <a:pt x="81080" y="48560"/>
                </a:lnTo>
                <a:lnTo>
                  <a:pt x="81050" y="48560"/>
                </a:lnTo>
                <a:lnTo>
                  <a:pt x="81050" y="48600"/>
                </a:lnTo>
                <a:lnTo>
                  <a:pt x="81010" y="48600"/>
                </a:lnTo>
                <a:lnTo>
                  <a:pt x="81010" y="48580"/>
                </a:lnTo>
                <a:lnTo>
                  <a:pt x="80980" y="48570"/>
                </a:lnTo>
                <a:lnTo>
                  <a:pt x="80920" y="48600"/>
                </a:lnTo>
                <a:lnTo>
                  <a:pt x="80850" y="48580"/>
                </a:lnTo>
                <a:lnTo>
                  <a:pt x="80830" y="48570"/>
                </a:lnTo>
                <a:lnTo>
                  <a:pt x="80830" y="48550"/>
                </a:lnTo>
                <a:lnTo>
                  <a:pt x="80810" y="48520"/>
                </a:lnTo>
                <a:lnTo>
                  <a:pt x="80810" y="48500"/>
                </a:lnTo>
                <a:lnTo>
                  <a:pt x="80810" y="48490"/>
                </a:lnTo>
                <a:lnTo>
                  <a:pt x="80800" y="48460"/>
                </a:lnTo>
                <a:lnTo>
                  <a:pt x="80800" y="48430"/>
                </a:lnTo>
                <a:lnTo>
                  <a:pt x="80780" y="48430"/>
                </a:lnTo>
                <a:lnTo>
                  <a:pt x="80760" y="48410"/>
                </a:lnTo>
                <a:lnTo>
                  <a:pt x="80690" y="48390"/>
                </a:lnTo>
                <a:lnTo>
                  <a:pt x="80560" y="48420"/>
                </a:lnTo>
                <a:lnTo>
                  <a:pt x="80500" y="48420"/>
                </a:lnTo>
                <a:lnTo>
                  <a:pt x="80450" y="48430"/>
                </a:lnTo>
                <a:lnTo>
                  <a:pt x="80420" y="48470"/>
                </a:lnTo>
                <a:lnTo>
                  <a:pt x="80450" y="48510"/>
                </a:lnTo>
                <a:lnTo>
                  <a:pt x="80450" y="48530"/>
                </a:lnTo>
                <a:lnTo>
                  <a:pt x="80440" y="48560"/>
                </a:lnTo>
                <a:lnTo>
                  <a:pt x="80410" y="48570"/>
                </a:lnTo>
                <a:lnTo>
                  <a:pt x="80390" y="48570"/>
                </a:lnTo>
                <a:lnTo>
                  <a:pt x="80360" y="48560"/>
                </a:lnTo>
                <a:lnTo>
                  <a:pt x="80350" y="48540"/>
                </a:lnTo>
                <a:lnTo>
                  <a:pt x="80340" y="48520"/>
                </a:lnTo>
                <a:lnTo>
                  <a:pt x="80310" y="48520"/>
                </a:lnTo>
                <a:lnTo>
                  <a:pt x="80290" y="48520"/>
                </a:lnTo>
                <a:lnTo>
                  <a:pt x="80280" y="48540"/>
                </a:lnTo>
                <a:lnTo>
                  <a:pt x="80270" y="48560"/>
                </a:lnTo>
                <a:lnTo>
                  <a:pt x="80270" y="48580"/>
                </a:lnTo>
                <a:lnTo>
                  <a:pt x="80270" y="48600"/>
                </a:lnTo>
                <a:lnTo>
                  <a:pt x="80250" y="48590"/>
                </a:lnTo>
                <a:lnTo>
                  <a:pt x="80230" y="48590"/>
                </a:lnTo>
                <a:lnTo>
                  <a:pt x="80200" y="48570"/>
                </a:lnTo>
                <a:lnTo>
                  <a:pt x="80180" y="48560"/>
                </a:lnTo>
                <a:lnTo>
                  <a:pt x="80170" y="48530"/>
                </a:lnTo>
                <a:lnTo>
                  <a:pt x="80160" y="48520"/>
                </a:lnTo>
                <a:lnTo>
                  <a:pt x="80150" y="48520"/>
                </a:lnTo>
                <a:lnTo>
                  <a:pt x="80130" y="48510"/>
                </a:lnTo>
                <a:lnTo>
                  <a:pt x="80120" y="48510"/>
                </a:lnTo>
                <a:lnTo>
                  <a:pt x="80100" y="48490"/>
                </a:lnTo>
                <a:lnTo>
                  <a:pt x="80090" y="48490"/>
                </a:lnTo>
                <a:lnTo>
                  <a:pt x="80080" y="48490"/>
                </a:lnTo>
                <a:lnTo>
                  <a:pt x="80070" y="48490"/>
                </a:lnTo>
                <a:lnTo>
                  <a:pt x="80050" y="48510"/>
                </a:lnTo>
                <a:lnTo>
                  <a:pt x="80030" y="48500"/>
                </a:lnTo>
                <a:lnTo>
                  <a:pt x="80010" y="48490"/>
                </a:lnTo>
                <a:lnTo>
                  <a:pt x="79960" y="48450"/>
                </a:lnTo>
                <a:lnTo>
                  <a:pt x="79940" y="48450"/>
                </a:lnTo>
                <a:lnTo>
                  <a:pt x="79910" y="48440"/>
                </a:lnTo>
                <a:lnTo>
                  <a:pt x="79850" y="48450"/>
                </a:lnTo>
                <a:close/>
                <a:moveTo>
                  <a:pt x="82260" y="48740"/>
                </a:moveTo>
                <a:lnTo>
                  <a:pt x="82290" y="48760"/>
                </a:lnTo>
                <a:lnTo>
                  <a:pt x="82300" y="48780"/>
                </a:lnTo>
                <a:lnTo>
                  <a:pt x="82280" y="48800"/>
                </a:lnTo>
                <a:lnTo>
                  <a:pt x="82260" y="48800"/>
                </a:lnTo>
                <a:lnTo>
                  <a:pt x="82250" y="48830"/>
                </a:lnTo>
                <a:lnTo>
                  <a:pt x="82220" y="48860"/>
                </a:lnTo>
                <a:lnTo>
                  <a:pt x="82190" y="48890"/>
                </a:lnTo>
                <a:lnTo>
                  <a:pt x="82150" y="48890"/>
                </a:lnTo>
                <a:lnTo>
                  <a:pt x="82110" y="48890"/>
                </a:lnTo>
                <a:lnTo>
                  <a:pt x="82100" y="48890"/>
                </a:lnTo>
                <a:lnTo>
                  <a:pt x="82110" y="48860"/>
                </a:lnTo>
                <a:lnTo>
                  <a:pt x="82120" y="48850"/>
                </a:lnTo>
                <a:lnTo>
                  <a:pt x="82150" y="48820"/>
                </a:lnTo>
                <a:lnTo>
                  <a:pt x="82180" y="48800"/>
                </a:lnTo>
                <a:lnTo>
                  <a:pt x="82200" y="48790"/>
                </a:lnTo>
                <a:lnTo>
                  <a:pt x="82220" y="48780"/>
                </a:lnTo>
                <a:lnTo>
                  <a:pt x="82230" y="48760"/>
                </a:lnTo>
                <a:lnTo>
                  <a:pt x="82240" y="48740"/>
                </a:lnTo>
                <a:lnTo>
                  <a:pt x="82240" y="48720"/>
                </a:lnTo>
                <a:lnTo>
                  <a:pt x="82250" y="48720"/>
                </a:lnTo>
                <a:lnTo>
                  <a:pt x="82260" y="48740"/>
                </a:lnTo>
                <a:close/>
                <a:moveTo>
                  <a:pt x="85260" y="48490"/>
                </a:moveTo>
                <a:lnTo>
                  <a:pt x="85280" y="48480"/>
                </a:lnTo>
                <a:lnTo>
                  <a:pt x="85300" y="48480"/>
                </a:lnTo>
                <a:lnTo>
                  <a:pt x="85320" y="48480"/>
                </a:lnTo>
                <a:lnTo>
                  <a:pt x="85320" y="48500"/>
                </a:lnTo>
                <a:lnTo>
                  <a:pt x="85300" y="48500"/>
                </a:lnTo>
                <a:lnTo>
                  <a:pt x="85280" y="48500"/>
                </a:lnTo>
                <a:lnTo>
                  <a:pt x="85260" y="48500"/>
                </a:lnTo>
                <a:lnTo>
                  <a:pt x="85260" y="48490"/>
                </a:lnTo>
                <a:close/>
                <a:moveTo>
                  <a:pt x="81200" y="48660"/>
                </a:moveTo>
                <a:lnTo>
                  <a:pt x="81200" y="48650"/>
                </a:lnTo>
                <a:lnTo>
                  <a:pt x="81210" y="48650"/>
                </a:lnTo>
                <a:lnTo>
                  <a:pt x="81220" y="48650"/>
                </a:lnTo>
                <a:lnTo>
                  <a:pt x="81240" y="48640"/>
                </a:lnTo>
                <a:lnTo>
                  <a:pt x="81250" y="48640"/>
                </a:lnTo>
                <a:lnTo>
                  <a:pt x="81270" y="48640"/>
                </a:lnTo>
                <a:lnTo>
                  <a:pt x="81260" y="48650"/>
                </a:lnTo>
                <a:lnTo>
                  <a:pt x="81250" y="48660"/>
                </a:lnTo>
                <a:lnTo>
                  <a:pt x="81240" y="48680"/>
                </a:lnTo>
                <a:lnTo>
                  <a:pt x="81240" y="48700"/>
                </a:lnTo>
                <a:lnTo>
                  <a:pt x="81230" y="48700"/>
                </a:lnTo>
                <a:lnTo>
                  <a:pt x="81200" y="48690"/>
                </a:lnTo>
                <a:lnTo>
                  <a:pt x="81200" y="48670"/>
                </a:lnTo>
                <a:lnTo>
                  <a:pt x="81200" y="48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