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Lipetsk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Lipet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1730" y="56710"/>
                </a:moveTo>
                <a:lnTo>
                  <a:pt x="11710" y="56710"/>
                </a:lnTo>
                <a:lnTo>
                  <a:pt x="11680" y="56730"/>
                </a:lnTo>
                <a:lnTo>
                  <a:pt x="11680" y="56740"/>
                </a:lnTo>
                <a:lnTo>
                  <a:pt x="11670" y="56750"/>
                </a:lnTo>
                <a:lnTo>
                  <a:pt x="11670" y="56760"/>
                </a:lnTo>
                <a:lnTo>
                  <a:pt x="11660" y="56760"/>
                </a:lnTo>
                <a:lnTo>
                  <a:pt x="11650" y="56750"/>
                </a:lnTo>
                <a:lnTo>
                  <a:pt x="11630" y="56750"/>
                </a:lnTo>
                <a:lnTo>
                  <a:pt x="11620" y="56750"/>
                </a:lnTo>
                <a:lnTo>
                  <a:pt x="11610" y="56750"/>
                </a:lnTo>
                <a:lnTo>
                  <a:pt x="11600" y="56750"/>
                </a:lnTo>
                <a:lnTo>
                  <a:pt x="11560" y="56770"/>
                </a:lnTo>
                <a:lnTo>
                  <a:pt x="11550" y="56790"/>
                </a:lnTo>
                <a:lnTo>
                  <a:pt x="11540" y="56790"/>
                </a:lnTo>
                <a:lnTo>
                  <a:pt x="11540" y="56800"/>
                </a:lnTo>
                <a:lnTo>
                  <a:pt x="11470" y="56790"/>
                </a:lnTo>
                <a:lnTo>
                  <a:pt x="11460" y="56780"/>
                </a:lnTo>
                <a:lnTo>
                  <a:pt x="11460" y="56760"/>
                </a:lnTo>
                <a:lnTo>
                  <a:pt x="11450" y="56750"/>
                </a:lnTo>
                <a:lnTo>
                  <a:pt x="11440" y="56750"/>
                </a:lnTo>
                <a:lnTo>
                  <a:pt x="11440" y="56760"/>
                </a:lnTo>
                <a:lnTo>
                  <a:pt x="11430" y="56760"/>
                </a:lnTo>
                <a:lnTo>
                  <a:pt x="11420" y="56760"/>
                </a:lnTo>
                <a:lnTo>
                  <a:pt x="11400" y="56720"/>
                </a:lnTo>
                <a:lnTo>
                  <a:pt x="11400" y="56710"/>
                </a:lnTo>
                <a:lnTo>
                  <a:pt x="11400" y="56700"/>
                </a:lnTo>
                <a:lnTo>
                  <a:pt x="11400" y="56690"/>
                </a:lnTo>
                <a:lnTo>
                  <a:pt x="11400" y="56680"/>
                </a:lnTo>
                <a:lnTo>
                  <a:pt x="11390" y="56670"/>
                </a:lnTo>
                <a:lnTo>
                  <a:pt x="11390" y="56660"/>
                </a:lnTo>
                <a:lnTo>
                  <a:pt x="11380" y="56660"/>
                </a:lnTo>
                <a:lnTo>
                  <a:pt x="11390" y="56630"/>
                </a:lnTo>
                <a:lnTo>
                  <a:pt x="11390" y="56610"/>
                </a:lnTo>
                <a:lnTo>
                  <a:pt x="11400" y="56540"/>
                </a:lnTo>
                <a:lnTo>
                  <a:pt x="11400" y="56510"/>
                </a:lnTo>
                <a:lnTo>
                  <a:pt x="11420" y="56490"/>
                </a:lnTo>
                <a:lnTo>
                  <a:pt x="11430" y="56470"/>
                </a:lnTo>
                <a:lnTo>
                  <a:pt x="11440" y="56460"/>
                </a:lnTo>
                <a:lnTo>
                  <a:pt x="11450" y="56460"/>
                </a:lnTo>
                <a:lnTo>
                  <a:pt x="11450" y="56450"/>
                </a:lnTo>
                <a:lnTo>
                  <a:pt x="11470" y="56460"/>
                </a:lnTo>
                <a:lnTo>
                  <a:pt x="11470" y="56450"/>
                </a:lnTo>
                <a:lnTo>
                  <a:pt x="11470" y="56440"/>
                </a:lnTo>
                <a:lnTo>
                  <a:pt x="11480" y="56430"/>
                </a:lnTo>
                <a:lnTo>
                  <a:pt x="11510" y="56420"/>
                </a:lnTo>
                <a:lnTo>
                  <a:pt x="11520" y="56420"/>
                </a:lnTo>
                <a:lnTo>
                  <a:pt x="11530" y="56420"/>
                </a:lnTo>
                <a:lnTo>
                  <a:pt x="11540" y="56420"/>
                </a:lnTo>
                <a:lnTo>
                  <a:pt x="11550" y="56420"/>
                </a:lnTo>
                <a:lnTo>
                  <a:pt x="11540" y="56410"/>
                </a:lnTo>
                <a:lnTo>
                  <a:pt x="11530" y="56400"/>
                </a:lnTo>
                <a:lnTo>
                  <a:pt x="11530" y="56390"/>
                </a:lnTo>
                <a:lnTo>
                  <a:pt x="11540" y="56370"/>
                </a:lnTo>
                <a:lnTo>
                  <a:pt x="11550" y="56360"/>
                </a:lnTo>
                <a:lnTo>
                  <a:pt x="11550" y="56350"/>
                </a:lnTo>
                <a:lnTo>
                  <a:pt x="11550" y="56340"/>
                </a:lnTo>
                <a:lnTo>
                  <a:pt x="11560" y="56330"/>
                </a:lnTo>
                <a:lnTo>
                  <a:pt x="11560" y="56320"/>
                </a:lnTo>
                <a:lnTo>
                  <a:pt x="11560" y="56310"/>
                </a:lnTo>
                <a:lnTo>
                  <a:pt x="11540" y="56290"/>
                </a:lnTo>
                <a:lnTo>
                  <a:pt x="11530" y="56280"/>
                </a:lnTo>
                <a:lnTo>
                  <a:pt x="11530" y="56270"/>
                </a:lnTo>
                <a:lnTo>
                  <a:pt x="11520" y="56260"/>
                </a:lnTo>
                <a:lnTo>
                  <a:pt x="11510" y="56250"/>
                </a:lnTo>
                <a:lnTo>
                  <a:pt x="11500" y="56250"/>
                </a:lnTo>
                <a:lnTo>
                  <a:pt x="11490" y="56250"/>
                </a:lnTo>
                <a:lnTo>
                  <a:pt x="11480" y="56250"/>
                </a:lnTo>
                <a:lnTo>
                  <a:pt x="11460" y="56240"/>
                </a:lnTo>
                <a:lnTo>
                  <a:pt x="11460" y="56230"/>
                </a:lnTo>
                <a:lnTo>
                  <a:pt x="11460" y="56220"/>
                </a:lnTo>
                <a:lnTo>
                  <a:pt x="11460" y="56210"/>
                </a:lnTo>
                <a:lnTo>
                  <a:pt x="11470" y="56210"/>
                </a:lnTo>
                <a:lnTo>
                  <a:pt x="11480" y="56200"/>
                </a:lnTo>
                <a:lnTo>
                  <a:pt x="11480" y="56190"/>
                </a:lnTo>
                <a:lnTo>
                  <a:pt x="11480" y="56180"/>
                </a:lnTo>
                <a:lnTo>
                  <a:pt x="11470" y="56180"/>
                </a:lnTo>
                <a:lnTo>
                  <a:pt x="11460" y="56180"/>
                </a:lnTo>
                <a:lnTo>
                  <a:pt x="11450" y="56170"/>
                </a:lnTo>
                <a:lnTo>
                  <a:pt x="11440" y="56160"/>
                </a:lnTo>
                <a:lnTo>
                  <a:pt x="11430" y="56160"/>
                </a:lnTo>
                <a:lnTo>
                  <a:pt x="11420" y="56150"/>
                </a:lnTo>
                <a:lnTo>
                  <a:pt x="11420" y="56160"/>
                </a:lnTo>
                <a:lnTo>
                  <a:pt x="11410" y="56150"/>
                </a:lnTo>
                <a:lnTo>
                  <a:pt x="11400" y="56150"/>
                </a:lnTo>
                <a:lnTo>
                  <a:pt x="11400" y="56140"/>
                </a:lnTo>
                <a:lnTo>
                  <a:pt x="11400" y="56130"/>
                </a:lnTo>
                <a:lnTo>
                  <a:pt x="11400" y="56120"/>
                </a:lnTo>
                <a:lnTo>
                  <a:pt x="11410" y="56120"/>
                </a:lnTo>
                <a:lnTo>
                  <a:pt x="11410" y="56110"/>
                </a:lnTo>
                <a:lnTo>
                  <a:pt x="11420" y="56110"/>
                </a:lnTo>
                <a:lnTo>
                  <a:pt x="11420" y="56100"/>
                </a:lnTo>
                <a:lnTo>
                  <a:pt x="11410" y="56080"/>
                </a:lnTo>
                <a:lnTo>
                  <a:pt x="11400" y="56080"/>
                </a:lnTo>
                <a:lnTo>
                  <a:pt x="11390" y="56080"/>
                </a:lnTo>
                <a:lnTo>
                  <a:pt x="11370" y="56060"/>
                </a:lnTo>
                <a:lnTo>
                  <a:pt x="11360" y="56040"/>
                </a:lnTo>
                <a:lnTo>
                  <a:pt x="11370" y="56040"/>
                </a:lnTo>
                <a:lnTo>
                  <a:pt x="11370" y="56030"/>
                </a:lnTo>
                <a:lnTo>
                  <a:pt x="11380" y="56020"/>
                </a:lnTo>
                <a:lnTo>
                  <a:pt x="11390" y="56020"/>
                </a:lnTo>
                <a:lnTo>
                  <a:pt x="11410" y="56020"/>
                </a:lnTo>
                <a:lnTo>
                  <a:pt x="11420" y="56020"/>
                </a:lnTo>
                <a:lnTo>
                  <a:pt x="11420" y="56010"/>
                </a:lnTo>
                <a:lnTo>
                  <a:pt x="11420" y="56000"/>
                </a:lnTo>
                <a:lnTo>
                  <a:pt x="11410" y="55990"/>
                </a:lnTo>
                <a:lnTo>
                  <a:pt x="11410" y="55980"/>
                </a:lnTo>
                <a:lnTo>
                  <a:pt x="11410" y="55960"/>
                </a:lnTo>
                <a:lnTo>
                  <a:pt x="11400" y="55950"/>
                </a:lnTo>
                <a:lnTo>
                  <a:pt x="11400" y="55940"/>
                </a:lnTo>
                <a:lnTo>
                  <a:pt x="11400" y="55930"/>
                </a:lnTo>
                <a:lnTo>
                  <a:pt x="11400" y="55920"/>
                </a:lnTo>
                <a:lnTo>
                  <a:pt x="11410" y="55920"/>
                </a:lnTo>
                <a:lnTo>
                  <a:pt x="11430" y="55910"/>
                </a:lnTo>
                <a:lnTo>
                  <a:pt x="11440" y="55900"/>
                </a:lnTo>
                <a:lnTo>
                  <a:pt x="11450" y="55900"/>
                </a:lnTo>
                <a:lnTo>
                  <a:pt x="11450" y="55890"/>
                </a:lnTo>
                <a:lnTo>
                  <a:pt x="11460" y="55880"/>
                </a:lnTo>
                <a:lnTo>
                  <a:pt x="11460" y="55870"/>
                </a:lnTo>
                <a:lnTo>
                  <a:pt x="11460" y="55860"/>
                </a:lnTo>
                <a:lnTo>
                  <a:pt x="11460" y="55850"/>
                </a:lnTo>
                <a:lnTo>
                  <a:pt x="11450" y="55840"/>
                </a:lnTo>
                <a:lnTo>
                  <a:pt x="11440" y="55830"/>
                </a:lnTo>
                <a:lnTo>
                  <a:pt x="11420" y="55820"/>
                </a:lnTo>
                <a:lnTo>
                  <a:pt x="11410" y="55820"/>
                </a:lnTo>
                <a:lnTo>
                  <a:pt x="11410" y="55810"/>
                </a:lnTo>
                <a:lnTo>
                  <a:pt x="11410" y="55800"/>
                </a:lnTo>
                <a:lnTo>
                  <a:pt x="11410" y="55790"/>
                </a:lnTo>
                <a:lnTo>
                  <a:pt x="11420" y="55790"/>
                </a:lnTo>
                <a:lnTo>
                  <a:pt x="11420" y="55780"/>
                </a:lnTo>
                <a:lnTo>
                  <a:pt x="11430" y="55770"/>
                </a:lnTo>
                <a:lnTo>
                  <a:pt x="11440" y="55770"/>
                </a:lnTo>
                <a:lnTo>
                  <a:pt x="11440" y="55760"/>
                </a:lnTo>
                <a:lnTo>
                  <a:pt x="11410" y="55730"/>
                </a:lnTo>
                <a:lnTo>
                  <a:pt x="11410" y="55720"/>
                </a:lnTo>
                <a:lnTo>
                  <a:pt x="11420" y="55710"/>
                </a:lnTo>
                <a:lnTo>
                  <a:pt x="11420" y="55700"/>
                </a:lnTo>
                <a:lnTo>
                  <a:pt x="11420" y="55690"/>
                </a:lnTo>
                <a:lnTo>
                  <a:pt x="11420" y="55680"/>
                </a:lnTo>
                <a:lnTo>
                  <a:pt x="11430" y="55680"/>
                </a:lnTo>
                <a:lnTo>
                  <a:pt x="11440" y="55630"/>
                </a:lnTo>
                <a:lnTo>
                  <a:pt x="11450" y="55620"/>
                </a:lnTo>
                <a:lnTo>
                  <a:pt x="11460" y="55620"/>
                </a:lnTo>
                <a:lnTo>
                  <a:pt x="11460" y="55600"/>
                </a:lnTo>
                <a:lnTo>
                  <a:pt x="11470" y="55580"/>
                </a:lnTo>
                <a:lnTo>
                  <a:pt x="11480" y="55570"/>
                </a:lnTo>
                <a:lnTo>
                  <a:pt x="11490" y="55570"/>
                </a:lnTo>
                <a:lnTo>
                  <a:pt x="11510" y="55570"/>
                </a:lnTo>
                <a:lnTo>
                  <a:pt x="11520" y="55570"/>
                </a:lnTo>
                <a:lnTo>
                  <a:pt x="11520" y="55580"/>
                </a:lnTo>
                <a:lnTo>
                  <a:pt x="11530" y="55580"/>
                </a:lnTo>
                <a:lnTo>
                  <a:pt x="11540" y="55590"/>
                </a:lnTo>
                <a:lnTo>
                  <a:pt x="11550" y="55590"/>
                </a:lnTo>
                <a:lnTo>
                  <a:pt x="11590" y="55580"/>
                </a:lnTo>
                <a:lnTo>
                  <a:pt x="11600" y="55580"/>
                </a:lnTo>
                <a:lnTo>
                  <a:pt x="11610" y="55580"/>
                </a:lnTo>
                <a:lnTo>
                  <a:pt x="11650" y="55620"/>
                </a:lnTo>
                <a:lnTo>
                  <a:pt x="11660" y="55630"/>
                </a:lnTo>
                <a:lnTo>
                  <a:pt x="11670" y="55630"/>
                </a:lnTo>
                <a:lnTo>
                  <a:pt x="11680" y="55630"/>
                </a:lnTo>
                <a:lnTo>
                  <a:pt x="11690" y="55620"/>
                </a:lnTo>
                <a:lnTo>
                  <a:pt x="11700" y="55620"/>
                </a:lnTo>
                <a:lnTo>
                  <a:pt x="11710" y="55620"/>
                </a:lnTo>
                <a:lnTo>
                  <a:pt x="11720" y="55650"/>
                </a:lnTo>
                <a:lnTo>
                  <a:pt x="11730" y="55670"/>
                </a:lnTo>
                <a:lnTo>
                  <a:pt x="11730" y="55680"/>
                </a:lnTo>
                <a:lnTo>
                  <a:pt x="11740" y="55680"/>
                </a:lnTo>
                <a:lnTo>
                  <a:pt x="11750" y="55680"/>
                </a:lnTo>
                <a:lnTo>
                  <a:pt x="11760" y="55680"/>
                </a:lnTo>
                <a:lnTo>
                  <a:pt x="11760" y="55670"/>
                </a:lnTo>
                <a:lnTo>
                  <a:pt x="11770" y="55670"/>
                </a:lnTo>
                <a:lnTo>
                  <a:pt x="11770" y="55660"/>
                </a:lnTo>
                <a:lnTo>
                  <a:pt x="11770" y="55650"/>
                </a:lnTo>
                <a:lnTo>
                  <a:pt x="11800" y="55630"/>
                </a:lnTo>
                <a:lnTo>
                  <a:pt x="11810" y="55630"/>
                </a:lnTo>
                <a:lnTo>
                  <a:pt x="11820" y="55610"/>
                </a:lnTo>
                <a:lnTo>
                  <a:pt x="11830" y="55610"/>
                </a:lnTo>
                <a:lnTo>
                  <a:pt x="11830" y="55600"/>
                </a:lnTo>
                <a:lnTo>
                  <a:pt x="11840" y="55600"/>
                </a:lnTo>
                <a:lnTo>
                  <a:pt x="11870" y="55610"/>
                </a:lnTo>
                <a:lnTo>
                  <a:pt x="11910" y="55590"/>
                </a:lnTo>
                <a:lnTo>
                  <a:pt x="11920" y="55580"/>
                </a:lnTo>
                <a:lnTo>
                  <a:pt x="11910" y="55580"/>
                </a:lnTo>
                <a:lnTo>
                  <a:pt x="11910" y="55570"/>
                </a:lnTo>
                <a:lnTo>
                  <a:pt x="11930" y="55540"/>
                </a:lnTo>
                <a:lnTo>
                  <a:pt x="11940" y="55520"/>
                </a:lnTo>
                <a:lnTo>
                  <a:pt x="11930" y="55510"/>
                </a:lnTo>
                <a:lnTo>
                  <a:pt x="11910" y="55480"/>
                </a:lnTo>
                <a:lnTo>
                  <a:pt x="11900" y="55470"/>
                </a:lnTo>
                <a:lnTo>
                  <a:pt x="11900" y="55460"/>
                </a:lnTo>
                <a:lnTo>
                  <a:pt x="11900" y="55450"/>
                </a:lnTo>
                <a:lnTo>
                  <a:pt x="11900" y="55440"/>
                </a:lnTo>
                <a:lnTo>
                  <a:pt x="11910" y="55430"/>
                </a:lnTo>
                <a:lnTo>
                  <a:pt x="11910" y="55420"/>
                </a:lnTo>
                <a:lnTo>
                  <a:pt x="11910" y="55410"/>
                </a:lnTo>
                <a:lnTo>
                  <a:pt x="11910" y="55400"/>
                </a:lnTo>
                <a:lnTo>
                  <a:pt x="11910" y="55390"/>
                </a:lnTo>
                <a:lnTo>
                  <a:pt x="11900" y="55380"/>
                </a:lnTo>
                <a:lnTo>
                  <a:pt x="11890" y="55380"/>
                </a:lnTo>
                <a:lnTo>
                  <a:pt x="11890" y="55370"/>
                </a:lnTo>
                <a:lnTo>
                  <a:pt x="11880" y="55350"/>
                </a:lnTo>
                <a:lnTo>
                  <a:pt x="11870" y="55350"/>
                </a:lnTo>
                <a:lnTo>
                  <a:pt x="11860" y="55340"/>
                </a:lnTo>
                <a:lnTo>
                  <a:pt x="11840" y="55320"/>
                </a:lnTo>
                <a:lnTo>
                  <a:pt x="11930" y="55280"/>
                </a:lnTo>
                <a:lnTo>
                  <a:pt x="11960" y="55280"/>
                </a:lnTo>
                <a:lnTo>
                  <a:pt x="11970" y="55280"/>
                </a:lnTo>
                <a:lnTo>
                  <a:pt x="12000" y="55260"/>
                </a:lnTo>
                <a:lnTo>
                  <a:pt x="12010" y="55250"/>
                </a:lnTo>
                <a:lnTo>
                  <a:pt x="12020" y="55240"/>
                </a:lnTo>
                <a:lnTo>
                  <a:pt x="12020" y="55230"/>
                </a:lnTo>
                <a:lnTo>
                  <a:pt x="12010" y="55220"/>
                </a:lnTo>
                <a:lnTo>
                  <a:pt x="11990" y="55200"/>
                </a:lnTo>
                <a:lnTo>
                  <a:pt x="11990" y="55180"/>
                </a:lnTo>
                <a:lnTo>
                  <a:pt x="11990" y="55170"/>
                </a:lnTo>
                <a:lnTo>
                  <a:pt x="11990" y="55150"/>
                </a:lnTo>
                <a:lnTo>
                  <a:pt x="12000" y="55140"/>
                </a:lnTo>
                <a:lnTo>
                  <a:pt x="11990" y="55130"/>
                </a:lnTo>
                <a:lnTo>
                  <a:pt x="11980" y="55130"/>
                </a:lnTo>
                <a:lnTo>
                  <a:pt x="11980" y="55120"/>
                </a:lnTo>
                <a:lnTo>
                  <a:pt x="11980" y="55110"/>
                </a:lnTo>
                <a:lnTo>
                  <a:pt x="11990" y="55090"/>
                </a:lnTo>
                <a:lnTo>
                  <a:pt x="11990" y="55080"/>
                </a:lnTo>
                <a:lnTo>
                  <a:pt x="12000" y="55080"/>
                </a:lnTo>
                <a:lnTo>
                  <a:pt x="12060" y="55070"/>
                </a:lnTo>
                <a:lnTo>
                  <a:pt x="12070" y="55070"/>
                </a:lnTo>
                <a:lnTo>
                  <a:pt x="12070" y="55060"/>
                </a:lnTo>
                <a:lnTo>
                  <a:pt x="12090" y="55050"/>
                </a:lnTo>
                <a:lnTo>
                  <a:pt x="12100" y="55050"/>
                </a:lnTo>
                <a:lnTo>
                  <a:pt x="12190" y="55070"/>
                </a:lnTo>
                <a:lnTo>
                  <a:pt x="12200" y="55070"/>
                </a:lnTo>
                <a:lnTo>
                  <a:pt x="12210" y="55090"/>
                </a:lnTo>
                <a:lnTo>
                  <a:pt x="12210" y="55100"/>
                </a:lnTo>
                <a:lnTo>
                  <a:pt x="12220" y="55140"/>
                </a:lnTo>
                <a:lnTo>
                  <a:pt x="12230" y="55160"/>
                </a:lnTo>
                <a:lnTo>
                  <a:pt x="12230" y="55170"/>
                </a:lnTo>
                <a:lnTo>
                  <a:pt x="12240" y="55170"/>
                </a:lnTo>
                <a:lnTo>
                  <a:pt x="12240" y="55180"/>
                </a:lnTo>
                <a:lnTo>
                  <a:pt x="12250" y="55200"/>
                </a:lnTo>
                <a:lnTo>
                  <a:pt x="12270" y="55230"/>
                </a:lnTo>
                <a:lnTo>
                  <a:pt x="12270" y="55240"/>
                </a:lnTo>
                <a:lnTo>
                  <a:pt x="12280" y="55240"/>
                </a:lnTo>
                <a:lnTo>
                  <a:pt x="12290" y="55230"/>
                </a:lnTo>
                <a:lnTo>
                  <a:pt x="12310" y="55230"/>
                </a:lnTo>
                <a:lnTo>
                  <a:pt x="12350" y="55220"/>
                </a:lnTo>
                <a:lnTo>
                  <a:pt x="12380" y="55220"/>
                </a:lnTo>
                <a:lnTo>
                  <a:pt x="12430" y="55210"/>
                </a:lnTo>
                <a:lnTo>
                  <a:pt x="12470" y="55190"/>
                </a:lnTo>
                <a:lnTo>
                  <a:pt x="12490" y="55170"/>
                </a:lnTo>
                <a:lnTo>
                  <a:pt x="12490" y="55160"/>
                </a:lnTo>
                <a:lnTo>
                  <a:pt x="12490" y="55150"/>
                </a:lnTo>
                <a:lnTo>
                  <a:pt x="12490" y="55140"/>
                </a:lnTo>
                <a:lnTo>
                  <a:pt x="12490" y="55120"/>
                </a:lnTo>
                <a:lnTo>
                  <a:pt x="12490" y="55110"/>
                </a:lnTo>
                <a:lnTo>
                  <a:pt x="12490" y="55100"/>
                </a:lnTo>
                <a:lnTo>
                  <a:pt x="12490" y="55090"/>
                </a:lnTo>
                <a:lnTo>
                  <a:pt x="12490" y="55080"/>
                </a:lnTo>
                <a:lnTo>
                  <a:pt x="12510" y="55080"/>
                </a:lnTo>
                <a:lnTo>
                  <a:pt x="12580" y="55040"/>
                </a:lnTo>
                <a:lnTo>
                  <a:pt x="12610" y="55030"/>
                </a:lnTo>
                <a:lnTo>
                  <a:pt x="12620" y="55020"/>
                </a:lnTo>
                <a:lnTo>
                  <a:pt x="12630" y="55020"/>
                </a:lnTo>
                <a:lnTo>
                  <a:pt x="12640" y="55030"/>
                </a:lnTo>
                <a:lnTo>
                  <a:pt x="12640" y="55040"/>
                </a:lnTo>
                <a:lnTo>
                  <a:pt x="12650" y="55040"/>
                </a:lnTo>
                <a:lnTo>
                  <a:pt x="12690" y="55070"/>
                </a:lnTo>
                <a:lnTo>
                  <a:pt x="12710" y="55090"/>
                </a:lnTo>
                <a:lnTo>
                  <a:pt x="12720" y="55100"/>
                </a:lnTo>
                <a:lnTo>
                  <a:pt x="12730" y="55120"/>
                </a:lnTo>
                <a:lnTo>
                  <a:pt x="12740" y="55130"/>
                </a:lnTo>
                <a:lnTo>
                  <a:pt x="12740" y="55140"/>
                </a:lnTo>
                <a:lnTo>
                  <a:pt x="12740" y="55160"/>
                </a:lnTo>
                <a:lnTo>
                  <a:pt x="12730" y="55160"/>
                </a:lnTo>
                <a:lnTo>
                  <a:pt x="12730" y="55170"/>
                </a:lnTo>
                <a:lnTo>
                  <a:pt x="12730" y="55180"/>
                </a:lnTo>
                <a:lnTo>
                  <a:pt x="12730" y="55190"/>
                </a:lnTo>
                <a:lnTo>
                  <a:pt x="12730" y="55200"/>
                </a:lnTo>
                <a:lnTo>
                  <a:pt x="12740" y="55210"/>
                </a:lnTo>
                <a:lnTo>
                  <a:pt x="12830" y="55240"/>
                </a:lnTo>
                <a:lnTo>
                  <a:pt x="12870" y="55220"/>
                </a:lnTo>
                <a:lnTo>
                  <a:pt x="12870" y="55230"/>
                </a:lnTo>
                <a:lnTo>
                  <a:pt x="12870" y="55240"/>
                </a:lnTo>
                <a:lnTo>
                  <a:pt x="12860" y="55250"/>
                </a:lnTo>
                <a:lnTo>
                  <a:pt x="12870" y="55260"/>
                </a:lnTo>
                <a:lnTo>
                  <a:pt x="12890" y="55280"/>
                </a:lnTo>
                <a:lnTo>
                  <a:pt x="12870" y="55310"/>
                </a:lnTo>
                <a:lnTo>
                  <a:pt x="12870" y="55330"/>
                </a:lnTo>
                <a:lnTo>
                  <a:pt x="12860" y="55340"/>
                </a:lnTo>
                <a:lnTo>
                  <a:pt x="12860" y="55350"/>
                </a:lnTo>
                <a:lnTo>
                  <a:pt x="12860" y="55360"/>
                </a:lnTo>
                <a:lnTo>
                  <a:pt x="12860" y="55370"/>
                </a:lnTo>
                <a:lnTo>
                  <a:pt x="12860" y="55390"/>
                </a:lnTo>
                <a:lnTo>
                  <a:pt x="12860" y="55400"/>
                </a:lnTo>
                <a:lnTo>
                  <a:pt x="12870" y="55410"/>
                </a:lnTo>
                <a:lnTo>
                  <a:pt x="12870" y="55420"/>
                </a:lnTo>
                <a:lnTo>
                  <a:pt x="12870" y="55470"/>
                </a:lnTo>
                <a:lnTo>
                  <a:pt x="12870" y="55480"/>
                </a:lnTo>
                <a:lnTo>
                  <a:pt x="12870" y="55490"/>
                </a:lnTo>
                <a:lnTo>
                  <a:pt x="12880" y="55530"/>
                </a:lnTo>
                <a:lnTo>
                  <a:pt x="12880" y="55540"/>
                </a:lnTo>
                <a:lnTo>
                  <a:pt x="12880" y="55550"/>
                </a:lnTo>
                <a:lnTo>
                  <a:pt x="12880" y="55560"/>
                </a:lnTo>
                <a:lnTo>
                  <a:pt x="12880" y="55570"/>
                </a:lnTo>
                <a:lnTo>
                  <a:pt x="12870" y="55580"/>
                </a:lnTo>
                <a:lnTo>
                  <a:pt x="12850" y="55620"/>
                </a:lnTo>
                <a:lnTo>
                  <a:pt x="12860" y="55640"/>
                </a:lnTo>
                <a:lnTo>
                  <a:pt x="12870" y="55650"/>
                </a:lnTo>
                <a:lnTo>
                  <a:pt x="12870" y="55660"/>
                </a:lnTo>
                <a:lnTo>
                  <a:pt x="12860" y="55670"/>
                </a:lnTo>
                <a:lnTo>
                  <a:pt x="12850" y="55670"/>
                </a:lnTo>
                <a:lnTo>
                  <a:pt x="12840" y="55680"/>
                </a:lnTo>
                <a:lnTo>
                  <a:pt x="12840" y="55690"/>
                </a:lnTo>
                <a:lnTo>
                  <a:pt x="12840" y="55710"/>
                </a:lnTo>
                <a:lnTo>
                  <a:pt x="12840" y="55720"/>
                </a:lnTo>
                <a:lnTo>
                  <a:pt x="12840" y="55730"/>
                </a:lnTo>
                <a:lnTo>
                  <a:pt x="12840" y="55740"/>
                </a:lnTo>
                <a:lnTo>
                  <a:pt x="12850" y="55740"/>
                </a:lnTo>
                <a:lnTo>
                  <a:pt x="12850" y="55750"/>
                </a:lnTo>
                <a:lnTo>
                  <a:pt x="12850" y="55760"/>
                </a:lnTo>
                <a:lnTo>
                  <a:pt x="12850" y="55790"/>
                </a:lnTo>
                <a:lnTo>
                  <a:pt x="12850" y="55800"/>
                </a:lnTo>
                <a:lnTo>
                  <a:pt x="12850" y="55830"/>
                </a:lnTo>
                <a:lnTo>
                  <a:pt x="12850" y="55840"/>
                </a:lnTo>
                <a:lnTo>
                  <a:pt x="12840" y="55850"/>
                </a:lnTo>
                <a:lnTo>
                  <a:pt x="12830" y="55850"/>
                </a:lnTo>
                <a:lnTo>
                  <a:pt x="12830" y="55840"/>
                </a:lnTo>
                <a:lnTo>
                  <a:pt x="12820" y="55840"/>
                </a:lnTo>
                <a:lnTo>
                  <a:pt x="12820" y="55850"/>
                </a:lnTo>
                <a:lnTo>
                  <a:pt x="12820" y="55860"/>
                </a:lnTo>
                <a:lnTo>
                  <a:pt x="12810" y="55870"/>
                </a:lnTo>
                <a:lnTo>
                  <a:pt x="12780" y="55880"/>
                </a:lnTo>
                <a:lnTo>
                  <a:pt x="12760" y="55910"/>
                </a:lnTo>
                <a:lnTo>
                  <a:pt x="12760" y="55920"/>
                </a:lnTo>
                <a:lnTo>
                  <a:pt x="12780" y="55930"/>
                </a:lnTo>
                <a:lnTo>
                  <a:pt x="12780" y="55940"/>
                </a:lnTo>
                <a:lnTo>
                  <a:pt x="12780" y="55950"/>
                </a:lnTo>
                <a:lnTo>
                  <a:pt x="12780" y="55960"/>
                </a:lnTo>
                <a:lnTo>
                  <a:pt x="12770" y="55980"/>
                </a:lnTo>
                <a:lnTo>
                  <a:pt x="12760" y="55980"/>
                </a:lnTo>
                <a:lnTo>
                  <a:pt x="12760" y="55990"/>
                </a:lnTo>
                <a:lnTo>
                  <a:pt x="12760" y="56000"/>
                </a:lnTo>
                <a:lnTo>
                  <a:pt x="12770" y="56010"/>
                </a:lnTo>
                <a:lnTo>
                  <a:pt x="12780" y="56020"/>
                </a:lnTo>
                <a:lnTo>
                  <a:pt x="12780" y="56030"/>
                </a:lnTo>
                <a:lnTo>
                  <a:pt x="12790" y="56030"/>
                </a:lnTo>
                <a:lnTo>
                  <a:pt x="12800" y="56040"/>
                </a:lnTo>
                <a:lnTo>
                  <a:pt x="12810" y="56050"/>
                </a:lnTo>
                <a:lnTo>
                  <a:pt x="12820" y="56050"/>
                </a:lnTo>
                <a:lnTo>
                  <a:pt x="12820" y="56060"/>
                </a:lnTo>
                <a:lnTo>
                  <a:pt x="12820" y="56070"/>
                </a:lnTo>
                <a:lnTo>
                  <a:pt x="12820" y="56080"/>
                </a:lnTo>
                <a:lnTo>
                  <a:pt x="12820" y="56090"/>
                </a:lnTo>
                <a:lnTo>
                  <a:pt x="12840" y="56100"/>
                </a:lnTo>
                <a:lnTo>
                  <a:pt x="12890" y="56130"/>
                </a:lnTo>
                <a:lnTo>
                  <a:pt x="12910" y="56140"/>
                </a:lnTo>
                <a:lnTo>
                  <a:pt x="12920" y="56150"/>
                </a:lnTo>
                <a:lnTo>
                  <a:pt x="12940" y="56180"/>
                </a:lnTo>
                <a:lnTo>
                  <a:pt x="12960" y="56180"/>
                </a:lnTo>
                <a:lnTo>
                  <a:pt x="12970" y="56200"/>
                </a:lnTo>
                <a:lnTo>
                  <a:pt x="12970" y="56210"/>
                </a:lnTo>
                <a:lnTo>
                  <a:pt x="12970" y="56220"/>
                </a:lnTo>
                <a:lnTo>
                  <a:pt x="12990" y="56240"/>
                </a:lnTo>
                <a:lnTo>
                  <a:pt x="13000" y="56260"/>
                </a:lnTo>
                <a:lnTo>
                  <a:pt x="13010" y="56270"/>
                </a:lnTo>
                <a:lnTo>
                  <a:pt x="13020" y="56270"/>
                </a:lnTo>
                <a:lnTo>
                  <a:pt x="13090" y="56290"/>
                </a:lnTo>
                <a:lnTo>
                  <a:pt x="13110" y="56300"/>
                </a:lnTo>
                <a:lnTo>
                  <a:pt x="13140" y="56320"/>
                </a:lnTo>
                <a:lnTo>
                  <a:pt x="13140" y="56330"/>
                </a:lnTo>
                <a:lnTo>
                  <a:pt x="13150" y="56350"/>
                </a:lnTo>
                <a:lnTo>
                  <a:pt x="13150" y="56360"/>
                </a:lnTo>
                <a:lnTo>
                  <a:pt x="13160" y="56360"/>
                </a:lnTo>
                <a:lnTo>
                  <a:pt x="13170" y="56360"/>
                </a:lnTo>
                <a:lnTo>
                  <a:pt x="13170" y="56350"/>
                </a:lnTo>
                <a:lnTo>
                  <a:pt x="13180" y="56350"/>
                </a:lnTo>
                <a:lnTo>
                  <a:pt x="13190" y="56350"/>
                </a:lnTo>
                <a:lnTo>
                  <a:pt x="13220" y="56370"/>
                </a:lnTo>
                <a:lnTo>
                  <a:pt x="13220" y="56380"/>
                </a:lnTo>
                <a:lnTo>
                  <a:pt x="13230" y="56390"/>
                </a:lnTo>
                <a:lnTo>
                  <a:pt x="13230" y="56400"/>
                </a:lnTo>
                <a:lnTo>
                  <a:pt x="13230" y="56420"/>
                </a:lnTo>
                <a:lnTo>
                  <a:pt x="13230" y="56440"/>
                </a:lnTo>
                <a:lnTo>
                  <a:pt x="13230" y="56450"/>
                </a:lnTo>
                <a:lnTo>
                  <a:pt x="13230" y="56460"/>
                </a:lnTo>
                <a:lnTo>
                  <a:pt x="13220" y="56460"/>
                </a:lnTo>
                <a:lnTo>
                  <a:pt x="13210" y="56460"/>
                </a:lnTo>
                <a:lnTo>
                  <a:pt x="13210" y="56470"/>
                </a:lnTo>
                <a:lnTo>
                  <a:pt x="13200" y="56500"/>
                </a:lnTo>
                <a:lnTo>
                  <a:pt x="13200" y="56510"/>
                </a:lnTo>
                <a:lnTo>
                  <a:pt x="13190" y="56530"/>
                </a:lnTo>
                <a:lnTo>
                  <a:pt x="13180" y="56530"/>
                </a:lnTo>
                <a:lnTo>
                  <a:pt x="13180" y="56540"/>
                </a:lnTo>
                <a:lnTo>
                  <a:pt x="13180" y="56550"/>
                </a:lnTo>
                <a:lnTo>
                  <a:pt x="13180" y="56560"/>
                </a:lnTo>
                <a:lnTo>
                  <a:pt x="13180" y="56570"/>
                </a:lnTo>
                <a:lnTo>
                  <a:pt x="13190" y="56580"/>
                </a:lnTo>
                <a:lnTo>
                  <a:pt x="13190" y="56590"/>
                </a:lnTo>
                <a:lnTo>
                  <a:pt x="13190" y="56600"/>
                </a:lnTo>
                <a:lnTo>
                  <a:pt x="13190" y="56610"/>
                </a:lnTo>
                <a:lnTo>
                  <a:pt x="13180" y="56610"/>
                </a:lnTo>
                <a:lnTo>
                  <a:pt x="13180" y="56620"/>
                </a:lnTo>
                <a:lnTo>
                  <a:pt x="13170" y="56620"/>
                </a:lnTo>
                <a:lnTo>
                  <a:pt x="13130" y="56630"/>
                </a:lnTo>
                <a:lnTo>
                  <a:pt x="13120" y="56630"/>
                </a:lnTo>
                <a:lnTo>
                  <a:pt x="13110" y="56640"/>
                </a:lnTo>
                <a:lnTo>
                  <a:pt x="13110" y="56650"/>
                </a:lnTo>
                <a:lnTo>
                  <a:pt x="13110" y="56660"/>
                </a:lnTo>
                <a:lnTo>
                  <a:pt x="13110" y="56670"/>
                </a:lnTo>
                <a:lnTo>
                  <a:pt x="13120" y="56680"/>
                </a:lnTo>
                <a:lnTo>
                  <a:pt x="13120" y="56690"/>
                </a:lnTo>
                <a:lnTo>
                  <a:pt x="13110" y="56720"/>
                </a:lnTo>
                <a:lnTo>
                  <a:pt x="13020" y="56710"/>
                </a:lnTo>
                <a:lnTo>
                  <a:pt x="12980" y="56720"/>
                </a:lnTo>
                <a:lnTo>
                  <a:pt x="12910" y="56710"/>
                </a:lnTo>
                <a:lnTo>
                  <a:pt x="12890" y="56710"/>
                </a:lnTo>
                <a:lnTo>
                  <a:pt x="12890" y="56700"/>
                </a:lnTo>
                <a:lnTo>
                  <a:pt x="12880" y="56700"/>
                </a:lnTo>
                <a:lnTo>
                  <a:pt x="12870" y="56680"/>
                </a:lnTo>
                <a:lnTo>
                  <a:pt x="12850" y="56690"/>
                </a:lnTo>
                <a:lnTo>
                  <a:pt x="12840" y="56700"/>
                </a:lnTo>
                <a:lnTo>
                  <a:pt x="12830" y="56710"/>
                </a:lnTo>
                <a:lnTo>
                  <a:pt x="12820" y="56720"/>
                </a:lnTo>
                <a:lnTo>
                  <a:pt x="12810" y="56720"/>
                </a:lnTo>
                <a:lnTo>
                  <a:pt x="12780" y="56710"/>
                </a:lnTo>
                <a:lnTo>
                  <a:pt x="12770" y="56710"/>
                </a:lnTo>
                <a:lnTo>
                  <a:pt x="12760" y="56700"/>
                </a:lnTo>
                <a:lnTo>
                  <a:pt x="12750" y="56690"/>
                </a:lnTo>
                <a:lnTo>
                  <a:pt x="12740" y="56690"/>
                </a:lnTo>
                <a:lnTo>
                  <a:pt x="12730" y="56700"/>
                </a:lnTo>
                <a:lnTo>
                  <a:pt x="12720" y="56700"/>
                </a:lnTo>
                <a:lnTo>
                  <a:pt x="12720" y="56710"/>
                </a:lnTo>
                <a:lnTo>
                  <a:pt x="12720" y="56720"/>
                </a:lnTo>
                <a:lnTo>
                  <a:pt x="12710" y="56730"/>
                </a:lnTo>
                <a:lnTo>
                  <a:pt x="12700" y="56750"/>
                </a:lnTo>
                <a:lnTo>
                  <a:pt x="12690" y="56750"/>
                </a:lnTo>
                <a:lnTo>
                  <a:pt x="12630" y="56750"/>
                </a:lnTo>
                <a:lnTo>
                  <a:pt x="12580" y="56730"/>
                </a:lnTo>
                <a:lnTo>
                  <a:pt x="12540" y="56730"/>
                </a:lnTo>
                <a:lnTo>
                  <a:pt x="12480" y="56700"/>
                </a:lnTo>
                <a:lnTo>
                  <a:pt x="12480" y="56690"/>
                </a:lnTo>
                <a:lnTo>
                  <a:pt x="12480" y="56680"/>
                </a:lnTo>
                <a:lnTo>
                  <a:pt x="12490" y="56660"/>
                </a:lnTo>
                <a:lnTo>
                  <a:pt x="12490" y="56650"/>
                </a:lnTo>
                <a:lnTo>
                  <a:pt x="12480" y="56630"/>
                </a:lnTo>
                <a:lnTo>
                  <a:pt x="12470" y="56620"/>
                </a:lnTo>
                <a:lnTo>
                  <a:pt x="12470" y="56610"/>
                </a:lnTo>
                <a:lnTo>
                  <a:pt x="12460" y="56600"/>
                </a:lnTo>
                <a:lnTo>
                  <a:pt x="12450" y="56600"/>
                </a:lnTo>
                <a:lnTo>
                  <a:pt x="12450" y="56590"/>
                </a:lnTo>
                <a:lnTo>
                  <a:pt x="12440" y="56590"/>
                </a:lnTo>
                <a:lnTo>
                  <a:pt x="12430" y="56590"/>
                </a:lnTo>
                <a:lnTo>
                  <a:pt x="12390" y="56590"/>
                </a:lnTo>
                <a:lnTo>
                  <a:pt x="12360" y="56580"/>
                </a:lnTo>
                <a:lnTo>
                  <a:pt x="12350" y="56570"/>
                </a:lnTo>
                <a:lnTo>
                  <a:pt x="12340" y="56570"/>
                </a:lnTo>
                <a:lnTo>
                  <a:pt x="12330" y="56570"/>
                </a:lnTo>
                <a:lnTo>
                  <a:pt x="12280" y="56570"/>
                </a:lnTo>
                <a:lnTo>
                  <a:pt x="12270" y="56580"/>
                </a:lnTo>
                <a:lnTo>
                  <a:pt x="12270" y="56590"/>
                </a:lnTo>
                <a:lnTo>
                  <a:pt x="12270" y="56600"/>
                </a:lnTo>
                <a:lnTo>
                  <a:pt x="12270" y="56610"/>
                </a:lnTo>
                <a:lnTo>
                  <a:pt x="12270" y="56620"/>
                </a:lnTo>
                <a:lnTo>
                  <a:pt x="12250" y="56600"/>
                </a:lnTo>
                <a:lnTo>
                  <a:pt x="12230" y="56610"/>
                </a:lnTo>
                <a:lnTo>
                  <a:pt x="12230" y="56630"/>
                </a:lnTo>
                <a:lnTo>
                  <a:pt x="12230" y="56660"/>
                </a:lnTo>
                <a:lnTo>
                  <a:pt x="12230" y="56670"/>
                </a:lnTo>
                <a:lnTo>
                  <a:pt x="12220" y="56670"/>
                </a:lnTo>
                <a:lnTo>
                  <a:pt x="12210" y="56680"/>
                </a:lnTo>
                <a:lnTo>
                  <a:pt x="12190" y="56680"/>
                </a:lnTo>
                <a:lnTo>
                  <a:pt x="12180" y="56680"/>
                </a:lnTo>
                <a:lnTo>
                  <a:pt x="12170" y="56680"/>
                </a:lnTo>
                <a:lnTo>
                  <a:pt x="12160" y="56670"/>
                </a:lnTo>
                <a:lnTo>
                  <a:pt x="12150" y="56660"/>
                </a:lnTo>
                <a:lnTo>
                  <a:pt x="12140" y="56640"/>
                </a:lnTo>
                <a:lnTo>
                  <a:pt x="12120" y="56610"/>
                </a:lnTo>
                <a:lnTo>
                  <a:pt x="12110" y="56600"/>
                </a:lnTo>
                <a:lnTo>
                  <a:pt x="12090" y="56580"/>
                </a:lnTo>
                <a:lnTo>
                  <a:pt x="12080" y="56580"/>
                </a:lnTo>
                <a:lnTo>
                  <a:pt x="12080" y="56570"/>
                </a:lnTo>
                <a:lnTo>
                  <a:pt x="12070" y="56570"/>
                </a:lnTo>
                <a:lnTo>
                  <a:pt x="12060" y="56570"/>
                </a:lnTo>
                <a:lnTo>
                  <a:pt x="12050" y="56570"/>
                </a:lnTo>
                <a:lnTo>
                  <a:pt x="12050" y="56580"/>
                </a:lnTo>
                <a:lnTo>
                  <a:pt x="12040" y="56580"/>
                </a:lnTo>
                <a:lnTo>
                  <a:pt x="12040" y="56590"/>
                </a:lnTo>
                <a:lnTo>
                  <a:pt x="12030" y="56600"/>
                </a:lnTo>
                <a:lnTo>
                  <a:pt x="12020" y="56620"/>
                </a:lnTo>
                <a:lnTo>
                  <a:pt x="12000" y="56620"/>
                </a:lnTo>
                <a:lnTo>
                  <a:pt x="11990" y="56610"/>
                </a:lnTo>
                <a:lnTo>
                  <a:pt x="11990" y="56600"/>
                </a:lnTo>
                <a:lnTo>
                  <a:pt x="11980" y="56590"/>
                </a:lnTo>
                <a:lnTo>
                  <a:pt x="11980" y="56580"/>
                </a:lnTo>
                <a:lnTo>
                  <a:pt x="11980" y="56570"/>
                </a:lnTo>
                <a:lnTo>
                  <a:pt x="11970" y="56570"/>
                </a:lnTo>
                <a:lnTo>
                  <a:pt x="11960" y="56570"/>
                </a:lnTo>
                <a:lnTo>
                  <a:pt x="11960" y="56580"/>
                </a:lnTo>
                <a:lnTo>
                  <a:pt x="11960" y="56590"/>
                </a:lnTo>
                <a:lnTo>
                  <a:pt x="11950" y="56600"/>
                </a:lnTo>
                <a:lnTo>
                  <a:pt x="11950" y="56610"/>
                </a:lnTo>
                <a:lnTo>
                  <a:pt x="11940" y="56610"/>
                </a:lnTo>
                <a:lnTo>
                  <a:pt x="11930" y="56620"/>
                </a:lnTo>
                <a:lnTo>
                  <a:pt x="11920" y="56620"/>
                </a:lnTo>
                <a:lnTo>
                  <a:pt x="11910" y="56620"/>
                </a:lnTo>
                <a:lnTo>
                  <a:pt x="11910" y="56610"/>
                </a:lnTo>
                <a:lnTo>
                  <a:pt x="11900" y="56610"/>
                </a:lnTo>
                <a:lnTo>
                  <a:pt x="11890" y="56610"/>
                </a:lnTo>
                <a:lnTo>
                  <a:pt x="11890" y="56620"/>
                </a:lnTo>
                <a:lnTo>
                  <a:pt x="11890" y="56630"/>
                </a:lnTo>
                <a:lnTo>
                  <a:pt x="11890" y="56640"/>
                </a:lnTo>
                <a:lnTo>
                  <a:pt x="11880" y="56640"/>
                </a:lnTo>
                <a:lnTo>
                  <a:pt x="11870" y="56650"/>
                </a:lnTo>
                <a:lnTo>
                  <a:pt x="11780" y="56670"/>
                </a:lnTo>
                <a:lnTo>
                  <a:pt x="11730" y="56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