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Leningrad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Leningra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5070" y="48920"/>
                </a:moveTo>
                <a:lnTo>
                  <a:pt x="5080" y="48900"/>
                </a:lnTo>
                <a:lnTo>
                  <a:pt x="5090" y="48880"/>
                </a:lnTo>
                <a:lnTo>
                  <a:pt x="5120" y="48830"/>
                </a:lnTo>
                <a:lnTo>
                  <a:pt x="5130" y="48800"/>
                </a:lnTo>
                <a:lnTo>
                  <a:pt x="5170" y="48700"/>
                </a:lnTo>
                <a:lnTo>
                  <a:pt x="5180" y="48600"/>
                </a:lnTo>
                <a:lnTo>
                  <a:pt x="5200" y="48580"/>
                </a:lnTo>
                <a:lnTo>
                  <a:pt x="5190" y="48560"/>
                </a:lnTo>
                <a:lnTo>
                  <a:pt x="5200" y="48540"/>
                </a:lnTo>
                <a:lnTo>
                  <a:pt x="5240" y="48520"/>
                </a:lnTo>
                <a:lnTo>
                  <a:pt x="5310" y="48520"/>
                </a:lnTo>
                <a:lnTo>
                  <a:pt x="5320" y="48500"/>
                </a:lnTo>
                <a:lnTo>
                  <a:pt x="5310" y="48500"/>
                </a:lnTo>
                <a:lnTo>
                  <a:pt x="5260" y="48490"/>
                </a:lnTo>
                <a:lnTo>
                  <a:pt x="5280" y="48480"/>
                </a:lnTo>
                <a:lnTo>
                  <a:pt x="5340" y="48470"/>
                </a:lnTo>
                <a:lnTo>
                  <a:pt x="5360" y="48450"/>
                </a:lnTo>
                <a:lnTo>
                  <a:pt x="5380" y="48460"/>
                </a:lnTo>
                <a:lnTo>
                  <a:pt x="5380" y="48430"/>
                </a:lnTo>
                <a:lnTo>
                  <a:pt x="5370" y="48430"/>
                </a:lnTo>
                <a:lnTo>
                  <a:pt x="5360" y="48410"/>
                </a:lnTo>
                <a:lnTo>
                  <a:pt x="5350" y="48400"/>
                </a:lnTo>
                <a:lnTo>
                  <a:pt x="5340" y="48390"/>
                </a:lnTo>
                <a:lnTo>
                  <a:pt x="5330" y="48360"/>
                </a:lnTo>
                <a:lnTo>
                  <a:pt x="5320" y="48340"/>
                </a:lnTo>
                <a:lnTo>
                  <a:pt x="5290" y="48330"/>
                </a:lnTo>
                <a:lnTo>
                  <a:pt x="5280" y="48300"/>
                </a:lnTo>
                <a:lnTo>
                  <a:pt x="5300" y="48250"/>
                </a:lnTo>
                <a:lnTo>
                  <a:pt x="5310" y="48180"/>
                </a:lnTo>
                <a:lnTo>
                  <a:pt x="5300" y="48130"/>
                </a:lnTo>
                <a:lnTo>
                  <a:pt x="5270" y="48080"/>
                </a:lnTo>
                <a:lnTo>
                  <a:pt x="5260" y="48060"/>
                </a:lnTo>
                <a:lnTo>
                  <a:pt x="5260" y="48030"/>
                </a:lnTo>
                <a:lnTo>
                  <a:pt x="5260" y="48010"/>
                </a:lnTo>
                <a:lnTo>
                  <a:pt x="5270" y="47980"/>
                </a:lnTo>
                <a:lnTo>
                  <a:pt x="5270" y="47960"/>
                </a:lnTo>
                <a:lnTo>
                  <a:pt x="5300" y="47920"/>
                </a:lnTo>
                <a:lnTo>
                  <a:pt x="5320" y="47910"/>
                </a:lnTo>
                <a:lnTo>
                  <a:pt x="5340" y="47920"/>
                </a:lnTo>
                <a:lnTo>
                  <a:pt x="5360" y="47940"/>
                </a:lnTo>
                <a:lnTo>
                  <a:pt x="5380" y="47960"/>
                </a:lnTo>
                <a:lnTo>
                  <a:pt x="5390" y="47990"/>
                </a:lnTo>
                <a:lnTo>
                  <a:pt x="5400" y="48020"/>
                </a:lnTo>
                <a:lnTo>
                  <a:pt x="5400" y="48040"/>
                </a:lnTo>
                <a:lnTo>
                  <a:pt x="5470" y="48070"/>
                </a:lnTo>
                <a:lnTo>
                  <a:pt x="5500" y="48070"/>
                </a:lnTo>
                <a:lnTo>
                  <a:pt x="5520" y="48050"/>
                </a:lnTo>
                <a:lnTo>
                  <a:pt x="5530" y="48020"/>
                </a:lnTo>
                <a:lnTo>
                  <a:pt x="5530" y="47990"/>
                </a:lnTo>
                <a:lnTo>
                  <a:pt x="5530" y="47920"/>
                </a:lnTo>
                <a:lnTo>
                  <a:pt x="5530" y="47890"/>
                </a:lnTo>
                <a:lnTo>
                  <a:pt x="5550" y="47860"/>
                </a:lnTo>
                <a:lnTo>
                  <a:pt x="5560" y="47840"/>
                </a:lnTo>
                <a:lnTo>
                  <a:pt x="5580" y="47830"/>
                </a:lnTo>
                <a:lnTo>
                  <a:pt x="5590" y="47830"/>
                </a:lnTo>
                <a:lnTo>
                  <a:pt x="5600" y="47830"/>
                </a:lnTo>
                <a:lnTo>
                  <a:pt x="5610" y="47840"/>
                </a:lnTo>
                <a:lnTo>
                  <a:pt x="5630" y="47870"/>
                </a:lnTo>
                <a:lnTo>
                  <a:pt x="5650" y="47870"/>
                </a:lnTo>
                <a:lnTo>
                  <a:pt x="5670" y="47880"/>
                </a:lnTo>
                <a:lnTo>
                  <a:pt x="5680" y="47890"/>
                </a:lnTo>
                <a:lnTo>
                  <a:pt x="5690" y="47890"/>
                </a:lnTo>
                <a:lnTo>
                  <a:pt x="5690" y="47900"/>
                </a:lnTo>
                <a:lnTo>
                  <a:pt x="5700" y="47910"/>
                </a:lnTo>
                <a:lnTo>
                  <a:pt x="5700" y="47920"/>
                </a:lnTo>
                <a:lnTo>
                  <a:pt x="5710" y="47920"/>
                </a:lnTo>
                <a:lnTo>
                  <a:pt x="5720" y="47920"/>
                </a:lnTo>
                <a:lnTo>
                  <a:pt x="5750" y="47910"/>
                </a:lnTo>
                <a:lnTo>
                  <a:pt x="5760" y="47910"/>
                </a:lnTo>
                <a:lnTo>
                  <a:pt x="5770" y="47920"/>
                </a:lnTo>
                <a:lnTo>
                  <a:pt x="5790" y="47920"/>
                </a:lnTo>
                <a:lnTo>
                  <a:pt x="5820" y="47890"/>
                </a:lnTo>
                <a:lnTo>
                  <a:pt x="5830" y="47880"/>
                </a:lnTo>
                <a:lnTo>
                  <a:pt x="5840" y="47890"/>
                </a:lnTo>
                <a:lnTo>
                  <a:pt x="5850" y="47890"/>
                </a:lnTo>
                <a:lnTo>
                  <a:pt x="5870" y="47880"/>
                </a:lnTo>
                <a:lnTo>
                  <a:pt x="5870" y="47870"/>
                </a:lnTo>
                <a:lnTo>
                  <a:pt x="5880" y="47870"/>
                </a:lnTo>
                <a:lnTo>
                  <a:pt x="5900" y="47840"/>
                </a:lnTo>
                <a:lnTo>
                  <a:pt x="5910" y="47800"/>
                </a:lnTo>
                <a:lnTo>
                  <a:pt x="5910" y="47780"/>
                </a:lnTo>
                <a:lnTo>
                  <a:pt x="5880" y="47750"/>
                </a:lnTo>
                <a:lnTo>
                  <a:pt x="5900" y="47750"/>
                </a:lnTo>
                <a:lnTo>
                  <a:pt x="5920" y="47730"/>
                </a:lnTo>
                <a:lnTo>
                  <a:pt x="5950" y="47680"/>
                </a:lnTo>
                <a:lnTo>
                  <a:pt x="5970" y="47660"/>
                </a:lnTo>
                <a:lnTo>
                  <a:pt x="5990" y="47650"/>
                </a:lnTo>
                <a:lnTo>
                  <a:pt x="6060" y="47660"/>
                </a:lnTo>
                <a:lnTo>
                  <a:pt x="6200" y="47700"/>
                </a:lnTo>
                <a:lnTo>
                  <a:pt x="6330" y="47720"/>
                </a:lnTo>
                <a:lnTo>
                  <a:pt x="6320" y="47820"/>
                </a:lnTo>
                <a:lnTo>
                  <a:pt x="6340" y="47840"/>
                </a:lnTo>
                <a:lnTo>
                  <a:pt x="6380" y="47880"/>
                </a:lnTo>
                <a:lnTo>
                  <a:pt x="6400" y="47880"/>
                </a:lnTo>
                <a:lnTo>
                  <a:pt x="6420" y="47870"/>
                </a:lnTo>
                <a:lnTo>
                  <a:pt x="6440" y="47920"/>
                </a:lnTo>
                <a:lnTo>
                  <a:pt x="6480" y="47940"/>
                </a:lnTo>
                <a:lnTo>
                  <a:pt x="6510" y="47970"/>
                </a:lnTo>
                <a:lnTo>
                  <a:pt x="6530" y="48010"/>
                </a:lnTo>
                <a:lnTo>
                  <a:pt x="6590" y="48080"/>
                </a:lnTo>
                <a:lnTo>
                  <a:pt x="6660" y="48120"/>
                </a:lnTo>
                <a:lnTo>
                  <a:pt x="6670" y="48130"/>
                </a:lnTo>
                <a:lnTo>
                  <a:pt x="6680" y="48140"/>
                </a:lnTo>
                <a:lnTo>
                  <a:pt x="6750" y="48150"/>
                </a:lnTo>
                <a:lnTo>
                  <a:pt x="6810" y="48130"/>
                </a:lnTo>
                <a:lnTo>
                  <a:pt x="6830" y="48120"/>
                </a:lnTo>
                <a:lnTo>
                  <a:pt x="6870" y="48050"/>
                </a:lnTo>
                <a:lnTo>
                  <a:pt x="6890" y="48030"/>
                </a:lnTo>
                <a:lnTo>
                  <a:pt x="6940" y="48040"/>
                </a:lnTo>
                <a:lnTo>
                  <a:pt x="6990" y="48000"/>
                </a:lnTo>
                <a:lnTo>
                  <a:pt x="6990" y="47940"/>
                </a:lnTo>
                <a:lnTo>
                  <a:pt x="6880" y="47870"/>
                </a:lnTo>
                <a:lnTo>
                  <a:pt x="6840" y="47830"/>
                </a:lnTo>
                <a:lnTo>
                  <a:pt x="6840" y="47740"/>
                </a:lnTo>
                <a:lnTo>
                  <a:pt x="6850" y="47690"/>
                </a:lnTo>
                <a:lnTo>
                  <a:pt x="6830" y="47660"/>
                </a:lnTo>
                <a:lnTo>
                  <a:pt x="6750" y="47610"/>
                </a:lnTo>
                <a:lnTo>
                  <a:pt x="6740" y="47580"/>
                </a:lnTo>
                <a:lnTo>
                  <a:pt x="6750" y="47540"/>
                </a:lnTo>
                <a:lnTo>
                  <a:pt x="6760" y="47500"/>
                </a:lnTo>
                <a:lnTo>
                  <a:pt x="6720" y="47480"/>
                </a:lnTo>
                <a:lnTo>
                  <a:pt x="6670" y="47480"/>
                </a:lnTo>
                <a:lnTo>
                  <a:pt x="6630" y="47470"/>
                </a:lnTo>
                <a:lnTo>
                  <a:pt x="6290" y="47320"/>
                </a:lnTo>
                <a:lnTo>
                  <a:pt x="6250" y="47330"/>
                </a:lnTo>
                <a:lnTo>
                  <a:pt x="6210" y="47350"/>
                </a:lnTo>
                <a:lnTo>
                  <a:pt x="6170" y="47390"/>
                </a:lnTo>
                <a:lnTo>
                  <a:pt x="6160" y="47430"/>
                </a:lnTo>
                <a:lnTo>
                  <a:pt x="6150" y="47450"/>
                </a:lnTo>
                <a:lnTo>
                  <a:pt x="6050" y="47440"/>
                </a:lnTo>
                <a:lnTo>
                  <a:pt x="5950" y="47430"/>
                </a:lnTo>
                <a:lnTo>
                  <a:pt x="5920" y="47430"/>
                </a:lnTo>
                <a:lnTo>
                  <a:pt x="5900" y="47410"/>
                </a:lnTo>
                <a:lnTo>
                  <a:pt x="5880" y="47380"/>
                </a:lnTo>
                <a:lnTo>
                  <a:pt x="5860" y="47330"/>
                </a:lnTo>
                <a:lnTo>
                  <a:pt x="5840" y="47310"/>
                </a:lnTo>
                <a:lnTo>
                  <a:pt x="5820" y="47300"/>
                </a:lnTo>
                <a:lnTo>
                  <a:pt x="5800" y="47290"/>
                </a:lnTo>
                <a:lnTo>
                  <a:pt x="5790" y="47260"/>
                </a:lnTo>
                <a:lnTo>
                  <a:pt x="5790" y="47230"/>
                </a:lnTo>
                <a:lnTo>
                  <a:pt x="5780" y="47200"/>
                </a:lnTo>
                <a:lnTo>
                  <a:pt x="5770" y="47190"/>
                </a:lnTo>
                <a:lnTo>
                  <a:pt x="5760" y="47200"/>
                </a:lnTo>
                <a:lnTo>
                  <a:pt x="5760" y="47220"/>
                </a:lnTo>
                <a:lnTo>
                  <a:pt x="5760" y="47230"/>
                </a:lnTo>
                <a:lnTo>
                  <a:pt x="5730" y="47230"/>
                </a:lnTo>
                <a:lnTo>
                  <a:pt x="5720" y="47220"/>
                </a:lnTo>
                <a:lnTo>
                  <a:pt x="5710" y="47210"/>
                </a:lnTo>
                <a:lnTo>
                  <a:pt x="5700" y="47200"/>
                </a:lnTo>
                <a:lnTo>
                  <a:pt x="5660" y="47180"/>
                </a:lnTo>
                <a:lnTo>
                  <a:pt x="5650" y="47180"/>
                </a:lnTo>
                <a:lnTo>
                  <a:pt x="5640" y="47170"/>
                </a:lnTo>
                <a:lnTo>
                  <a:pt x="5590" y="47040"/>
                </a:lnTo>
                <a:lnTo>
                  <a:pt x="5550" y="46970"/>
                </a:lnTo>
                <a:lnTo>
                  <a:pt x="5540" y="46950"/>
                </a:lnTo>
                <a:lnTo>
                  <a:pt x="5550" y="46940"/>
                </a:lnTo>
                <a:lnTo>
                  <a:pt x="5560" y="46940"/>
                </a:lnTo>
                <a:lnTo>
                  <a:pt x="5570" y="46940"/>
                </a:lnTo>
                <a:lnTo>
                  <a:pt x="5580" y="46950"/>
                </a:lnTo>
                <a:lnTo>
                  <a:pt x="5590" y="46960"/>
                </a:lnTo>
                <a:lnTo>
                  <a:pt x="5590" y="46980"/>
                </a:lnTo>
                <a:lnTo>
                  <a:pt x="5590" y="47000"/>
                </a:lnTo>
                <a:lnTo>
                  <a:pt x="5610" y="47010"/>
                </a:lnTo>
                <a:lnTo>
                  <a:pt x="5650" y="47040"/>
                </a:lnTo>
                <a:lnTo>
                  <a:pt x="5680" y="47070"/>
                </a:lnTo>
                <a:lnTo>
                  <a:pt x="5690" y="47080"/>
                </a:lnTo>
                <a:lnTo>
                  <a:pt x="5710" y="47070"/>
                </a:lnTo>
                <a:lnTo>
                  <a:pt x="5710" y="47050"/>
                </a:lnTo>
                <a:lnTo>
                  <a:pt x="5700" y="47030"/>
                </a:lnTo>
                <a:lnTo>
                  <a:pt x="5690" y="47000"/>
                </a:lnTo>
                <a:lnTo>
                  <a:pt x="5680" y="46980"/>
                </a:lnTo>
                <a:lnTo>
                  <a:pt x="5680" y="46960"/>
                </a:lnTo>
                <a:lnTo>
                  <a:pt x="5680" y="46930"/>
                </a:lnTo>
                <a:lnTo>
                  <a:pt x="5680" y="46910"/>
                </a:lnTo>
                <a:lnTo>
                  <a:pt x="5680" y="46880"/>
                </a:lnTo>
                <a:lnTo>
                  <a:pt x="5690" y="46880"/>
                </a:lnTo>
                <a:lnTo>
                  <a:pt x="5690" y="46860"/>
                </a:lnTo>
                <a:lnTo>
                  <a:pt x="5670" y="46830"/>
                </a:lnTo>
                <a:lnTo>
                  <a:pt x="5670" y="46810"/>
                </a:lnTo>
                <a:lnTo>
                  <a:pt x="5670" y="46790"/>
                </a:lnTo>
                <a:lnTo>
                  <a:pt x="5690" y="46800"/>
                </a:lnTo>
                <a:lnTo>
                  <a:pt x="5700" y="46810"/>
                </a:lnTo>
                <a:lnTo>
                  <a:pt x="5710" y="46810"/>
                </a:lnTo>
                <a:lnTo>
                  <a:pt x="5720" y="46780"/>
                </a:lnTo>
                <a:lnTo>
                  <a:pt x="5720" y="46740"/>
                </a:lnTo>
                <a:lnTo>
                  <a:pt x="5700" y="46720"/>
                </a:lnTo>
                <a:lnTo>
                  <a:pt x="5670" y="46730"/>
                </a:lnTo>
                <a:lnTo>
                  <a:pt x="5660" y="46750"/>
                </a:lnTo>
                <a:lnTo>
                  <a:pt x="5640" y="46770"/>
                </a:lnTo>
                <a:lnTo>
                  <a:pt x="5630" y="46790"/>
                </a:lnTo>
                <a:lnTo>
                  <a:pt x="5620" y="46790"/>
                </a:lnTo>
                <a:lnTo>
                  <a:pt x="5590" y="46790"/>
                </a:lnTo>
                <a:lnTo>
                  <a:pt x="5580" y="46790"/>
                </a:lnTo>
                <a:lnTo>
                  <a:pt x="5570" y="46810"/>
                </a:lnTo>
                <a:lnTo>
                  <a:pt x="5560" y="46810"/>
                </a:lnTo>
                <a:lnTo>
                  <a:pt x="5530" y="46810"/>
                </a:lnTo>
                <a:lnTo>
                  <a:pt x="5520" y="46810"/>
                </a:lnTo>
                <a:lnTo>
                  <a:pt x="5510" y="46840"/>
                </a:lnTo>
                <a:lnTo>
                  <a:pt x="5500" y="46870"/>
                </a:lnTo>
                <a:lnTo>
                  <a:pt x="5490" y="46870"/>
                </a:lnTo>
                <a:lnTo>
                  <a:pt x="5480" y="46860"/>
                </a:lnTo>
                <a:lnTo>
                  <a:pt x="5470" y="46870"/>
                </a:lnTo>
                <a:lnTo>
                  <a:pt x="5470" y="46880"/>
                </a:lnTo>
                <a:lnTo>
                  <a:pt x="5480" y="46890"/>
                </a:lnTo>
                <a:lnTo>
                  <a:pt x="5480" y="46910"/>
                </a:lnTo>
                <a:lnTo>
                  <a:pt x="5470" y="46900"/>
                </a:lnTo>
                <a:lnTo>
                  <a:pt x="5460" y="46900"/>
                </a:lnTo>
                <a:lnTo>
                  <a:pt x="5460" y="46890"/>
                </a:lnTo>
                <a:lnTo>
                  <a:pt x="5450" y="46900"/>
                </a:lnTo>
                <a:lnTo>
                  <a:pt x="5440" y="46900"/>
                </a:lnTo>
                <a:lnTo>
                  <a:pt x="5440" y="46910"/>
                </a:lnTo>
                <a:lnTo>
                  <a:pt x="5430" y="46920"/>
                </a:lnTo>
                <a:lnTo>
                  <a:pt x="5410" y="46950"/>
                </a:lnTo>
                <a:lnTo>
                  <a:pt x="5400" y="46960"/>
                </a:lnTo>
                <a:lnTo>
                  <a:pt x="5400" y="46970"/>
                </a:lnTo>
                <a:lnTo>
                  <a:pt x="5380" y="46960"/>
                </a:lnTo>
                <a:lnTo>
                  <a:pt x="5370" y="46960"/>
                </a:lnTo>
                <a:lnTo>
                  <a:pt x="5360" y="46960"/>
                </a:lnTo>
                <a:lnTo>
                  <a:pt x="5360" y="46970"/>
                </a:lnTo>
                <a:lnTo>
                  <a:pt x="5360" y="46980"/>
                </a:lnTo>
                <a:lnTo>
                  <a:pt x="5350" y="46980"/>
                </a:lnTo>
                <a:lnTo>
                  <a:pt x="5340" y="46980"/>
                </a:lnTo>
                <a:lnTo>
                  <a:pt x="5330" y="46980"/>
                </a:lnTo>
                <a:lnTo>
                  <a:pt x="5320" y="46980"/>
                </a:lnTo>
                <a:lnTo>
                  <a:pt x="5310" y="46980"/>
                </a:lnTo>
                <a:lnTo>
                  <a:pt x="5300" y="46990"/>
                </a:lnTo>
                <a:lnTo>
                  <a:pt x="5290" y="46990"/>
                </a:lnTo>
                <a:lnTo>
                  <a:pt x="5200" y="46990"/>
                </a:lnTo>
                <a:lnTo>
                  <a:pt x="5180" y="46970"/>
                </a:lnTo>
                <a:lnTo>
                  <a:pt x="5180" y="46940"/>
                </a:lnTo>
                <a:lnTo>
                  <a:pt x="5170" y="46950"/>
                </a:lnTo>
                <a:lnTo>
                  <a:pt x="5160" y="46970"/>
                </a:lnTo>
                <a:lnTo>
                  <a:pt x="5150" y="46990"/>
                </a:lnTo>
                <a:lnTo>
                  <a:pt x="5130" y="46980"/>
                </a:lnTo>
                <a:lnTo>
                  <a:pt x="5140" y="46980"/>
                </a:lnTo>
                <a:lnTo>
                  <a:pt x="5140" y="46960"/>
                </a:lnTo>
                <a:lnTo>
                  <a:pt x="5200" y="46890"/>
                </a:lnTo>
                <a:lnTo>
                  <a:pt x="5250" y="46830"/>
                </a:lnTo>
                <a:lnTo>
                  <a:pt x="5270" y="46820"/>
                </a:lnTo>
                <a:lnTo>
                  <a:pt x="5360" y="46700"/>
                </a:lnTo>
                <a:lnTo>
                  <a:pt x="5420" y="46650"/>
                </a:lnTo>
                <a:lnTo>
                  <a:pt x="5470" y="46570"/>
                </a:lnTo>
                <a:lnTo>
                  <a:pt x="5570" y="46470"/>
                </a:lnTo>
                <a:lnTo>
                  <a:pt x="5590" y="46450"/>
                </a:lnTo>
                <a:lnTo>
                  <a:pt x="5650" y="46430"/>
                </a:lnTo>
                <a:lnTo>
                  <a:pt x="5670" y="46390"/>
                </a:lnTo>
                <a:lnTo>
                  <a:pt x="5680" y="46370"/>
                </a:lnTo>
                <a:lnTo>
                  <a:pt x="5700" y="46350"/>
                </a:lnTo>
                <a:lnTo>
                  <a:pt x="5730" y="46300"/>
                </a:lnTo>
                <a:lnTo>
                  <a:pt x="5750" y="46270"/>
                </a:lnTo>
                <a:lnTo>
                  <a:pt x="5760" y="46260"/>
                </a:lnTo>
                <a:lnTo>
                  <a:pt x="5800" y="46240"/>
                </a:lnTo>
                <a:lnTo>
                  <a:pt x="5850" y="46190"/>
                </a:lnTo>
                <a:lnTo>
                  <a:pt x="5880" y="46170"/>
                </a:lnTo>
                <a:lnTo>
                  <a:pt x="5970" y="46110"/>
                </a:lnTo>
                <a:lnTo>
                  <a:pt x="6020" y="46060"/>
                </a:lnTo>
                <a:lnTo>
                  <a:pt x="6060" y="46010"/>
                </a:lnTo>
                <a:lnTo>
                  <a:pt x="6070" y="45990"/>
                </a:lnTo>
                <a:lnTo>
                  <a:pt x="6120" y="46010"/>
                </a:lnTo>
                <a:lnTo>
                  <a:pt x="6120" y="46020"/>
                </a:lnTo>
                <a:lnTo>
                  <a:pt x="6130" y="46020"/>
                </a:lnTo>
                <a:lnTo>
                  <a:pt x="6130" y="46030"/>
                </a:lnTo>
                <a:lnTo>
                  <a:pt x="6140" y="46040"/>
                </a:lnTo>
                <a:lnTo>
                  <a:pt x="6150" y="46050"/>
                </a:lnTo>
                <a:lnTo>
                  <a:pt x="6200" y="46070"/>
                </a:lnTo>
                <a:lnTo>
                  <a:pt x="6210" y="46080"/>
                </a:lnTo>
                <a:lnTo>
                  <a:pt x="6210" y="46090"/>
                </a:lnTo>
                <a:lnTo>
                  <a:pt x="6220" y="46120"/>
                </a:lnTo>
                <a:lnTo>
                  <a:pt x="6230" y="46130"/>
                </a:lnTo>
                <a:lnTo>
                  <a:pt x="6230" y="46140"/>
                </a:lnTo>
                <a:lnTo>
                  <a:pt x="6240" y="46150"/>
                </a:lnTo>
                <a:lnTo>
                  <a:pt x="6250" y="46160"/>
                </a:lnTo>
                <a:lnTo>
                  <a:pt x="6440" y="46150"/>
                </a:lnTo>
                <a:lnTo>
                  <a:pt x="6440" y="46160"/>
                </a:lnTo>
                <a:lnTo>
                  <a:pt x="6450" y="46170"/>
                </a:lnTo>
                <a:lnTo>
                  <a:pt x="6670" y="46330"/>
                </a:lnTo>
                <a:lnTo>
                  <a:pt x="6680" y="46340"/>
                </a:lnTo>
                <a:lnTo>
                  <a:pt x="6710" y="46400"/>
                </a:lnTo>
                <a:lnTo>
                  <a:pt x="6750" y="46430"/>
                </a:lnTo>
                <a:lnTo>
                  <a:pt x="6760" y="46440"/>
                </a:lnTo>
                <a:lnTo>
                  <a:pt x="6800" y="46520"/>
                </a:lnTo>
                <a:lnTo>
                  <a:pt x="6810" y="46530"/>
                </a:lnTo>
                <a:lnTo>
                  <a:pt x="6800" y="46540"/>
                </a:lnTo>
                <a:lnTo>
                  <a:pt x="6790" y="46550"/>
                </a:lnTo>
                <a:lnTo>
                  <a:pt x="6800" y="46560"/>
                </a:lnTo>
                <a:lnTo>
                  <a:pt x="6820" y="46570"/>
                </a:lnTo>
                <a:lnTo>
                  <a:pt x="6830" y="46570"/>
                </a:lnTo>
                <a:lnTo>
                  <a:pt x="6840" y="46590"/>
                </a:lnTo>
                <a:lnTo>
                  <a:pt x="6850" y="46600"/>
                </a:lnTo>
                <a:lnTo>
                  <a:pt x="6850" y="46610"/>
                </a:lnTo>
                <a:lnTo>
                  <a:pt x="6860" y="46630"/>
                </a:lnTo>
                <a:lnTo>
                  <a:pt x="6860" y="46660"/>
                </a:lnTo>
                <a:lnTo>
                  <a:pt x="6850" y="46690"/>
                </a:lnTo>
                <a:lnTo>
                  <a:pt x="6860" y="46720"/>
                </a:lnTo>
                <a:lnTo>
                  <a:pt x="6850" y="46720"/>
                </a:lnTo>
                <a:lnTo>
                  <a:pt x="6840" y="46720"/>
                </a:lnTo>
                <a:lnTo>
                  <a:pt x="6830" y="46720"/>
                </a:lnTo>
                <a:lnTo>
                  <a:pt x="6830" y="46730"/>
                </a:lnTo>
                <a:lnTo>
                  <a:pt x="6830" y="46750"/>
                </a:lnTo>
                <a:lnTo>
                  <a:pt x="6850" y="46790"/>
                </a:lnTo>
                <a:lnTo>
                  <a:pt x="6850" y="46800"/>
                </a:lnTo>
                <a:lnTo>
                  <a:pt x="6850" y="46850"/>
                </a:lnTo>
                <a:lnTo>
                  <a:pt x="6850" y="46860"/>
                </a:lnTo>
                <a:lnTo>
                  <a:pt x="6960" y="46910"/>
                </a:lnTo>
                <a:lnTo>
                  <a:pt x="6960" y="46920"/>
                </a:lnTo>
                <a:lnTo>
                  <a:pt x="6970" y="46930"/>
                </a:lnTo>
                <a:lnTo>
                  <a:pt x="6970" y="46940"/>
                </a:lnTo>
                <a:lnTo>
                  <a:pt x="6970" y="46950"/>
                </a:lnTo>
                <a:lnTo>
                  <a:pt x="6970" y="46960"/>
                </a:lnTo>
                <a:lnTo>
                  <a:pt x="6980" y="46980"/>
                </a:lnTo>
                <a:lnTo>
                  <a:pt x="7000" y="47000"/>
                </a:lnTo>
                <a:lnTo>
                  <a:pt x="7010" y="47020"/>
                </a:lnTo>
                <a:lnTo>
                  <a:pt x="7000" y="47030"/>
                </a:lnTo>
                <a:lnTo>
                  <a:pt x="7000" y="47050"/>
                </a:lnTo>
                <a:lnTo>
                  <a:pt x="7000" y="47070"/>
                </a:lnTo>
                <a:lnTo>
                  <a:pt x="7000" y="47090"/>
                </a:lnTo>
                <a:lnTo>
                  <a:pt x="7010" y="47100"/>
                </a:lnTo>
                <a:lnTo>
                  <a:pt x="7020" y="47100"/>
                </a:lnTo>
                <a:lnTo>
                  <a:pt x="7030" y="47090"/>
                </a:lnTo>
                <a:lnTo>
                  <a:pt x="7040" y="47070"/>
                </a:lnTo>
                <a:lnTo>
                  <a:pt x="7060" y="47110"/>
                </a:lnTo>
                <a:lnTo>
                  <a:pt x="7070" y="47160"/>
                </a:lnTo>
                <a:lnTo>
                  <a:pt x="7120" y="47360"/>
                </a:lnTo>
                <a:lnTo>
                  <a:pt x="7140" y="47400"/>
                </a:lnTo>
                <a:lnTo>
                  <a:pt x="7160" y="47430"/>
                </a:lnTo>
                <a:lnTo>
                  <a:pt x="7200" y="47450"/>
                </a:lnTo>
                <a:lnTo>
                  <a:pt x="7210" y="47470"/>
                </a:lnTo>
                <a:lnTo>
                  <a:pt x="7220" y="47500"/>
                </a:lnTo>
                <a:lnTo>
                  <a:pt x="7220" y="47520"/>
                </a:lnTo>
                <a:lnTo>
                  <a:pt x="7210" y="47550"/>
                </a:lnTo>
                <a:lnTo>
                  <a:pt x="7200" y="47570"/>
                </a:lnTo>
                <a:lnTo>
                  <a:pt x="7210" y="47580"/>
                </a:lnTo>
                <a:lnTo>
                  <a:pt x="7220" y="47590"/>
                </a:lnTo>
                <a:lnTo>
                  <a:pt x="7230" y="47590"/>
                </a:lnTo>
                <a:lnTo>
                  <a:pt x="7240" y="47610"/>
                </a:lnTo>
                <a:lnTo>
                  <a:pt x="7250" y="47620"/>
                </a:lnTo>
                <a:lnTo>
                  <a:pt x="7250" y="47630"/>
                </a:lnTo>
                <a:lnTo>
                  <a:pt x="7240" y="47640"/>
                </a:lnTo>
                <a:lnTo>
                  <a:pt x="7240" y="47650"/>
                </a:lnTo>
                <a:lnTo>
                  <a:pt x="7230" y="47660"/>
                </a:lnTo>
                <a:lnTo>
                  <a:pt x="7220" y="47670"/>
                </a:lnTo>
                <a:lnTo>
                  <a:pt x="7210" y="47670"/>
                </a:lnTo>
                <a:lnTo>
                  <a:pt x="7210" y="47680"/>
                </a:lnTo>
                <a:lnTo>
                  <a:pt x="7210" y="47700"/>
                </a:lnTo>
                <a:lnTo>
                  <a:pt x="7200" y="47710"/>
                </a:lnTo>
                <a:lnTo>
                  <a:pt x="7170" y="47720"/>
                </a:lnTo>
                <a:lnTo>
                  <a:pt x="7190" y="47740"/>
                </a:lnTo>
                <a:lnTo>
                  <a:pt x="7230" y="47760"/>
                </a:lnTo>
                <a:lnTo>
                  <a:pt x="7260" y="47760"/>
                </a:lnTo>
                <a:lnTo>
                  <a:pt x="7290" y="47750"/>
                </a:lnTo>
                <a:lnTo>
                  <a:pt x="7300" y="47740"/>
                </a:lnTo>
                <a:lnTo>
                  <a:pt x="7320" y="47730"/>
                </a:lnTo>
                <a:lnTo>
                  <a:pt x="7350" y="47730"/>
                </a:lnTo>
                <a:lnTo>
                  <a:pt x="7370" y="47730"/>
                </a:lnTo>
                <a:lnTo>
                  <a:pt x="7370" y="47750"/>
                </a:lnTo>
                <a:lnTo>
                  <a:pt x="7380" y="47760"/>
                </a:lnTo>
                <a:lnTo>
                  <a:pt x="7390" y="47780"/>
                </a:lnTo>
                <a:lnTo>
                  <a:pt x="7410" y="47780"/>
                </a:lnTo>
                <a:lnTo>
                  <a:pt x="7450" y="47770"/>
                </a:lnTo>
                <a:lnTo>
                  <a:pt x="7480" y="47750"/>
                </a:lnTo>
                <a:lnTo>
                  <a:pt x="7500" y="47720"/>
                </a:lnTo>
                <a:lnTo>
                  <a:pt x="7510" y="47680"/>
                </a:lnTo>
                <a:lnTo>
                  <a:pt x="7500" y="47650"/>
                </a:lnTo>
                <a:lnTo>
                  <a:pt x="7490" y="47610"/>
                </a:lnTo>
                <a:lnTo>
                  <a:pt x="7480" y="47590"/>
                </a:lnTo>
                <a:lnTo>
                  <a:pt x="7480" y="47580"/>
                </a:lnTo>
                <a:lnTo>
                  <a:pt x="7480" y="47570"/>
                </a:lnTo>
                <a:lnTo>
                  <a:pt x="7490" y="47550"/>
                </a:lnTo>
                <a:lnTo>
                  <a:pt x="7490" y="47540"/>
                </a:lnTo>
                <a:lnTo>
                  <a:pt x="7510" y="47510"/>
                </a:lnTo>
                <a:lnTo>
                  <a:pt x="7520" y="47500"/>
                </a:lnTo>
                <a:lnTo>
                  <a:pt x="7530" y="47500"/>
                </a:lnTo>
                <a:lnTo>
                  <a:pt x="7530" y="47480"/>
                </a:lnTo>
                <a:lnTo>
                  <a:pt x="7530" y="47470"/>
                </a:lnTo>
                <a:lnTo>
                  <a:pt x="7520" y="47470"/>
                </a:lnTo>
                <a:lnTo>
                  <a:pt x="7510" y="47480"/>
                </a:lnTo>
                <a:lnTo>
                  <a:pt x="7500" y="47490"/>
                </a:lnTo>
                <a:lnTo>
                  <a:pt x="7520" y="47450"/>
                </a:lnTo>
                <a:lnTo>
                  <a:pt x="7600" y="47360"/>
                </a:lnTo>
                <a:lnTo>
                  <a:pt x="7600" y="47350"/>
                </a:lnTo>
                <a:lnTo>
                  <a:pt x="7610" y="47340"/>
                </a:lnTo>
                <a:lnTo>
                  <a:pt x="7610" y="47330"/>
                </a:lnTo>
                <a:lnTo>
                  <a:pt x="7620" y="47340"/>
                </a:lnTo>
                <a:lnTo>
                  <a:pt x="7630" y="47350"/>
                </a:lnTo>
                <a:lnTo>
                  <a:pt x="7810" y="47360"/>
                </a:lnTo>
                <a:lnTo>
                  <a:pt x="7830" y="47370"/>
                </a:lnTo>
                <a:lnTo>
                  <a:pt x="7840" y="47390"/>
                </a:lnTo>
                <a:lnTo>
                  <a:pt x="7850" y="47390"/>
                </a:lnTo>
                <a:lnTo>
                  <a:pt x="7860" y="47390"/>
                </a:lnTo>
                <a:lnTo>
                  <a:pt x="7870" y="47390"/>
                </a:lnTo>
                <a:lnTo>
                  <a:pt x="7880" y="47390"/>
                </a:lnTo>
                <a:lnTo>
                  <a:pt x="7880" y="47400"/>
                </a:lnTo>
                <a:lnTo>
                  <a:pt x="7920" y="47470"/>
                </a:lnTo>
                <a:lnTo>
                  <a:pt x="7940" y="47480"/>
                </a:lnTo>
                <a:lnTo>
                  <a:pt x="7960" y="47490"/>
                </a:lnTo>
                <a:lnTo>
                  <a:pt x="8090" y="47450"/>
                </a:lnTo>
                <a:lnTo>
                  <a:pt x="8130" y="47420"/>
                </a:lnTo>
                <a:lnTo>
                  <a:pt x="8160" y="47360"/>
                </a:lnTo>
                <a:lnTo>
                  <a:pt x="8160" y="47340"/>
                </a:lnTo>
                <a:lnTo>
                  <a:pt x="8170" y="47330"/>
                </a:lnTo>
                <a:lnTo>
                  <a:pt x="8170" y="47310"/>
                </a:lnTo>
                <a:lnTo>
                  <a:pt x="8160" y="47290"/>
                </a:lnTo>
                <a:lnTo>
                  <a:pt x="8140" y="47230"/>
                </a:lnTo>
                <a:lnTo>
                  <a:pt x="8140" y="47210"/>
                </a:lnTo>
                <a:lnTo>
                  <a:pt x="8140" y="47200"/>
                </a:lnTo>
                <a:lnTo>
                  <a:pt x="8150" y="47200"/>
                </a:lnTo>
                <a:lnTo>
                  <a:pt x="8160" y="47210"/>
                </a:lnTo>
                <a:lnTo>
                  <a:pt x="8170" y="47210"/>
                </a:lnTo>
                <a:lnTo>
                  <a:pt x="8180" y="47200"/>
                </a:lnTo>
                <a:lnTo>
                  <a:pt x="8190" y="47180"/>
                </a:lnTo>
                <a:lnTo>
                  <a:pt x="8200" y="47160"/>
                </a:lnTo>
                <a:lnTo>
                  <a:pt x="8200" y="47150"/>
                </a:lnTo>
                <a:lnTo>
                  <a:pt x="8200" y="47130"/>
                </a:lnTo>
                <a:lnTo>
                  <a:pt x="8200" y="47120"/>
                </a:lnTo>
                <a:lnTo>
                  <a:pt x="8200" y="47100"/>
                </a:lnTo>
                <a:lnTo>
                  <a:pt x="8190" y="47100"/>
                </a:lnTo>
                <a:lnTo>
                  <a:pt x="8180" y="47090"/>
                </a:lnTo>
                <a:lnTo>
                  <a:pt x="8160" y="47060"/>
                </a:lnTo>
                <a:lnTo>
                  <a:pt x="8150" y="47030"/>
                </a:lnTo>
                <a:lnTo>
                  <a:pt x="8140" y="47000"/>
                </a:lnTo>
                <a:lnTo>
                  <a:pt x="8150" y="46970"/>
                </a:lnTo>
                <a:lnTo>
                  <a:pt x="8170" y="46960"/>
                </a:lnTo>
                <a:lnTo>
                  <a:pt x="8200" y="46970"/>
                </a:lnTo>
                <a:lnTo>
                  <a:pt x="8230" y="47000"/>
                </a:lnTo>
                <a:lnTo>
                  <a:pt x="8250" y="47010"/>
                </a:lnTo>
                <a:lnTo>
                  <a:pt x="8260" y="47020"/>
                </a:lnTo>
                <a:lnTo>
                  <a:pt x="8260" y="47030"/>
                </a:lnTo>
                <a:lnTo>
                  <a:pt x="8260" y="47050"/>
                </a:lnTo>
                <a:lnTo>
                  <a:pt x="8260" y="47060"/>
                </a:lnTo>
                <a:lnTo>
                  <a:pt x="8270" y="47080"/>
                </a:lnTo>
                <a:lnTo>
                  <a:pt x="8270" y="47060"/>
                </a:lnTo>
                <a:lnTo>
                  <a:pt x="8280" y="47020"/>
                </a:lnTo>
                <a:lnTo>
                  <a:pt x="8290" y="47010"/>
                </a:lnTo>
                <a:lnTo>
                  <a:pt x="8310" y="46970"/>
                </a:lnTo>
                <a:lnTo>
                  <a:pt x="8350" y="46900"/>
                </a:lnTo>
                <a:lnTo>
                  <a:pt x="8370" y="46860"/>
                </a:lnTo>
                <a:lnTo>
                  <a:pt x="8370" y="46830"/>
                </a:lnTo>
                <a:lnTo>
                  <a:pt x="8360" y="46790"/>
                </a:lnTo>
                <a:lnTo>
                  <a:pt x="8330" y="46770"/>
                </a:lnTo>
                <a:lnTo>
                  <a:pt x="8330" y="46760"/>
                </a:lnTo>
                <a:lnTo>
                  <a:pt x="8340" y="46750"/>
                </a:lnTo>
                <a:lnTo>
                  <a:pt x="8340" y="46740"/>
                </a:lnTo>
                <a:lnTo>
                  <a:pt x="8450" y="46720"/>
                </a:lnTo>
                <a:lnTo>
                  <a:pt x="8470" y="46710"/>
                </a:lnTo>
                <a:lnTo>
                  <a:pt x="8480" y="46700"/>
                </a:lnTo>
                <a:lnTo>
                  <a:pt x="8480" y="46690"/>
                </a:lnTo>
                <a:lnTo>
                  <a:pt x="8480" y="46680"/>
                </a:lnTo>
                <a:lnTo>
                  <a:pt x="8490" y="46670"/>
                </a:lnTo>
                <a:lnTo>
                  <a:pt x="8490" y="46660"/>
                </a:lnTo>
                <a:lnTo>
                  <a:pt x="8520" y="46640"/>
                </a:lnTo>
                <a:lnTo>
                  <a:pt x="8530" y="46630"/>
                </a:lnTo>
                <a:lnTo>
                  <a:pt x="8520" y="46620"/>
                </a:lnTo>
                <a:lnTo>
                  <a:pt x="8500" y="46620"/>
                </a:lnTo>
                <a:lnTo>
                  <a:pt x="8490" y="46620"/>
                </a:lnTo>
                <a:lnTo>
                  <a:pt x="8490" y="46610"/>
                </a:lnTo>
                <a:lnTo>
                  <a:pt x="8490" y="46600"/>
                </a:lnTo>
                <a:lnTo>
                  <a:pt x="8500" y="46590"/>
                </a:lnTo>
                <a:lnTo>
                  <a:pt x="8500" y="46580"/>
                </a:lnTo>
                <a:lnTo>
                  <a:pt x="8510" y="46570"/>
                </a:lnTo>
                <a:lnTo>
                  <a:pt x="8530" y="46560"/>
                </a:lnTo>
                <a:lnTo>
                  <a:pt x="8540" y="46550"/>
                </a:lnTo>
                <a:lnTo>
                  <a:pt x="8540" y="46540"/>
                </a:lnTo>
                <a:lnTo>
                  <a:pt x="8540" y="46530"/>
                </a:lnTo>
                <a:lnTo>
                  <a:pt x="8550" y="46530"/>
                </a:lnTo>
                <a:lnTo>
                  <a:pt x="8550" y="46520"/>
                </a:lnTo>
                <a:lnTo>
                  <a:pt x="8560" y="46510"/>
                </a:lnTo>
                <a:lnTo>
                  <a:pt x="8660" y="46470"/>
                </a:lnTo>
                <a:lnTo>
                  <a:pt x="8670" y="46470"/>
                </a:lnTo>
                <a:lnTo>
                  <a:pt x="8670" y="46460"/>
                </a:lnTo>
                <a:lnTo>
                  <a:pt x="8660" y="46450"/>
                </a:lnTo>
                <a:lnTo>
                  <a:pt x="8660" y="46430"/>
                </a:lnTo>
                <a:lnTo>
                  <a:pt x="8660" y="46410"/>
                </a:lnTo>
                <a:lnTo>
                  <a:pt x="8660" y="46400"/>
                </a:lnTo>
                <a:lnTo>
                  <a:pt x="8660" y="46390"/>
                </a:lnTo>
                <a:lnTo>
                  <a:pt x="8660" y="46380"/>
                </a:lnTo>
                <a:lnTo>
                  <a:pt x="8670" y="46380"/>
                </a:lnTo>
                <a:lnTo>
                  <a:pt x="8680" y="46380"/>
                </a:lnTo>
                <a:lnTo>
                  <a:pt x="8690" y="46380"/>
                </a:lnTo>
                <a:lnTo>
                  <a:pt x="8700" y="46380"/>
                </a:lnTo>
                <a:lnTo>
                  <a:pt x="8720" y="46400"/>
                </a:lnTo>
                <a:lnTo>
                  <a:pt x="8730" y="46410"/>
                </a:lnTo>
                <a:lnTo>
                  <a:pt x="8740" y="46420"/>
                </a:lnTo>
                <a:lnTo>
                  <a:pt x="8750" y="46430"/>
                </a:lnTo>
                <a:lnTo>
                  <a:pt x="8870" y="46460"/>
                </a:lnTo>
                <a:lnTo>
                  <a:pt x="8880" y="46450"/>
                </a:lnTo>
                <a:lnTo>
                  <a:pt x="8900" y="46420"/>
                </a:lnTo>
                <a:lnTo>
                  <a:pt x="8910" y="46390"/>
                </a:lnTo>
                <a:lnTo>
                  <a:pt x="8910" y="46380"/>
                </a:lnTo>
                <a:lnTo>
                  <a:pt x="8920" y="46360"/>
                </a:lnTo>
                <a:lnTo>
                  <a:pt x="8920" y="46350"/>
                </a:lnTo>
                <a:lnTo>
                  <a:pt x="8940" y="46310"/>
                </a:lnTo>
                <a:lnTo>
                  <a:pt x="8950" y="46290"/>
                </a:lnTo>
                <a:lnTo>
                  <a:pt x="8950" y="46280"/>
                </a:lnTo>
                <a:lnTo>
                  <a:pt x="8940" y="46270"/>
                </a:lnTo>
                <a:lnTo>
                  <a:pt x="8940" y="46260"/>
                </a:lnTo>
                <a:lnTo>
                  <a:pt x="8900" y="46230"/>
                </a:lnTo>
                <a:lnTo>
                  <a:pt x="8870" y="46220"/>
                </a:lnTo>
                <a:lnTo>
                  <a:pt x="8840" y="46230"/>
                </a:lnTo>
                <a:lnTo>
                  <a:pt x="8830" y="46230"/>
                </a:lnTo>
                <a:lnTo>
                  <a:pt x="8820" y="46240"/>
                </a:lnTo>
                <a:lnTo>
                  <a:pt x="8820" y="46250"/>
                </a:lnTo>
                <a:lnTo>
                  <a:pt x="8810" y="46270"/>
                </a:lnTo>
                <a:lnTo>
                  <a:pt x="8800" y="46280"/>
                </a:lnTo>
                <a:lnTo>
                  <a:pt x="8800" y="46290"/>
                </a:lnTo>
                <a:lnTo>
                  <a:pt x="8770" y="46290"/>
                </a:lnTo>
                <a:lnTo>
                  <a:pt x="8760" y="46290"/>
                </a:lnTo>
                <a:lnTo>
                  <a:pt x="8750" y="46280"/>
                </a:lnTo>
                <a:lnTo>
                  <a:pt x="8730" y="46250"/>
                </a:lnTo>
                <a:lnTo>
                  <a:pt x="8720" y="46240"/>
                </a:lnTo>
                <a:lnTo>
                  <a:pt x="8700" y="46230"/>
                </a:lnTo>
                <a:lnTo>
                  <a:pt x="8690" y="46220"/>
                </a:lnTo>
                <a:lnTo>
                  <a:pt x="8680" y="46210"/>
                </a:lnTo>
                <a:lnTo>
                  <a:pt x="8680" y="46200"/>
                </a:lnTo>
                <a:lnTo>
                  <a:pt x="8680" y="46180"/>
                </a:lnTo>
                <a:lnTo>
                  <a:pt x="8680" y="46170"/>
                </a:lnTo>
                <a:lnTo>
                  <a:pt x="8740" y="46100"/>
                </a:lnTo>
                <a:lnTo>
                  <a:pt x="9000" y="46080"/>
                </a:lnTo>
                <a:lnTo>
                  <a:pt x="9160" y="46070"/>
                </a:lnTo>
                <a:lnTo>
                  <a:pt x="9180" y="46070"/>
                </a:lnTo>
                <a:lnTo>
                  <a:pt x="9190" y="46080"/>
                </a:lnTo>
                <a:lnTo>
                  <a:pt x="9200" y="46080"/>
                </a:lnTo>
                <a:lnTo>
                  <a:pt x="9210" y="46100"/>
                </a:lnTo>
                <a:lnTo>
                  <a:pt x="9240" y="46120"/>
                </a:lnTo>
                <a:lnTo>
                  <a:pt x="9240" y="46130"/>
                </a:lnTo>
                <a:lnTo>
                  <a:pt x="9250" y="46130"/>
                </a:lnTo>
                <a:lnTo>
                  <a:pt x="9260" y="46160"/>
                </a:lnTo>
                <a:lnTo>
                  <a:pt x="9260" y="46170"/>
                </a:lnTo>
                <a:lnTo>
                  <a:pt x="9270" y="46180"/>
                </a:lnTo>
                <a:lnTo>
                  <a:pt x="9270" y="46190"/>
                </a:lnTo>
                <a:lnTo>
                  <a:pt x="9280" y="46190"/>
                </a:lnTo>
                <a:lnTo>
                  <a:pt x="9290" y="46190"/>
                </a:lnTo>
                <a:lnTo>
                  <a:pt x="9300" y="46180"/>
                </a:lnTo>
                <a:lnTo>
                  <a:pt x="9310" y="46180"/>
                </a:lnTo>
                <a:lnTo>
                  <a:pt x="9310" y="46170"/>
                </a:lnTo>
                <a:lnTo>
                  <a:pt x="9320" y="46170"/>
                </a:lnTo>
                <a:lnTo>
                  <a:pt x="9320" y="46150"/>
                </a:lnTo>
                <a:lnTo>
                  <a:pt x="9320" y="46140"/>
                </a:lnTo>
                <a:lnTo>
                  <a:pt x="9320" y="46130"/>
                </a:lnTo>
                <a:lnTo>
                  <a:pt x="9310" y="46120"/>
                </a:lnTo>
                <a:lnTo>
                  <a:pt x="9310" y="46110"/>
                </a:lnTo>
                <a:lnTo>
                  <a:pt x="9310" y="46100"/>
                </a:lnTo>
                <a:lnTo>
                  <a:pt x="9320" y="46090"/>
                </a:lnTo>
                <a:lnTo>
                  <a:pt x="9360" y="46040"/>
                </a:lnTo>
                <a:lnTo>
                  <a:pt x="9370" y="46030"/>
                </a:lnTo>
                <a:lnTo>
                  <a:pt x="9430" y="46020"/>
                </a:lnTo>
                <a:lnTo>
                  <a:pt x="9440" y="46010"/>
                </a:lnTo>
                <a:lnTo>
                  <a:pt x="9450" y="46010"/>
                </a:lnTo>
                <a:lnTo>
                  <a:pt x="9480" y="45970"/>
                </a:lnTo>
                <a:lnTo>
                  <a:pt x="9490" y="45970"/>
                </a:lnTo>
                <a:lnTo>
                  <a:pt x="9510" y="45990"/>
                </a:lnTo>
                <a:lnTo>
                  <a:pt x="9530" y="46010"/>
                </a:lnTo>
                <a:lnTo>
                  <a:pt x="9540" y="46020"/>
                </a:lnTo>
                <a:lnTo>
                  <a:pt x="9820" y="46050"/>
                </a:lnTo>
                <a:lnTo>
                  <a:pt x="9830" y="46050"/>
                </a:lnTo>
                <a:lnTo>
                  <a:pt x="9840" y="46020"/>
                </a:lnTo>
                <a:lnTo>
                  <a:pt x="9850" y="46020"/>
                </a:lnTo>
                <a:lnTo>
                  <a:pt x="9860" y="46010"/>
                </a:lnTo>
                <a:lnTo>
                  <a:pt x="9870" y="46010"/>
                </a:lnTo>
                <a:lnTo>
                  <a:pt x="9880" y="46030"/>
                </a:lnTo>
                <a:lnTo>
                  <a:pt x="9880" y="46040"/>
                </a:lnTo>
                <a:lnTo>
                  <a:pt x="9880" y="46050"/>
                </a:lnTo>
                <a:lnTo>
                  <a:pt x="9870" y="46080"/>
                </a:lnTo>
                <a:lnTo>
                  <a:pt x="9860" y="46120"/>
                </a:lnTo>
                <a:lnTo>
                  <a:pt x="9860" y="46130"/>
                </a:lnTo>
                <a:lnTo>
                  <a:pt x="9860" y="46140"/>
                </a:lnTo>
                <a:lnTo>
                  <a:pt x="9860" y="46150"/>
                </a:lnTo>
                <a:lnTo>
                  <a:pt x="9900" y="46170"/>
                </a:lnTo>
                <a:lnTo>
                  <a:pt x="9930" y="46170"/>
                </a:lnTo>
                <a:lnTo>
                  <a:pt x="10030" y="46140"/>
                </a:lnTo>
                <a:lnTo>
                  <a:pt x="10040" y="46150"/>
                </a:lnTo>
                <a:lnTo>
                  <a:pt x="10050" y="46150"/>
                </a:lnTo>
                <a:lnTo>
                  <a:pt x="10080" y="46190"/>
                </a:lnTo>
                <a:lnTo>
                  <a:pt x="10090" y="46200"/>
                </a:lnTo>
                <a:lnTo>
                  <a:pt x="10090" y="46220"/>
                </a:lnTo>
                <a:lnTo>
                  <a:pt x="10090" y="46230"/>
                </a:lnTo>
                <a:lnTo>
                  <a:pt x="10070" y="46240"/>
                </a:lnTo>
                <a:lnTo>
                  <a:pt x="10060" y="46260"/>
                </a:lnTo>
                <a:lnTo>
                  <a:pt x="10060" y="46270"/>
                </a:lnTo>
                <a:lnTo>
                  <a:pt x="10050" y="46280"/>
                </a:lnTo>
                <a:lnTo>
                  <a:pt x="10050" y="46300"/>
                </a:lnTo>
                <a:lnTo>
                  <a:pt x="10050" y="46310"/>
                </a:lnTo>
                <a:lnTo>
                  <a:pt x="10010" y="46370"/>
                </a:lnTo>
                <a:lnTo>
                  <a:pt x="9990" y="46370"/>
                </a:lnTo>
                <a:lnTo>
                  <a:pt x="9980" y="46400"/>
                </a:lnTo>
                <a:lnTo>
                  <a:pt x="9970" y="46410"/>
                </a:lnTo>
                <a:lnTo>
                  <a:pt x="9960" y="46420"/>
                </a:lnTo>
                <a:lnTo>
                  <a:pt x="9960" y="46440"/>
                </a:lnTo>
                <a:lnTo>
                  <a:pt x="9970" y="46450"/>
                </a:lnTo>
                <a:lnTo>
                  <a:pt x="9980" y="46480"/>
                </a:lnTo>
                <a:lnTo>
                  <a:pt x="9950" y="46540"/>
                </a:lnTo>
                <a:lnTo>
                  <a:pt x="9940" y="46560"/>
                </a:lnTo>
                <a:lnTo>
                  <a:pt x="9930" y="46560"/>
                </a:lnTo>
                <a:lnTo>
                  <a:pt x="9830" y="46580"/>
                </a:lnTo>
                <a:lnTo>
                  <a:pt x="9800" y="46600"/>
                </a:lnTo>
                <a:lnTo>
                  <a:pt x="9790" y="46610"/>
                </a:lnTo>
                <a:lnTo>
                  <a:pt x="9780" y="46630"/>
                </a:lnTo>
                <a:lnTo>
                  <a:pt x="9770" y="46640"/>
                </a:lnTo>
                <a:lnTo>
                  <a:pt x="9750" y="46660"/>
                </a:lnTo>
                <a:lnTo>
                  <a:pt x="9750" y="46670"/>
                </a:lnTo>
                <a:lnTo>
                  <a:pt x="9750" y="46680"/>
                </a:lnTo>
                <a:lnTo>
                  <a:pt x="9750" y="46690"/>
                </a:lnTo>
                <a:lnTo>
                  <a:pt x="9750" y="46700"/>
                </a:lnTo>
                <a:lnTo>
                  <a:pt x="9750" y="46710"/>
                </a:lnTo>
                <a:lnTo>
                  <a:pt x="9780" y="46730"/>
                </a:lnTo>
                <a:lnTo>
                  <a:pt x="9780" y="46740"/>
                </a:lnTo>
                <a:lnTo>
                  <a:pt x="9780" y="46750"/>
                </a:lnTo>
                <a:lnTo>
                  <a:pt x="9780" y="46770"/>
                </a:lnTo>
                <a:lnTo>
                  <a:pt x="9790" y="46780"/>
                </a:lnTo>
                <a:lnTo>
                  <a:pt x="9800" y="46790"/>
                </a:lnTo>
                <a:lnTo>
                  <a:pt x="9800" y="46800"/>
                </a:lnTo>
                <a:lnTo>
                  <a:pt x="9810" y="46820"/>
                </a:lnTo>
                <a:lnTo>
                  <a:pt x="9810" y="46900"/>
                </a:lnTo>
                <a:lnTo>
                  <a:pt x="9820" y="46920"/>
                </a:lnTo>
                <a:lnTo>
                  <a:pt x="9810" y="47050"/>
                </a:lnTo>
                <a:lnTo>
                  <a:pt x="9810" y="47080"/>
                </a:lnTo>
                <a:lnTo>
                  <a:pt x="9810" y="47100"/>
                </a:lnTo>
                <a:lnTo>
                  <a:pt x="9800" y="47180"/>
                </a:lnTo>
                <a:lnTo>
                  <a:pt x="9800" y="47210"/>
                </a:lnTo>
                <a:lnTo>
                  <a:pt x="9800" y="47230"/>
                </a:lnTo>
                <a:lnTo>
                  <a:pt x="9800" y="47240"/>
                </a:lnTo>
                <a:lnTo>
                  <a:pt x="9790" y="47250"/>
                </a:lnTo>
                <a:lnTo>
                  <a:pt x="9780" y="47270"/>
                </a:lnTo>
                <a:lnTo>
                  <a:pt x="9770" y="47290"/>
                </a:lnTo>
                <a:lnTo>
                  <a:pt x="9750" y="47320"/>
                </a:lnTo>
                <a:lnTo>
                  <a:pt x="9750" y="47370"/>
                </a:lnTo>
                <a:lnTo>
                  <a:pt x="9750" y="47400"/>
                </a:lnTo>
                <a:lnTo>
                  <a:pt x="9750" y="47460"/>
                </a:lnTo>
                <a:lnTo>
                  <a:pt x="9750" y="47480"/>
                </a:lnTo>
                <a:lnTo>
                  <a:pt x="9750" y="47490"/>
                </a:lnTo>
                <a:lnTo>
                  <a:pt x="9750" y="47500"/>
                </a:lnTo>
                <a:lnTo>
                  <a:pt x="9760" y="47510"/>
                </a:lnTo>
                <a:lnTo>
                  <a:pt x="9760" y="47520"/>
                </a:lnTo>
                <a:lnTo>
                  <a:pt x="9770" y="47530"/>
                </a:lnTo>
                <a:lnTo>
                  <a:pt x="9770" y="47540"/>
                </a:lnTo>
                <a:lnTo>
                  <a:pt x="9760" y="47560"/>
                </a:lnTo>
                <a:lnTo>
                  <a:pt x="9760" y="47570"/>
                </a:lnTo>
                <a:lnTo>
                  <a:pt x="9750" y="47570"/>
                </a:lnTo>
                <a:lnTo>
                  <a:pt x="9720" y="47600"/>
                </a:lnTo>
                <a:lnTo>
                  <a:pt x="9710" y="47600"/>
                </a:lnTo>
                <a:lnTo>
                  <a:pt x="9710" y="47610"/>
                </a:lnTo>
                <a:lnTo>
                  <a:pt x="9710" y="47620"/>
                </a:lnTo>
                <a:lnTo>
                  <a:pt x="9710" y="47630"/>
                </a:lnTo>
                <a:lnTo>
                  <a:pt x="9720" y="47640"/>
                </a:lnTo>
                <a:lnTo>
                  <a:pt x="9760" y="47640"/>
                </a:lnTo>
                <a:lnTo>
                  <a:pt x="9780" y="47650"/>
                </a:lnTo>
                <a:lnTo>
                  <a:pt x="9780" y="47660"/>
                </a:lnTo>
                <a:lnTo>
                  <a:pt x="9790" y="47670"/>
                </a:lnTo>
                <a:lnTo>
                  <a:pt x="9800" y="47670"/>
                </a:lnTo>
                <a:lnTo>
                  <a:pt x="9810" y="47680"/>
                </a:lnTo>
                <a:lnTo>
                  <a:pt x="9840" y="47680"/>
                </a:lnTo>
                <a:lnTo>
                  <a:pt x="9850" y="47690"/>
                </a:lnTo>
                <a:lnTo>
                  <a:pt x="9860" y="47690"/>
                </a:lnTo>
                <a:lnTo>
                  <a:pt x="9910" y="47690"/>
                </a:lnTo>
                <a:lnTo>
                  <a:pt x="9920" y="47700"/>
                </a:lnTo>
                <a:lnTo>
                  <a:pt x="9930" y="47730"/>
                </a:lnTo>
                <a:lnTo>
                  <a:pt x="9950" y="47750"/>
                </a:lnTo>
                <a:lnTo>
                  <a:pt x="9930" y="47760"/>
                </a:lnTo>
                <a:lnTo>
                  <a:pt x="9920" y="47770"/>
                </a:lnTo>
                <a:lnTo>
                  <a:pt x="9910" y="47780"/>
                </a:lnTo>
                <a:lnTo>
                  <a:pt x="9910" y="47790"/>
                </a:lnTo>
                <a:lnTo>
                  <a:pt x="9900" y="47800"/>
                </a:lnTo>
                <a:lnTo>
                  <a:pt x="9900" y="47810"/>
                </a:lnTo>
                <a:lnTo>
                  <a:pt x="9890" y="47830"/>
                </a:lnTo>
                <a:lnTo>
                  <a:pt x="9890" y="47850"/>
                </a:lnTo>
                <a:lnTo>
                  <a:pt x="9900" y="47910"/>
                </a:lnTo>
                <a:lnTo>
                  <a:pt x="9910" y="48000"/>
                </a:lnTo>
                <a:lnTo>
                  <a:pt x="9910" y="48010"/>
                </a:lnTo>
                <a:lnTo>
                  <a:pt x="9910" y="48020"/>
                </a:lnTo>
                <a:lnTo>
                  <a:pt x="9920" y="48030"/>
                </a:lnTo>
                <a:lnTo>
                  <a:pt x="9930" y="48040"/>
                </a:lnTo>
                <a:lnTo>
                  <a:pt x="9950" y="48040"/>
                </a:lnTo>
                <a:lnTo>
                  <a:pt x="9990" y="48030"/>
                </a:lnTo>
                <a:lnTo>
                  <a:pt x="10010" y="48020"/>
                </a:lnTo>
                <a:lnTo>
                  <a:pt x="10040" y="48020"/>
                </a:lnTo>
                <a:lnTo>
                  <a:pt x="10050" y="48020"/>
                </a:lnTo>
                <a:lnTo>
                  <a:pt x="10050" y="48030"/>
                </a:lnTo>
                <a:lnTo>
                  <a:pt x="10060" y="48030"/>
                </a:lnTo>
                <a:lnTo>
                  <a:pt x="10060" y="48040"/>
                </a:lnTo>
                <a:lnTo>
                  <a:pt x="10060" y="48070"/>
                </a:lnTo>
                <a:lnTo>
                  <a:pt x="10060" y="48090"/>
                </a:lnTo>
                <a:lnTo>
                  <a:pt x="10060" y="48100"/>
                </a:lnTo>
                <a:lnTo>
                  <a:pt x="10050" y="48110"/>
                </a:lnTo>
                <a:lnTo>
                  <a:pt x="10040" y="48120"/>
                </a:lnTo>
                <a:lnTo>
                  <a:pt x="10030" y="48130"/>
                </a:lnTo>
                <a:lnTo>
                  <a:pt x="10020" y="48130"/>
                </a:lnTo>
                <a:lnTo>
                  <a:pt x="10020" y="48120"/>
                </a:lnTo>
                <a:lnTo>
                  <a:pt x="10010" y="48120"/>
                </a:lnTo>
                <a:lnTo>
                  <a:pt x="9990" y="48100"/>
                </a:lnTo>
                <a:lnTo>
                  <a:pt x="9980" y="48090"/>
                </a:lnTo>
                <a:lnTo>
                  <a:pt x="9970" y="48090"/>
                </a:lnTo>
                <a:lnTo>
                  <a:pt x="9970" y="48100"/>
                </a:lnTo>
                <a:lnTo>
                  <a:pt x="9970" y="48110"/>
                </a:lnTo>
                <a:lnTo>
                  <a:pt x="9970" y="48130"/>
                </a:lnTo>
                <a:lnTo>
                  <a:pt x="9970" y="48140"/>
                </a:lnTo>
                <a:lnTo>
                  <a:pt x="9970" y="48210"/>
                </a:lnTo>
                <a:lnTo>
                  <a:pt x="9970" y="48220"/>
                </a:lnTo>
                <a:lnTo>
                  <a:pt x="9960" y="48230"/>
                </a:lnTo>
                <a:lnTo>
                  <a:pt x="9940" y="48240"/>
                </a:lnTo>
                <a:lnTo>
                  <a:pt x="9930" y="48240"/>
                </a:lnTo>
                <a:lnTo>
                  <a:pt x="9930" y="48250"/>
                </a:lnTo>
                <a:lnTo>
                  <a:pt x="9930" y="48260"/>
                </a:lnTo>
                <a:lnTo>
                  <a:pt x="9940" y="48260"/>
                </a:lnTo>
                <a:lnTo>
                  <a:pt x="9960" y="48260"/>
                </a:lnTo>
                <a:lnTo>
                  <a:pt x="9970" y="48270"/>
                </a:lnTo>
                <a:lnTo>
                  <a:pt x="9970" y="48280"/>
                </a:lnTo>
                <a:lnTo>
                  <a:pt x="9970" y="48290"/>
                </a:lnTo>
                <a:lnTo>
                  <a:pt x="9960" y="48300"/>
                </a:lnTo>
                <a:lnTo>
                  <a:pt x="9950" y="48300"/>
                </a:lnTo>
                <a:lnTo>
                  <a:pt x="9860" y="48270"/>
                </a:lnTo>
                <a:lnTo>
                  <a:pt x="9850" y="48270"/>
                </a:lnTo>
                <a:lnTo>
                  <a:pt x="9840" y="48280"/>
                </a:lnTo>
                <a:lnTo>
                  <a:pt x="9840" y="48290"/>
                </a:lnTo>
                <a:lnTo>
                  <a:pt x="9840" y="48300"/>
                </a:lnTo>
                <a:lnTo>
                  <a:pt x="9850" y="48300"/>
                </a:lnTo>
                <a:lnTo>
                  <a:pt x="9890" y="48320"/>
                </a:lnTo>
                <a:lnTo>
                  <a:pt x="9900" y="48320"/>
                </a:lnTo>
                <a:lnTo>
                  <a:pt x="9900" y="48330"/>
                </a:lnTo>
                <a:lnTo>
                  <a:pt x="9900" y="48340"/>
                </a:lnTo>
                <a:lnTo>
                  <a:pt x="9910" y="48350"/>
                </a:lnTo>
                <a:lnTo>
                  <a:pt x="9920" y="48360"/>
                </a:lnTo>
                <a:lnTo>
                  <a:pt x="9940" y="48370"/>
                </a:lnTo>
                <a:lnTo>
                  <a:pt x="9940" y="48380"/>
                </a:lnTo>
                <a:lnTo>
                  <a:pt x="9930" y="48390"/>
                </a:lnTo>
                <a:lnTo>
                  <a:pt x="9920" y="48430"/>
                </a:lnTo>
                <a:lnTo>
                  <a:pt x="9910" y="48440"/>
                </a:lnTo>
                <a:lnTo>
                  <a:pt x="9900" y="48450"/>
                </a:lnTo>
                <a:lnTo>
                  <a:pt x="9880" y="48460"/>
                </a:lnTo>
                <a:lnTo>
                  <a:pt x="9870" y="48460"/>
                </a:lnTo>
                <a:lnTo>
                  <a:pt x="9860" y="48470"/>
                </a:lnTo>
                <a:lnTo>
                  <a:pt x="9860" y="48480"/>
                </a:lnTo>
                <a:lnTo>
                  <a:pt x="9860" y="48490"/>
                </a:lnTo>
                <a:lnTo>
                  <a:pt x="9860" y="48500"/>
                </a:lnTo>
                <a:lnTo>
                  <a:pt x="9870" y="48500"/>
                </a:lnTo>
                <a:lnTo>
                  <a:pt x="9890" y="48510"/>
                </a:lnTo>
                <a:lnTo>
                  <a:pt x="9900" y="48510"/>
                </a:lnTo>
                <a:lnTo>
                  <a:pt x="9900" y="48520"/>
                </a:lnTo>
                <a:lnTo>
                  <a:pt x="9900" y="48530"/>
                </a:lnTo>
                <a:lnTo>
                  <a:pt x="9880" y="48530"/>
                </a:lnTo>
                <a:lnTo>
                  <a:pt x="9840" y="48530"/>
                </a:lnTo>
                <a:lnTo>
                  <a:pt x="9810" y="48530"/>
                </a:lnTo>
                <a:lnTo>
                  <a:pt x="9800" y="48540"/>
                </a:lnTo>
                <a:lnTo>
                  <a:pt x="9780" y="48560"/>
                </a:lnTo>
                <a:lnTo>
                  <a:pt x="9770" y="48570"/>
                </a:lnTo>
                <a:lnTo>
                  <a:pt x="9740" y="48580"/>
                </a:lnTo>
                <a:lnTo>
                  <a:pt x="9720" y="48590"/>
                </a:lnTo>
                <a:lnTo>
                  <a:pt x="9690" y="48580"/>
                </a:lnTo>
                <a:lnTo>
                  <a:pt x="9680" y="48590"/>
                </a:lnTo>
                <a:lnTo>
                  <a:pt x="9630" y="48620"/>
                </a:lnTo>
                <a:lnTo>
                  <a:pt x="9620" y="48620"/>
                </a:lnTo>
                <a:lnTo>
                  <a:pt x="9610" y="48610"/>
                </a:lnTo>
                <a:lnTo>
                  <a:pt x="9610" y="48590"/>
                </a:lnTo>
                <a:lnTo>
                  <a:pt x="9600" y="48590"/>
                </a:lnTo>
                <a:lnTo>
                  <a:pt x="9590" y="48600"/>
                </a:lnTo>
                <a:lnTo>
                  <a:pt x="9580" y="48640"/>
                </a:lnTo>
                <a:lnTo>
                  <a:pt x="9570" y="48670"/>
                </a:lnTo>
                <a:lnTo>
                  <a:pt x="9560" y="48690"/>
                </a:lnTo>
                <a:lnTo>
                  <a:pt x="9540" y="48720"/>
                </a:lnTo>
                <a:lnTo>
                  <a:pt x="9530" y="48720"/>
                </a:lnTo>
                <a:lnTo>
                  <a:pt x="9530" y="48730"/>
                </a:lnTo>
                <a:lnTo>
                  <a:pt x="9530" y="48740"/>
                </a:lnTo>
                <a:lnTo>
                  <a:pt x="9530" y="48760"/>
                </a:lnTo>
                <a:lnTo>
                  <a:pt x="9530" y="48770"/>
                </a:lnTo>
                <a:lnTo>
                  <a:pt x="9500" y="48760"/>
                </a:lnTo>
                <a:lnTo>
                  <a:pt x="9490" y="48770"/>
                </a:lnTo>
                <a:lnTo>
                  <a:pt x="9430" y="48750"/>
                </a:lnTo>
                <a:lnTo>
                  <a:pt x="9380" y="48760"/>
                </a:lnTo>
                <a:lnTo>
                  <a:pt x="9370" y="48750"/>
                </a:lnTo>
                <a:lnTo>
                  <a:pt x="9360" y="48750"/>
                </a:lnTo>
                <a:lnTo>
                  <a:pt x="9350" y="48740"/>
                </a:lnTo>
                <a:lnTo>
                  <a:pt x="9350" y="48730"/>
                </a:lnTo>
                <a:lnTo>
                  <a:pt x="9340" y="48730"/>
                </a:lnTo>
                <a:lnTo>
                  <a:pt x="9300" y="48720"/>
                </a:lnTo>
                <a:lnTo>
                  <a:pt x="9290" y="48710"/>
                </a:lnTo>
                <a:lnTo>
                  <a:pt x="9280" y="48690"/>
                </a:lnTo>
                <a:lnTo>
                  <a:pt x="9270" y="48690"/>
                </a:lnTo>
                <a:lnTo>
                  <a:pt x="9260" y="48680"/>
                </a:lnTo>
                <a:lnTo>
                  <a:pt x="9210" y="48670"/>
                </a:lnTo>
                <a:lnTo>
                  <a:pt x="9200" y="48660"/>
                </a:lnTo>
                <a:lnTo>
                  <a:pt x="9190" y="48660"/>
                </a:lnTo>
                <a:lnTo>
                  <a:pt x="9190" y="48650"/>
                </a:lnTo>
                <a:lnTo>
                  <a:pt x="9180" y="48650"/>
                </a:lnTo>
                <a:lnTo>
                  <a:pt x="9180" y="48660"/>
                </a:lnTo>
                <a:lnTo>
                  <a:pt x="9170" y="48680"/>
                </a:lnTo>
                <a:lnTo>
                  <a:pt x="9160" y="48690"/>
                </a:lnTo>
                <a:lnTo>
                  <a:pt x="9130" y="48680"/>
                </a:lnTo>
                <a:lnTo>
                  <a:pt x="9120" y="48680"/>
                </a:lnTo>
                <a:lnTo>
                  <a:pt x="9110" y="48680"/>
                </a:lnTo>
                <a:lnTo>
                  <a:pt x="9100" y="48690"/>
                </a:lnTo>
                <a:lnTo>
                  <a:pt x="9100" y="48700"/>
                </a:lnTo>
                <a:lnTo>
                  <a:pt x="9100" y="48710"/>
                </a:lnTo>
                <a:lnTo>
                  <a:pt x="9100" y="48720"/>
                </a:lnTo>
                <a:lnTo>
                  <a:pt x="9090" y="48720"/>
                </a:lnTo>
                <a:lnTo>
                  <a:pt x="9070" y="48710"/>
                </a:lnTo>
                <a:lnTo>
                  <a:pt x="9050" y="48720"/>
                </a:lnTo>
                <a:lnTo>
                  <a:pt x="9030" y="48710"/>
                </a:lnTo>
                <a:lnTo>
                  <a:pt x="9010" y="48700"/>
                </a:lnTo>
                <a:lnTo>
                  <a:pt x="9000" y="48700"/>
                </a:lnTo>
                <a:lnTo>
                  <a:pt x="8990" y="48690"/>
                </a:lnTo>
                <a:lnTo>
                  <a:pt x="8980" y="48670"/>
                </a:lnTo>
                <a:lnTo>
                  <a:pt x="8980" y="48660"/>
                </a:lnTo>
                <a:lnTo>
                  <a:pt x="8980" y="48650"/>
                </a:lnTo>
                <a:lnTo>
                  <a:pt x="8970" y="48640"/>
                </a:lnTo>
                <a:lnTo>
                  <a:pt x="8960" y="48630"/>
                </a:lnTo>
                <a:lnTo>
                  <a:pt x="8960" y="48640"/>
                </a:lnTo>
                <a:lnTo>
                  <a:pt x="8950" y="48640"/>
                </a:lnTo>
                <a:lnTo>
                  <a:pt x="8950" y="48650"/>
                </a:lnTo>
                <a:lnTo>
                  <a:pt x="8940" y="48650"/>
                </a:lnTo>
                <a:lnTo>
                  <a:pt x="8920" y="48640"/>
                </a:lnTo>
                <a:lnTo>
                  <a:pt x="8920" y="48630"/>
                </a:lnTo>
                <a:lnTo>
                  <a:pt x="8910" y="48620"/>
                </a:lnTo>
                <a:lnTo>
                  <a:pt x="8920" y="48610"/>
                </a:lnTo>
                <a:lnTo>
                  <a:pt x="8910" y="48610"/>
                </a:lnTo>
                <a:lnTo>
                  <a:pt x="8890" y="48590"/>
                </a:lnTo>
                <a:lnTo>
                  <a:pt x="8880" y="48570"/>
                </a:lnTo>
                <a:lnTo>
                  <a:pt x="8870" y="48560"/>
                </a:lnTo>
                <a:lnTo>
                  <a:pt x="8860" y="48540"/>
                </a:lnTo>
                <a:lnTo>
                  <a:pt x="8860" y="48530"/>
                </a:lnTo>
                <a:lnTo>
                  <a:pt x="8850" y="48520"/>
                </a:lnTo>
                <a:lnTo>
                  <a:pt x="8840" y="48520"/>
                </a:lnTo>
                <a:lnTo>
                  <a:pt x="8810" y="48520"/>
                </a:lnTo>
                <a:lnTo>
                  <a:pt x="8800" y="48510"/>
                </a:lnTo>
                <a:lnTo>
                  <a:pt x="8790" y="48490"/>
                </a:lnTo>
                <a:lnTo>
                  <a:pt x="8780" y="48470"/>
                </a:lnTo>
                <a:lnTo>
                  <a:pt x="8750" y="48460"/>
                </a:lnTo>
                <a:lnTo>
                  <a:pt x="8730" y="48440"/>
                </a:lnTo>
                <a:lnTo>
                  <a:pt x="8630" y="48430"/>
                </a:lnTo>
                <a:lnTo>
                  <a:pt x="8620" y="48430"/>
                </a:lnTo>
                <a:lnTo>
                  <a:pt x="8620" y="48440"/>
                </a:lnTo>
                <a:lnTo>
                  <a:pt x="8620" y="48450"/>
                </a:lnTo>
                <a:lnTo>
                  <a:pt x="8620" y="48470"/>
                </a:lnTo>
                <a:lnTo>
                  <a:pt x="8620" y="48490"/>
                </a:lnTo>
                <a:lnTo>
                  <a:pt x="8620" y="48500"/>
                </a:lnTo>
                <a:lnTo>
                  <a:pt x="8610" y="48500"/>
                </a:lnTo>
                <a:lnTo>
                  <a:pt x="8590" y="48500"/>
                </a:lnTo>
                <a:lnTo>
                  <a:pt x="8560" y="48500"/>
                </a:lnTo>
                <a:lnTo>
                  <a:pt x="8560" y="48490"/>
                </a:lnTo>
                <a:lnTo>
                  <a:pt x="8550" y="48480"/>
                </a:lnTo>
                <a:lnTo>
                  <a:pt x="8540" y="48470"/>
                </a:lnTo>
                <a:lnTo>
                  <a:pt x="8510" y="48440"/>
                </a:lnTo>
                <a:lnTo>
                  <a:pt x="8460" y="48430"/>
                </a:lnTo>
                <a:lnTo>
                  <a:pt x="8450" y="48430"/>
                </a:lnTo>
                <a:lnTo>
                  <a:pt x="8440" y="48420"/>
                </a:lnTo>
                <a:lnTo>
                  <a:pt x="8430" y="48420"/>
                </a:lnTo>
                <a:lnTo>
                  <a:pt x="8410" y="48370"/>
                </a:lnTo>
                <a:lnTo>
                  <a:pt x="8390" y="48360"/>
                </a:lnTo>
                <a:lnTo>
                  <a:pt x="8380" y="48370"/>
                </a:lnTo>
                <a:lnTo>
                  <a:pt x="8370" y="48380"/>
                </a:lnTo>
                <a:lnTo>
                  <a:pt x="8370" y="48390"/>
                </a:lnTo>
                <a:lnTo>
                  <a:pt x="8370" y="48400"/>
                </a:lnTo>
                <a:lnTo>
                  <a:pt x="8370" y="48410"/>
                </a:lnTo>
                <a:lnTo>
                  <a:pt x="8360" y="48420"/>
                </a:lnTo>
                <a:lnTo>
                  <a:pt x="8360" y="48430"/>
                </a:lnTo>
                <a:lnTo>
                  <a:pt x="8340" y="48450"/>
                </a:lnTo>
                <a:lnTo>
                  <a:pt x="8330" y="48460"/>
                </a:lnTo>
                <a:lnTo>
                  <a:pt x="8310" y="48460"/>
                </a:lnTo>
                <a:lnTo>
                  <a:pt x="8310" y="48470"/>
                </a:lnTo>
                <a:lnTo>
                  <a:pt x="8270" y="48520"/>
                </a:lnTo>
                <a:lnTo>
                  <a:pt x="8240" y="48560"/>
                </a:lnTo>
                <a:lnTo>
                  <a:pt x="8230" y="48570"/>
                </a:lnTo>
                <a:lnTo>
                  <a:pt x="8230" y="48580"/>
                </a:lnTo>
                <a:lnTo>
                  <a:pt x="8240" y="48610"/>
                </a:lnTo>
                <a:lnTo>
                  <a:pt x="8250" y="48620"/>
                </a:lnTo>
                <a:lnTo>
                  <a:pt x="8250" y="48630"/>
                </a:lnTo>
                <a:lnTo>
                  <a:pt x="8250" y="48640"/>
                </a:lnTo>
                <a:lnTo>
                  <a:pt x="8250" y="48650"/>
                </a:lnTo>
                <a:lnTo>
                  <a:pt x="8240" y="48670"/>
                </a:lnTo>
                <a:lnTo>
                  <a:pt x="8220" y="48720"/>
                </a:lnTo>
                <a:lnTo>
                  <a:pt x="8210" y="48730"/>
                </a:lnTo>
                <a:lnTo>
                  <a:pt x="8180" y="48740"/>
                </a:lnTo>
                <a:lnTo>
                  <a:pt x="8180" y="48720"/>
                </a:lnTo>
                <a:lnTo>
                  <a:pt x="8170" y="48700"/>
                </a:lnTo>
                <a:lnTo>
                  <a:pt x="8170" y="48690"/>
                </a:lnTo>
                <a:lnTo>
                  <a:pt x="8160" y="48680"/>
                </a:lnTo>
                <a:lnTo>
                  <a:pt x="8140" y="48670"/>
                </a:lnTo>
                <a:lnTo>
                  <a:pt x="8110" y="48670"/>
                </a:lnTo>
                <a:lnTo>
                  <a:pt x="8090" y="48660"/>
                </a:lnTo>
                <a:lnTo>
                  <a:pt x="8070" y="48660"/>
                </a:lnTo>
                <a:lnTo>
                  <a:pt x="8060" y="48660"/>
                </a:lnTo>
                <a:lnTo>
                  <a:pt x="8050" y="48660"/>
                </a:lnTo>
                <a:lnTo>
                  <a:pt x="8040" y="48650"/>
                </a:lnTo>
                <a:lnTo>
                  <a:pt x="8030" y="48640"/>
                </a:lnTo>
                <a:lnTo>
                  <a:pt x="7990" y="48640"/>
                </a:lnTo>
                <a:lnTo>
                  <a:pt x="7980" y="48640"/>
                </a:lnTo>
                <a:lnTo>
                  <a:pt x="7980" y="48650"/>
                </a:lnTo>
                <a:lnTo>
                  <a:pt x="7980" y="48660"/>
                </a:lnTo>
                <a:lnTo>
                  <a:pt x="7970" y="48650"/>
                </a:lnTo>
                <a:lnTo>
                  <a:pt x="7960" y="48650"/>
                </a:lnTo>
                <a:lnTo>
                  <a:pt x="7960" y="48640"/>
                </a:lnTo>
                <a:lnTo>
                  <a:pt x="7960" y="48630"/>
                </a:lnTo>
                <a:lnTo>
                  <a:pt x="7970" y="48610"/>
                </a:lnTo>
                <a:lnTo>
                  <a:pt x="7970" y="48600"/>
                </a:lnTo>
                <a:lnTo>
                  <a:pt x="7970" y="48590"/>
                </a:lnTo>
                <a:lnTo>
                  <a:pt x="7970" y="48580"/>
                </a:lnTo>
                <a:lnTo>
                  <a:pt x="7960" y="48570"/>
                </a:lnTo>
                <a:lnTo>
                  <a:pt x="7950" y="48560"/>
                </a:lnTo>
                <a:lnTo>
                  <a:pt x="7950" y="48540"/>
                </a:lnTo>
                <a:lnTo>
                  <a:pt x="7940" y="48540"/>
                </a:lnTo>
                <a:lnTo>
                  <a:pt x="7930" y="48540"/>
                </a:lnTo>
                <a:lnTo>
                  <a:pt x="7920" y="48540"/>
                </a:lnTo>
                <a:lnTo>
                  <a:pt x="7920" y="48530"/>
                </a:lnTo>
                <a:lnTo>
                  <a:pt x="7910" y="48500"/>
                </a:lnTo>
                <a:lnTo>
                  <a:pt x="7910" y="48490"/>
                </a:lnTo>
                <a:lnTo>
                  <a:pt x="7900" y="48480"/>
                </a:lnTo>
                <a:lnTo>
                  <a:pt x="7870" y="48460"/>
                </a:lnTo>
                <a:lnTo>
                  <a:pt x="7860" y="48450"/>
                </a:lnTo>
                <a:lnTo>
                  <a:pt x="7860" y="48430"/>
                </a:lnTo>
                <a:lnTo>
                  <a:pt x="7860" y="48420"/>
                </a:lnTo>
                <a:lnTo>
                  <a:pt x="7860" y="48410"/>
                </a:lnTo>
                <a:lnTo>
                  <a:pt x="7850" y="48410"/>
                </a:lnTo>
                <a:lnTo>
                  <a:pt x="7840" y="48410"/>
                </a:lnTo>
                <a:lnTo>
                  <a:pt x="7830" y="48420"/>
                </a:lnTo>
                <a:lnTo>
                  <a:pt x="7820" y="48430"/>
                </a:lnTo>
                <a:lnTo>
                  <a:pt x="7780" y="48440"/>
                </a:lnTo>
                <a:lnTo>
                  <a:pt x="7770" y="48440"/>
                </a:lnTo>
                <a:lnTo>
                  <a:pt x="7770" y="48430"/>
                </a:lnTo>
                <a:lnTo>
                  <a:pt x="7750" y="48430"/>
                </a:lnTo>
                <a:lnTo>
                  <a:pt x="7750" y="48420"/>
                </a:lnTo>
                <a:lnTo>
                  <a:pt x="7740" y="48410"/>
                </a:lnTo>
                <a:lnTo>
                  <a:pt x="7720" y="48410"/>
                </a:lnTo>
                <a:lnTo>
                  <a:pt x="7700" y="48430"/>
                </a:lnTo>
                <a:lnTo>
                  <a:pt x="7680" y="48480"/>
                </a:lnTo>
                <a:lnTo>
                  <a:pt x="7680" y="48490"/>
                </a:lnTo>
                <a:lnTo>
                  <a:pt x="7670" y="48500"/>
                </a:lnTo>
                <a:lnTo>
                  <a:pt x="7660" y="48510"/>
                </a:lnTo>
                <a:lnTo>
                  <a:pt x="7650" y="48510"/>
                </a:lnTo>
                <a:lnTo>
                  <a:pt x="7620" y="48510"/>
                </a:lnTo>
                <a:lnTo>
                  <a:pt x="7600" y="48490"/>
                </a:lnTo>
                <a:lnTo>
                  <a:pt x="7580" y="48480"/>
                </a:lnTo>
                <a:lnTo>
                  <a:pt x="7570" y="48470"/>
                </a:lnTo>
                <a:lnTo>
                  <a:pt x="7530" y="48450"/>
                </a:lnTo>
                <a:lnTo>
                  <a:pt x="7510" y="48450"/>
                </a:lnTo>
                <a:lnTo>
                  <a:pt x="7500" y="48440"/>
                </a:lnTo>
                <a:lnTo>
                  <a:pt x="7490" y="48440"/>
                </a:lnTo>
                <a:lnTo>
                  <a:pt x="7490" y="48450"/>
                </a:lnTo>
                <a:lnTo>
                  <a:pt x="7480" y="48450"/>
                </a:lnTo>
                <a:lnTo>
                  <a:pt x="7480" y="48460"/>
                </a:lnTo>
                <a:lnTo>
                  <a:pt x="7480" y="48470"/>
                </a:lnTo>
                <a:lnTo>
                  <a:pt x="7480" y="48480"/>
                </a:lnTo>
                <a:lnTo>
                  <a:pt x="7490" y="48500"/>
                </a:lnTo>
                <a:lnTo>
                  <a:pt x="7490" y="48510"/>
                </a:lnTo>
                <a:lnTo>
                  <a:pt x="7490" y="48530"/>
                </a:lnTo>
                <a:lnTo>
                  <a:pt x="7480" y="48540"/>
                </a:lnTo>
                <a:lnTo>
                  <a:pt x="7480" y="48560"/>
                </a:lnTo>
                <a:lnTo>
                  <a:pt x="7480" y="48570"/>
                </a:lnTo>
                <a:lnTo>
                  <a:pt x="7480" y="48580"/>
                </a:lnTo>
                <a:lnTo>
                  <a:pt x="7480" y="48590"/>
                </a:lnTo>
                <a:lnTo>
                  <a:pt x="7490" y="48600"/>
                </a:lnTo>
                <a:lnTo>
                  <a:pt x="7500" y="48610"/>
                </a:lnTo>
                <a:lnTo>
                  <a:pt x="7500" y="48620"/>
                </a:lnTo>
                <a:lnTo>
                  <a:pt x="7500" y="48630"/>
                </a:lnTo>
                <a:lnTo>
                  <a:pt x="7490" y="48640"/>
                </a:lnTo>
                <a:lnTo>
                  <a:pt x="7470" y="48640"/>
                </a:lnTo>
                <a:lnTo>
                  <a:pt x="7470" y="48650"/>
                </a:lnTo>
                <a:lnTo>
                  <a:pt x="7460" y="48660"/>
                </a:lnTo>
                <a:lnTo>
                  <a:pt x="7460" y="48670"/>
                </a:lnTo>
                <a:lnTo>
                  <a:pt x="7450" y="48690"/>
                </a:lnTo>
                <a:lnTo>
                  <a:pt x="7450" y="48700"/>
                </a:lnTo>
                <a:lnTo>
                  <a:pt x="7450" y="48710"/>
                </a:lnTo>
                <a:lnTo>
                  <a:pt x="7450" y="48720"/>
                </a:lnTo>
                <a:lnTo>
                  <a:pt x="7450" y="48730"/>
                </a:lnTo>
                <a:lnTo>
                  <a:pt x="7450" y="48740"/>
                </a:lnTo>
                <a:lnTo>
                  <a:pt x="7440" y="48760"/>
                </a:lnTo>
                <a:lnTo>
                  <a:pt x="7430" y="48770"/>
                </a:lnTo>
                <a:lnTo>
                  <a:pt x="7430" y="48780"/>
                </a:lnTo>
                <a:lnTo>
                  <a:pt x="7420" y="48790"/>
                </a:lnTo>
                <a:lnTo>
                  <a:pt x="7410" y="48810"/>
                </a:lnTo>
                <a:lnTo>
                  <a:pt x="7390" y="48820"/>
                </a:lnTo>
                <a:lnTo>
                  <a:pt x="7380" y="48820"/>
                </a:lnTo>
                <a:lnTo>
                  <a:pt x="7380" y="48830"/>
                </a:lnTo>
                <a:lnTo>
                  <a:pt x="7360" y="48850"/>
                </a:lnTo>
                <a:lnTo>
                  <a:pt x="7350" y="48870"/>
                </a:lnTo>
                <a:lnTo>
                  <a:pt x="7340" y="48880"/>
                </a:lnTo>
                <a:lnTo>
                  <a:pt x="7340" y="48890"/>
                </a:lnTo>
                <a:lnTo>
                  <a:pt x="7340" y="48900"/>
                </a:lnTo>
                <a:lnTo>
                  <a:pt x="7340" y="48910"/>
                </a:lnTo>
                <a:lnTo>
                  <a:pt x="7310" y="48920"/>
                </a:lnTo>
                <a:lnTo>
                  <a:pt x="7270" y="48860"/>
                </a:lnTo>
                <a:lnTo>
                  <a:pt x="7250" y="48830"/>
                </a:lnTo>
                <a:lnTo>
                  <a:pt x="7250" y="48820"/>
                </a:lnTo>
                <a:lnTo>
                  <a:pt x="7250" y="48810"/>
                </a:lnTo>
                <a:lnTo>
                  <a:pt x="7240" y="48800"/>
                </a:lnTo>
                <a:lnTo>
                  <a:pt x="7230" y="48800"/>
                </a:lnTo>
                <a:lnTo>
                  <a:pt x="7210" y="48810"/>
                </a:lnTo>
                <a:lnTo>
                  <a:pt x="7200" y="48810"/>
                </a:lnTo>
                <a:lnTo>
                  <a:pt x="7200" y="48800"/>
                </a:lnTo>
                <a:lnTo>
                  <a:pt x="7190" y="48790"/>
                </a:lnTo>
                <a:lnTo>
                  <a:pt x="7170" y="48790"/>
                </a:lnTo>
                <a:lnTo>
                  <a:pt x="7160" y="48800"/>
                </a:lnTo>
                <a:lnTo>
                  <a:pt x="7150" y="48800"/>
                </a:lnTo>
                <a:lnTo>
                  <a:pt x="7130" y="48820"/>
                </a:lnTo>
                <a:lnTo>
                  <a:pt x="7130" y="48860"/>
                </a:lnTo>
                <a:lnTo>
                  <a:pt x="7130" y="48870"/>
                </a:lnTo>
                <a:lnTo>
                  <a:pt x="7130" y="48880"/>
                </a:lnTo>
                <a:lnTo>
                  <a:pt x="7130" y="48900"/>
                </a:lnTo>
                <a:lnTo>
                  <a:pt x="7130" y="48910"/>
                </a:lnTo>
                <a:lnTo>
                  <a:pt x="7120" y="48920"/>
                </a:lnTo>
                <a:lnTo>
                  <a:pt x="7090" y="48970"/>
                </a:lnTo>
                <a:lnTo>
                  <a:pt x="7000" y="49070"/>
                </a:lnTo>
                <a:lnTo>
                  <a:pt x="6980" y="49100"/>
                </a:lnTo>
                <a:lnTo>
                  <a:pt x="6970" y="49110"/>
                </a:lnTo>
                <a:lnTo>
                  <a:pt x="6970" y="49120"/>
                </a:lnTo>
                <a:lnTo>
                  <a:pt x="6970" y="49130"/>
                </a:lnTo>
                <a:lnTo>
                  <a:pt x="6970" y="49150"/>
                </a:lnTo>
                <a:lnTo>
                  <a:pt x="6970" y="49190"/>
                </a:lnTo>
                <a:lnTo>
                  <a:pt x="6960" y="49200"/>
                </a:lnTo>
                <a:lnTo>
                  <a:pt x="6950" y="49200"/>
                </a:lnTo>
                <a:lnTo>
                  <a:pt x="6890" y="49210"/>
                </a:lnTo>
                <a:lnTo>
                  <a:pt x="6880" y="49210"/>
                </a:lnTo>
                <a:lnTo>
                  <a:pt x="6870" y="49210"/>
                </a:lnTo>
                <a:lnTo>
                  <a:pt x="6830" y="49220"/>
                </a:lnTo>
                <a:lnTo>
                  <a:pt x="6810" y="49220"/>
                </a:lnTo>
                <a:lnTo>
                  <a:pt x="6800" y="49240"/>
                </a:lnTo>
                <a:lnTo>
                  <a:pt x="6780" y="49240"/>
                </a:lnTo>
                <a:lnTo>
                  <a:pt x="6760" y="49250"/>
                </a:lnTo>
                <a:lnTo>
                  <a:pt x="6760" y="49240"/>
                </a:lnTo>
                <a:lnTo>
                  <a:pt x="6750" y="49240"/>
                </a:lnTo>
                <a:lnTo>
                  <a:pt x="6740" y="49220"/>
                </a:lnTo>
                <a:lnTo>
                  <a:pt x="6730" y="49220"/>
                </a:lnTo>
                <a:lnTo>
                  <a:pt x="6720" y="49210"/>
                </a:lnTo>
                <a:lnTo>
                  <a:pt x="6710" y="49210"/>
                </a:lnTo>
                <a:lnTo>
                  <a:pt x="6700" y="49200"/>
                </a:lnTo>
                <a:lnTo>
                  <a:pt x="6690" y="49190"/>
                </a:lnTo>
                <a:lnTo>
                  <a:pt x="6680" y="49190"/>
                </a:lnTo>
                <a:lnTo>
                  <a:pt x="6670" y="49190"/>
                </a:lnTo>
                <a:lnTo>
                  <a:pt x="6630" y="49180"/>
                </a:lnTo>
                <a:lnTo>
                  <a:pt x="6620" y="49180"/>
                </a:lnTo>
                <a:lnTo>
                  <a:pt x="6590" y="49210"/>
                </a:lnTo>
                <a:lnTo>
                  <a:pt x="6580" y="49220"/>
                </a:lnTo>
                <a:lnTo>
                  <a:pt x="6580" y="49230"/>
                </a:lnTo>
                <a:lnTo>
                  <a:pt x="6590" y="49240"/>
                </a:lnTo>
                <a:lnTo>
                  <a:pt x="6590" y="49250"/>
                </a:lnTo>
                <a:lnTo>
                  <a:pt x="6590" y="49260"/>
                </a:lnTo>
                <a:lnTo>
                  <a:pt x="6590" y="49270"/>
                </a:lnTo>
                <a:lnTo>
                  <a:pt x="6580" y="49290"/>
                </a:lnTo>
                <a:lnTo>
                  <a:pt x="6580" y="49300"/>
                </a:lnTo>
                <a:lnTo>
                  <a:pt x="6580" y="49320"/>
                </a:lnTo>
                <a:lnTo>
                  <a:pt x="6570" y="49330"/>
                </a:lnTo>
                <a:lnTo>
                  <a:pt x="6580" y="49340"/>
                </a:lnTo>
                <a:lnTo>
                  <a:pt x="6580" y="49350"/>
                </a:lnTo>
                <a:lnTo>
                  <a:pt x="6580" y="49360"/>
                </a:lnTo>
                <a:lnTo>
                  <a:pt x="6580" y="49370"/>
                </a:lnTo>
                <a:lnTo>
                  <a:pt x="6590" y="49400"/>
                </a:lnTo>
                <a:lnTo>
                  <a:pt x="6610" y="49420"/>
                </a:lnTo>
                <a:lnTo>
                  <a:pt x="6620" y="49440"/>
                </a:lnTo>
                <a:lnTo>
                  <a:pt x="6620" y="49450"/>
                </a:lnTo>
                <a:lnTo>
                  <a:pt x="6620" y="49460"/>
                </a:lnTo>
                <a:lnTo>
                  <a:pt x="6610" y="49460"/>
                </a:lnTo>
                <a:lnTo>
                  <a:pt x="6600" y="49470"/>
                </a:lnTo>
                <a:lnTo>
                  <a:pt x="6590" y="49470"/>
                </a:lnTo>
                <a:lnTo>
                  <a:pt x="6590" y="49480"/>
                </a:lnTo>
                <a:lnTo>
                  <a:pt x="6590" y="49490"/>
                </a:lnTo>
                <a:lnTo>
                  <a:pt x="6600" y="49500"/>
                </a:lnTo>
                <a:lnTo>
                  <a:pt x="6600" y="49510"/>
                </a:lnTo>
                <a:lnTo>
                  <a:pt x="6580" y="49520"/>
                </a:lnTo>
                <a:lnTo>
                  <a:pt x="6570" y="49530"/>
                </a:lnTo>
                <a:lnTo>
                  <a:pt x="6560" y="49540"/>
                </a:lnTo>
                <a:lnTo>
                  <a:pt x="6540" y="49570"/>
                </a:lnTo>
                <a:lnTo>
                  <a:pt x="6520" y="49560"/>
                </a:lnTo>
                <a:lnTo>
                  <a:pt x="6500" y="49570"/>
                </a:lnTo>
                <a:lnTo>
                  <a:pt x="6440" y="49560"/>
                </a:lnTo>
                <a:lnTo>
                  <a:pt x="6400" y="49570"/>
                </a:lnTo>
                <a:lnTo>
                  <a:pt x="6380" y="49570"/>
                </a:lnTo>
                <a:lnTo>
                  <a:pt x="6340" y="49550"/>
                </a:lnTo>
                <a:lnTo>
                  <a:pt x="6330" y="49550"/>
                </a:lnTo>
                <a:lnTo>
                  <a:pt x="6300" y="49560"/>
                </a:lnTo>
                <a:lnTo>
                  <a:pt x="6280" y="49550"/>
                </a:lnTo>
                <a:lnTo>
                  <a:pt x="6250" y="49540"/>
                </a:lnTo>
                <a:lnTo>
                  <a:pt x="6240" y="49530"/>
                </a:lnTo>
                <a:lnTo>
                  <a:pt x="6230" y="49530"/>
                </a:lnTo>
                <a:lnTo>
                  <a:pt x="6230" y="49520"/>
                </a:lnTo>
                <a:lnTo>
                  <a:pt x="6220" y="49510"/>
                </a:lnTo>
                <a:lnTo>
                  <a:pt x="6220" y="49500"/>
                </a:lnTo>
                <a:lnTo>
                  <a:pt x="6230" y="49490"/>
                </a:lnTo>
                <a:lnTo>
                  <a:pt x="6230" y="49480"/>
                </a:lnTo>
                <a:lnTo>
                  <a:pt x="6240" y="49470"/>
                </a:lnTo>
                <a:lnTo>
                  <a:pt x="6250" y="49460"/>
                </a:lnTo>
                <a:lnTo>
                  <a:pt x="6240" y="49460"/>
                </a:lnTo>
                <a:lnTo>
                  <a:pt x="6240" y="49450"/>
                </a:lnTo>
                <a:lnTo>
                  <a:pt x="6220" y="49450"/>
                </a:lnTo>
                <a:lnTo>
                  <a:pt x="6210" y="49450"/>
                </a:lnTo>
                <a:lnTo>
                  <a:pt x="6200" y="49450"/>
                </a:lnTo>
                <a:lnTo>
                  <a:pt x="6200" y="49440"/>
                </a:lnTo>
                <a:lnTo>
                  <a:pt x="6190" y="49430"/>
                </a:lnTo>
                <a:lnTo>
                  <a:pt x="6190" y="49410"/>
                </a:lnTo>
                <a:lnTo>
                  <a:pt x="6180" y="49390"/>
                </a:lnTo>
                <a:lnTo>
                  <a:pt x="6170" y="49380"/>
                </a:lnTo>
                <a:lnTo>
                  <a:pt x="6050" y="49350"/>
                </a:lnTo>
                <a:lnTo>
                  <a:pt x="6050" y="49340"/>
                </a:lnTo>
                <a:lnTo>
                  <a:pt x="6060" y="49340"/>
                </a:lnTo>
                <a:lnTo>
                  <a:pt x="6070" y="49330"/>
                </a:lnTo>
                <a:lnTo>
                  <a:pt x="6080" y="49330"/>
                </a:lnTo>
                <a:lnTo>
                  <a:pt x="6080" y="49320"/>
                </a:lnTo>
                <a:lnTo>
                  <a:pt x="6070" y="49310"/>
                </a:lnTo>
                <a:lnTo>
                  <a:pt x="6070" y="49300"/>
                </a:lnTo>
                <a:lnTo>
                  <a:pt x="6060" y="49290"/>
                </a:lnTo>
                <a:lnTo>
                  <a:pt x="6050" y="49260"/>
                </a:lnTo>
                <a:lnTo>
                  <a:pt x="6040" y="49250"/>
                </a:lnTo>
                <a:lnTo>
                  <a:pt x="5960" y="49220"/>
                </a:lnTo>
                <a:lnTo>
                  <a:pt x="5950" y="49210"/>
                </a:lnTo>
                <a:lnTo>
                  <a:pt x="5930" y="49200"/>
                </a:lnTo>
                <a:lnTo>
                  <a:pt x="5920" y="49190"/>
                </a:lnTo>
                <a:lnTo>
                  <a:pt x="5920" y="49180"/>
                </a:lnTo>
                <a:lnTo>
                  <a:pt x="5910" y="49170"/>
                </a:lnTo>
                <a:lnTo>
                  <a:pt x="5900" y="49170"/>
                </a:lnTo>
                <a:lnTo>
                  <a:pt x="5880" y="49160"/>
                </a:lnTo>
                <a:lnTo>
                  <a:pt x="5870" y="49160"/>
                </a:lnTo>
                <a:lnTo>
                  <a:pt x="5870" y="49150"/>
                </a:lnTo>
                <a:lnTo>
                  <a:pt x="5880" y="49140"/>
                </a:lnTo>
                <a:lnTo>
                  <a:pt x="5880" y="49130"/>
                </a:lnTo>
                <a:lnTo>
                  <a:pt x="5880" y="49120"/>
                </a:lnTo>
                <a:lnTo>
                  <a:pt x="5860" y="49110"/>
                </a:lnTo>
                <a:lnTo>
                  <a:pt x="5780" y="49100"/>
                </a:lnTo>
                <a:lnTo>
                  <a:pt x="5740" y="49100"/>
                </a:lnTo>
                <a:lnTo>
                  <a:pt x="5610" y="49060"/>
                </a:lnTo>
                <a:lnTo>
                  <a:pt x="5590" y="49060"/>
                </a:lnTo>
                <a:lnTo>
                  <a:pt x="5530" y="49070"/>
                </a:lnTo>
                <a:lnTo>
                  <a:pt x="5470" y="49060"/>
                </a:lnTo>
                <a:lnTo>
                  <a:pt x="5440" y="49070"/>
                </a:lnTo>
                <a:lnTo>
                  <a:pt x="5430" y="49070"/>
                </a:lnTo>
                <a:lnTo>
                  <a:pt x="5420" y="49050"/>
                </a:lnTo>
                <a:lnTo>
                  <a:pt x="5400" y="49020"/>
                </a:lnTo>
                <a:lnTo>
                  <a:pt x="5380" y="49000"/>
                </a:lnTo>
                <a:lnTo>
                  <a:pt x="5370" y="48950"/>
                </a:lnTo>
                <a:lnTo>
                  <a:pt x="5360" y="48930"/>
                </a:lnTo>
                <a:lnTo>
                  <a:pt x="5350" y="48910"/>
                </a:lnTo>
                <a:lnTo>
                  <a:pt x="5340" y="48900"/>
                </a:lnTo>
                <a:lnTo>
                  <a:pt x="5330" y="48900"/>
                </a:lnTo>
                <a:lnTo>
                  <a:pt x="5320" y="48910"/>
                </a:lnTo>
                <a:lnTo>
                  <a:pt x="5300" y="48910"/>
                </a:lnTo>
                <a:lnTo>
                  <a:pt x="5250" y="48890"/>
                </a:lnTo>
                <a:lnTo>
                  <a:pt x="5240" y="48890"/>
                </a:lnTo>
                <a:lnTo>
                  <a:pt x="5240" y="48900"/>
                </a:lnTo>
                <a:lnTo>
                  <a:pt x="5230" y="48900"/>
                </a:lnTo>
                <a:lnTo>
                  <a:pt x="5220" y="48900"/>
                </a:lnTo>
                <a:lnTo>
                  <a:pt x="5210" y="48890"/>
                </a:lnTo>
                <a:lnTo>
                  <a:pt x="5190" y="48880"/>
                </a:lnTo>
                <a:lnTo>
                  <a:pt x="5180" y="48880"/>
                </a:lnTo>
                <a:lnTo>
                  <a:pt x="5100" y="48920"/>
                </a:lnTo>
                <a:lnTo>
                  <a:pt x="5070" y="48920"/>
                </a:lnTo>
                <a:close/>
                <a:moveTo>
                  <a:pt x="5660" y="46900"/>
                </a:moveTo>
                <a:lnTo>
                  <a:pt x="5640" y="46930"/>
                </a:lnTo>
                <a:lnTo>
                  <a:pt x="5630" y="46920"/>
                </a:lnTo>
                <a:lnTo>
                  <a:pt x="5620" y="46900"/>
                </a:lnTo>
                <a:lnTo>
                  <a:pt x="5610" y="46880"/>
                </a:lnTo>
                <a:lnTo>
                  <a:pt x="5620" y="46860"/>
                </a:lnTo>
                <a:lnTo>
                  <a:pt x="5630" y="46840"/>
                </a:lnTo>
                <a:lnTo>
                  <a:pt x="5640" y="46840"/>
                </a:lnTo>
                <a:lnTo>
                  <a:pt x="5650" y="46850"/>
                </a:lnTo>
                <a:lnTo>
                  <a:pt x="5660" y="46860"/>
                </a:lnTo>
                <a:lnTo>
                  <a:pt x="5660" y="46880"/>
                </a:lnTo>
                <a:lnTo>
                  <a:pt x="5660" y="46900"/>
                </a:lnTo>
                <a:close/>
                <a:moveTo>
                  <a:pt x="5190" y="47640"/>
                </a:moveTo>
                <a:lnTo>
                  <a:pt x="5200" y="47650"/>
                </a:lnTo>
                <a:lnTo>
                  <a:pt x="5200" y="47660"/>
                </a:lnTo>
                <a:lnTo>
                  <a:pt x="5180" y="47660"/>
                </a:lnTo>
                <a:lnTo>
                  <a:pt x="5150" y="47680"/>
                </a:lnTo>
                <a:lnTo>
                  <a:pt x="5140" y="47670"/>
                </a:lnTo>
                <a:lnTo>
                  <a:pt x="5140" y="47660"/>
                </a:lnTo>
                <a:lnTo>
                  <a:pt x="5140" y="47650"/>
                </a:lnTo>
                <a:lnTo>
                  <a:pt x="5140" y="47630"/>
                </a:lnTo>
                <a:lnTo>
                  <a:pt x="5150" y="47620"/>
                </a:lnTo>
                <a:lnTo>
                  <a:pt x="5160" y="47620"/>
                </a:lnTo>
                <a:lnTo>
                  <a:pt x="5180" y="47640"/>
                </a:lnTo>
                <a:lnTo>
                  <a:pt x="5190" y="47640"/>
                </a:lnTo>
                <a:close/>
                <a:moveTo>
                  <a:pt x="4650" y="47600"/>
                </a:moveTo>
                <a:lnTo>
                  <a:pt x="4650" y="47610"/>
                </a:lnTo>
                <a:lnTo>
                  <a:pt x="4650" y="47620"/>
                </a:lnTo>
                <a:lnTo>
                  <a:pt x="4650" y="47640"/>
                </a:lnTo>
                <a:lnTo>
                  <a:pt x="4640" y="47640"/>
                </a:lnTo>
                <a:lnTo>
                  <a:pt x="4630" y="47640"/>
                </a:lnTo>
                <a:lnTo>
                  <a:pt x="4620" y="47630"/>
                </a:lnTo>
                <a:lnTo>
                  <a:pt x="4620" y="47600"/>
                </a:lnTo>
                <a:lnTo>
                  <a:pt x="4610" y="47600"/>
                </a:lnTo>
                <a:lnTo>
                  <a:pt x="4610" y="47580"/>
                </a:lnTo>
                <a:lnTo>
                  <a:pt x="4600" y="47540"/>
                </a:lnTo>
                <a:lnTo>
                  <a:pt x="4610" y="47530"/>
                </a:lnTo>
                <a:lnTo>
                  <a:pt x="4620" y="47550"/>
                </a:lnTo>
                <a:lnTo>
                  <a:pt x="4630" y="47560"/>
                </a:lnTo>
                <a:lnTo>
                  <a:pt x="4630" y="47570"/>
                </a:lnTo>
                <a:lnTo>
                  <a:pt x="4640" y="47590"/>
                </a:lnTo>
                <a:lnTo>
                  <a:pt x="4650" y="47600"/>
                </a:lnTo>
                <a:close/>
                <a:moveTo>
                  <a:pt x="5710" y="47290"/>
                </a:moveTo>
                <a:lnTo>
                  <a:pt x="5720" y="47300"/>
                </a:lnTo>
                <a:lnTo>
                  <a:pt x="5710" y="47300"/>
                </a:lnTo>
                <a:lnTo>
                  <a:pt x="5700" y="47310"/>
                </a:lnTo>
                <a:lnTo>
                  <a:pt x="5700" y="47320"/>
                </a:lnTo>
                <a:lnTo>
                  <a:pt x="5700" y="47330"/>
                </a:lnTo>
                <a:lnTo>
                  <a:pt x="5690" y="47320"/>
                </a:lnTo>
                <a:lnTo>
                  <a:pt x="5680" y="47320"/>
                </a:lnTo>
                <a:lnTo>
                  <a:pt x="5670" y="47320"/>
                </a:lnTo>
                <a:lnTo>
                  <a:pt x="5660" y="47320"/>
                </a:lnTo>
                <a:lnTo>
                  <a:pt x="5620" y="47290"/>
                </a:lnTo>
                <a:lnTo>
                  <a:pt x="5610" y="47280"/>
                </a:lnTo>
                <a:lnTo>
                  <a:pt x="5610" y="47260"/>
                </a:lnTo>
                <a:lnTo>
                  <a:pt x="5610" y="47250"/>
                </a:lnTo>
                <a:lnTo>
                  <a:pt x="5610" y="47240"/>
                </a:lnTo>
                <a:lnTo>
                  <a:pt x="5610" y="47230"/>
                </a:lnTo>
                <a:lnTo>
                  <a:pt x="5600" y="47220"/>
                </a:lnTo>
                <a:lnTo>
                  <a:pt x="5610" y="47220"/>
                </a:lnTo>
                <a:lnTo>
                  <a:pt x="5620" y="47220"/>
                </a:lnTo>
                <a:lnTo>
                  <a:pt x="5630" y="47220"/>
                </a:lnTo>
                <a:lnTo>
                  <a:pt x="5630" y="47230"/>
                </a:lnTo>
                <a:lnTo>
                  <a:pt x="5640" y="47230"/>
                </a:lnTo>
                <a:lnTo>
                  <a:pt x="5650" y="47230"/>
                </a:lnTo>
                <a:lnTo>
                  <a:pt x="5650" y="47240"/>
                </a:lnTo>
                <a:lnTo>
                  <a:pt x="5690" y="47280"/>
                </a:lnTo>
                <a:lnTo>
                  <a:pt x="5710" y="47290"/>
                </a:lnTo>
                <a:close/>
                <a:moveTo>
                  <a:pt x="5590" y="47230"/>
                </a:moveTo>
                <a:lnTo>
                  <a:pt x="5590" y="47240"/>
                </a:lnTo>
                <a:lnTo>
                  <a:pt x="5590" y="47250"/>
                </a:lnTo>
                <a:lnTo>
                  <a:pt x="5590" y="47260"/>
                </a:lnTo>
                <a:lnTo>
                  <a:pt x="5580" y="47270"/>
                </a:lnTo>
                <a:lnTo>
                  <a:pt x="5570" y="47250"/>
                </a:lnTo>
                <a:lnTo>
                  <a:pt x="5560" y="47240"/>
                </a:lnTo>
                <a:lnTo>
                  <a:pt x="5550" y="47230"/>
                </a:lnTo>
                <a:lnTo>
                  <a:pt x="5540" y="47220"/>
                </a:lnTo>
                <a:lnTo>
                  <a:pt x="5530" y="47200"/>
                </a:lnTo>
                <a:lnTo>
                  <a:pt x="5550" y="47190"/>
                </a:lnTo>
                <a:lnTo>
                  <a:pt x="5560" y="47200"/>
                </a:lnTo>
                <a:lnTo>
                  <a:pt x="5570" y="47200"/>
                </a:lnTo>
                <a:lnTo>
                  <a:pt x="5580" y="47210"/>
                </a:lnTo>
                <a:lnTo>
                  <a:pt x="5590" y="47220"/>
                </a:lnTo>
                <a:lnTo>
                  <a:pt x="5590" y="47230"/>
                </a:lnTo>
                <a:close/>
                <a:moveTo>
                  <a:pt x="6910" y="46520"/>
                </a:moveTo>
                <a:lnTo>
                  <a:pt x="6900" y="46550"/>
                </a:lnTo>
                <a:lnTo>
                  <a:pt x="6900" y="46560"/>
                </a:lnTo>
                <a:lnTo>
                  <a:pt x="6890" y="46570"/>
                </a:lnTo>
                <a:lnTo>
                  <a:pt x="6870" y="46550"/>
                </a:lnTo>
                <a:lnTo>
                  <a:pt x="6880" y="46540"/>
                </a:lnTo>
                <a:lnTo>
                  <a:pt x="6890" y="46520"/>
                </a:lnTo>
                <a:lnTo>
                  <a:pt x="6900" y="46510"/>
                </a:lnTo>
                <a:lnTo>
                  <a:pt x="6910" y="46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