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Kursk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ur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260" y="56850"/>
                </a:moveTo>
                <a:lnTo>
                  <a:pt x="9270" y="56830"/>
                </a:lnTo>
                <a:lnTo>
                  <a:pt x="9270" y="56820"/>
                </a:lnTo>
                <a:lnTo>
                  <a:pt x="9270" y="56810"/>
                </a:lnTo>
                <a:lnTo>
                  <a:pt x="9270" y="56800"/>
                </a:lnTo>
                <a:lnTo>
                  <a:pt x="9280" y="56790"/>
                </a:lnTo>
                <a:lnTo>
                  <a:pt x="9290" y="56790"/>
                </a:lnTo>
                <a:lnTo>
                  <a:pt x="9300" y="56780"/>
                </a:lnTo>
                <a:lnTo>
                  <a:pt x="9300" y="56770"/>
                </a:lnTo>
                <a:lnTo>
                  <a:pt x="9280" y="56770"/>
                </a:lnTo>
                <a:lnTo>
                  <a:pt x="9280" y="56760"/>
                </a:lnTo>
                <a:lnTo>
                  <a:pt x="9270" y="56760"/>
                </a:lnTo>
                <a:lnTo>
                  <a:pt x="9270" y="56750"/>
                </a:lnTo>
                <a:lnTo>
                  <a:pt x="9260" y="56750"/>
                </a:lnTo>
                <a:lnTo>
                  <a:pt x="9240" y="56740"/>
                </a:lnTo>
                <a:lnTo>
                  <a:pt x="9250" y="56720"/>
                </a:lnTo>
                <a:lnTo>
                  <a:pt x="9260" y="56710"/>
                </a:lnTo>
                <a:lnTo>
                  <a:pt x="9270" y="56680"/>
                </a:lnTo>
                <a:lnTo>
                  <a:pt x="9280" y="56670"/>
                </a:lnTo>
                <a:lnTo>
                  <a:pt x="9280" y="56660"/>
                </a:lnTo>
                <a:lnTo>
                  <a:pt x="9330" y="56630"/>
                </a:lnTo>
                <a:lnTo>
                  <a:pt x="9340" y="56630"/>
                </a:lnTo>
                <a:lnTo>
                  <a:pt x="9350" y="56610"/>
                </a:lnTo>
                <a:lnTo>
                  <a:pt x="9360" y="56600"/>
                </a:lnTo>
                <a:lnTo>
                  <a:pt x="9370" y="56610"/>
                </a:lnTo>
                <a:lnTo>
                  <a:pt x="9370" y="56620"/>
                </a:lnTo>
                <a:lnTo>
                  <a:pt x="9370" y="56630"/>
                </a:lnTo>
                <a:lnTo>
                  <a:pt x="9380" y="56630"/>
                </a:lnTo>
                <a:lnTo>
                  <a:pt x="9380" y="56640"/>
                </a:lnTo>
                <a:lnTo>
                  <a:pt x="9400" y="56640"/>
                </a:lnTo>
                <a:lnTo>
                  <a:pt x="9410" y="56640"/>
                </a:lnTo>
                <a:lnTo>
                  <a:pt x="9410" y="56630"/>
                </a:lnTo>
                <a:lnTo>
                  <a:pt x="9420" y="56620"/>
                </a:lnTo>
                <a:lnTo>
                  <a:pt x="9420" y="56610"/>
                </a:lnTo>
                <a:lnTo>
                  <a:pt x="9430" y="56610"/>
                </a:lnTo>
                <a:lnTo>
                  <a:pt x="9450" y="56610"/>
                </a:lnTo>
                <a:lnTo>
                  <a:pt x="9460" y="56600"/>
                </a:lnTo>
                <a:lnTo>
                  <a:pt x="9460" y="56590"/>
                </a:lnTo>
                <a:lnTo>
                  <a:pt x="9470" y="56590"/>
                </a:lnTo>
                <a:lnTo>
                  <a:pt x="9470" y="56580"/>
                </a:lnTo>
                <a:lnTo>
                  <a:pt x="9470" y="56570"/>
                </a:lnTo>
                <a:lnTo>
                  <a:pt x="9470" y="56560"/>
                </a:lnTo>
                <a:lnTo>
                  <a:pt x="9470" y="56540"/>
                </a:lnTo>
                <a:lnTo>
                  <a:pt x="9470" y="56530"/>
                </a:lnTo>
                <a:lnTo>
                  <a:pt x="9460" y="56520"/>
                </a:lnTo>
                <a:lnTo>
                  <a:pt x="9450" y="56510"/>
                </a:lnTo>
                <a:lnTo>
                  <a:pt x="9440" y="56510"/>
                </a:lnTo>
                <a:lnTo>
                  <a:pt x="9440" y="56500"/>
                </a:lnTo>
                <a:lnTo>
                  <a:pt x="9450" y="56480"/>
                </a:lnTo>
                <a:lnTo>
                  <a:pt x="9450" y="56470"/>
                </a:lnTo>
                <a:lnTo>
                  <a:pt x="9460" y="56460"/>
                </a:lnTo>
                <a:lnTo>
                  <a:pt x="9480" y="56450"/>
                </a:lnTo>
                <a:lnTo>
                  <a:pt x="9490" y="56450"/>
                </a:lnTo>
                <a:lnTo>
                  <a:pt x="9500" y="56450"/>
                </a:lnTo>
                <a:lnTo>
                  <a:pt x="9510" y="56450"/>
                </a:lnTo>
                <a:lnTo>
                  <a:pt x="9520" y="56450"/>
                </a:lnTo>
                <a:lnTo>
                  <a:pt x="9520" y="56460"/>
                </a:lnTo>
                <a:lnTo>
                  <a:pt x="9510" y="56470"/>
                </a:lnTo>
                <a:lnTo>
                  <a:pt x="9510" y="56480"/>
                </a:lnTo>
                <a:lnTo>
                  <a:pt x="9520" y="56480"/>
                </a:lnTo>
                <a:lnTo>
                  <a:pt x="9530" y="56480"/>
                </a:lnTo>
                <a:lnTo>
                  <a:pt x="9540" y="56480"/>
                </a:lnTo>
                <a:lnTo>
                  <a:pt x="9550" y="56480"/>
                </a:lnTo>
                <a:lnTo>
                  <a:pt x="9550" y="56470"/>
                </a:lnTo>
                <a:lnTo>
                  <a:pt x="9560" y="56470"/>
                </a:lnTo>
                <a:lnTo>
                  <a:pt x="9580" y="56440"/>
                </a:lnTo>
                <a:lnTo>
                  <a:pt x="9580" y="56430"/>
                </a:lnTo>
                <a:lnTo>
                  <a:pt x="9570" y="56420"/>
                </a:lnTo>
                <a:lnTo>
                  <a:pt x="9560" y="56420"/>
                </a:lnTo>
                <a:lnTo>
                  <a:pt x="9570" y="56410"/>
                </a:lnTo>
                <a:lnTo>
                  <a:pt x="9570" y="56400"/>
                </a:lnTo>
                <a:lnTo>
                  <a:pt x="9570" y="56390"/>
                </a:lnTo>
                <a:lnTo>
                  <a:pt x="9580" y="56380"/>
                </a:lnTo>
                <a:lnTo>
                  <a:pt x="9600" y="56360"/>
                </a:lnTo>
                <a:lnTo>
                  <a:pt x="9600" y="56350"/>
                </a:lnTo>
                <a:lnTo>
                  <a:pt x="9600" y="56340"/>
                </a:lnTo>
                <a:lnTo>
                  <a:pt x="9600" y="56330"/>
                </a:lnTo>
                <a:lnTo>
                  <a:pt x="9590" y="56310"/>
                </a:lnTo>
                <a:lnTo>
                  <a:pt x="9650" y="56330"/>
                </a:lnTo>
                <a:lnTo>
                  <a:pt x="9660" y="56340"/>
                </a:lnTo>
                <a:lnTo>
                  <a:pt x="9670" y="56340"/>
                </a:lnTo>
                <a:lnTo>
                  <a:pt x="9690" y="56330"/>
                </a:lnTo>
                <a:lnTo>
                  <a:pt x="9720" y="56340"/>
                </a:lnTo>
                <a:lnTo>
                  <a:pt x="9730" y="56330"/>
                </a:lnTo>
                <a:lnTo>
                  <a:pt x="9750" y="56320"/>
                </a:lnTo>
                <a:lnTo>
                  <a:pt x="9750" y="56310"/>
                </a:lnTo>
                <a:lnTo>
                  <a:pt x="9760" y="56310"/>
                </a:lnTo>
                <a:lnTo>
                  <a:pt x="9770" y="56310"/>
                </a:lnTo>
                <a:lnTo>
                  <a:pt x="9770" y="56300"/>
                </a:lnTo>
                <a:lnTo>
                  <a:pt x="9780" y="56290"/>
                </a:lnTo>
                <a:lnTo>
                  <a:pt x="9790" y="56290"/>
                </a:lnTo>
                <a:lnTo>
                  <a:pt x="9800" y="56280"/>
                </a:lnTo>
                <a:lnTo>
                  <a:pt x="9810" y="56270"/>
                </a:lnTo>
                <a:lnTo>
                  <a:pt x="9820" y="56280"/>
                </a:lnTo>
                <a:lnTo>
                  <a:pt x="9840" y="56290"/>
                </a:lnTo>
                <a:lnTo>
                  <a:pt x="9850" y="56300"/>
                </a:lnTo>
                <a:lnTo>
                  <a:pt x="9880" y="56300"/>
                </a:lnTo>
                <a:lnTo>
                  <a:pt x="9890" y="56300"/>
                </a:lnTo>
                <a:lnTo>
                  <a:pt x="9890" y="56290"/>
                </a:lnTo>
                <a:lnTo>
                  <a:pt x="9900" y="56290"/>
                </a:lnTo>
                <a:lnTo>
                  <a:pt x="9900" y="56280"/>
                </a:lnTo>
                <a:lnTo>
                  <a:pt x="9900" y="56270"/>
                </a:lnTo>
                <a:lnTo>
                  <a:pt x="9900" y="56250"/>
                </a:lnTo>
                <a:lnTo>
                  <a:pt x="9910" y="56250"/>
                </a:lnTo>
                <a:lnTo>
                  <a:pt x="9930" y="56250"/>
                </a:lnTo>
                <a:lnTo>
                  <a:pt x="9940" y="56250"/>
                </a:lnTo>
                <a:lnTo>
                  <a:pt x="9940" y="56260"/>
                </a:lnTo>
                <a:lnTo>
                  <a:pt x="9950" y="56260"/>
                </a:lnTo>
                <a:lnTo>
                  <a:pt x="9960" y="56260"/>
                </a:lnTo>
                <a:lnTo>
                  <a:pt x="9970" y="56260"/>
                </a:lnTo>
                <a:lnTo>
                  <a:pt x="9970" y="56250"/>
                </a:lnTo>
                <a:lnTo>
                  <a:pt x="9970" y="56240"/>
                </a:lnTo>
                <a:lnTo>
                  <a:pt x="9980" y="56230"/>
                </a:lnTo>
                <a:lnTo>
                  <a:pt x="10000" y="56230"/>
                </a:lnTo>
                <a:lnTo>
                  <a:pt x="10010" y="56230"/>
                </a:lnTo>
                <a:lnTo>
                  <a:pt x="10020" y="56240"/>
                </a:lnTo>
                <a:lnTo>
                  <a:pt x="10020" y="56250"/>
                </a:lnTo>
                <a:lnTo>
                  <a:pt x="10020" y="56260"/>
                </a:lnTo>
                <a:lnTo>
                  <a:pt x="10010" y="56280"/>
                </a:lnTo>
                <a:lnTo>
                  <a:pt x="10020" y="56290"/>
                </a:lnTo>
                <a:lnTo>
                  <a:pt x="10030" y="56300"/>
                </a:lnTo>
                <a:lnTo>
                  <a:pt x="10060" y="56330"/>
                </a:lnTo>
                <a:lnTo>
                  <a:pt x="10060" y="56340"/>
                </a:lnTo>
                <a:lnTo>
                  <a:pt x="10060" y="56350"/>
                </a:lnTo>
                <a:lnTo>
                  <a:pt x="10060" y="56360"/>
                </a:lnTo>
                <a:lnTo>
                  <a:pt x="10060" y="56370"/>
                </a:lnTo>
                <a:lnTo>
                  <a:pt x="10040" y="56400"/>
                </a:lnTo>
                <a:lnTo>
                  <a:pt x="10040" y="56410"/>
                </a:lnTo>
                <a:lnTo>
                  <a:pt x="10050" y="56420"/>
                </a:lnTo>
                <a:lnTo>
                  <a:pt x="10070" y="56420"/>
                </a:lnTo>
                <a:lnTo>
                  <a:pt x="10120" y="56380"/>
                </a:lnTo>
                <a:lnTo>
                  <a:pt x="10140" y="56380"/>
                </a:lnTo>
                <a:lnTo>
                  <a:pt x="10180" y="56380"/>
                </a:lnTo>
                <a:lnTo>
                  <a:pt x="10200" y="56380"/>
                </a:lnTo>
                <a:lnTo>
                  <a:pt x="10210" y="56390"/>
                </a:lnTo>
                <a:lnTo>
                  <a:pt x="10220" y="56390"/>
                </a:lnTo>
                <a:lnTo>
                  <a:pt x="10230" y="56390"/>
                </a:lnTo>
                <a:lnTo>
                  <a:pt x="10240" y="56380"/>
                </a:lnTo>
                <a:lnTo>
                  <a:pt x="10260" y="56370"/>
                </a:lnTo>
                <a:lnTo>
                  <a:pt x="10270" y="56360"/>
                </a:lnTo>
                <a:lnTo>
                  <a:pt x="10280" y="56350"/>
                </a:lnTo>
                <a:lnTo>
                  <a:pt x="10350" y="56360"/>
                </a:lnTo>
                <a:lnTo>
                  <a:pt x="10370" y="56350"/>
                </a:lnTo>
                <a:lnTo>
                  <a:pt x="10470" y="56290"/>
                </a:lnTo>
                <a:lnTo>
                  <a:pt x="10500" y="56290"/>
                </a:lnTo>
                <a:lnTo>
                  <a:pt x="10500" y="56300"/>
                </a:lnTo>
                <a:lnTo>
                  <a:pt x="10510" y="56300"/>
                </a:lnTo>
                <a:lnTo>
                  <a:pt x="10550" y="56340"/>
                </a:lnTo>
                <a:lnTo>
                  <a:pt x="10550" y="56350"/>
                </a:lnTo>
                <a:lnTo>
                  <a:pt x="10570" y="56370"/>
                </a:lnTo>
                <a:lnTo>
                  <a:pt x="10570" y="56380"/>
                </a:lnTo>
                <a:lnTo>
                  <a:pt x="10580" y="56390"/>
                </a:lnTo>
                <a:lnTo>
                  <a:pt x="10590" y="56400"/>
                </a:lnTo>
                <a:lnTo>
                  <a:pt x="10590" y="56410"/>
                </a:lnTo>
                <a:lnTo>
                  <a:pt x="10590" y="56420"/>
                </a:lnTo>
                <a:lnTo>
                  <a:pt x="10590" y="56430"/>
                </a:lnTo>
                <a:lnTo>
                  <a:pt x="10610" y="56440"/>
                </a:lnTo>
                <a:lnTo>
                  <a:pt x="10630" y="56450"/>
                </a:lnTo>
                <a:lnTo>
                  <a:pt x="10640" y="56460"/>
                </a:lnTo>
                <a:lnTo>
                  <a:pt x="10660" y="56460"/>
                </a:lnTo>
                <a:lnTo>
                  <a:pt x="10670" y="56460"/>
                </a:lnTo>
                <a:lnTo>
                  <a:pt x="10680" y="56470"/>
                </a:lnTo>
                <a:lnTo>
                  <a:pt x="10700" y="56490"/>
                </a:lnTo>
                <a:lnTo>
                  <a:pt x="10700" y="56500"/>
                </a:lnTo>
                <a:lnTo>
                  <a:pt x="10720" y="56500"/>
                </a:lnTo>
                <a:lnTo>
                  <a:pt x="10740" y="56490"/>
                </a:lnTo>
                <a:lnTo>
                  <a:pt x="10750" y="56490"/>
                </a:lnTo>
                <a:lnTo>
                  <a:pt x="10750" y="56500"/>
                </a:lnTo>
                <a:lnTo>
                  <a:pt x="10770" y="56510"/>
                </a:lnTo>
                <a:lnTo>
                  <a:pt x="10800" y="56550"/>
                </a:lnTo>
                <a:lnTo>
                  <a:pt x="10810" y="56550"/>
                </a:lnTo>
                <a:lnTo>
                  <a:pt x="10870" y="56570"/>
                </a:lnTo>
                <a:lnTo>
                  <a:pt x="10870" y="56580"/>
                </a:lnTo>
                <a:lnTo>
                  <a:pt x="10880" y="56580"/>
                </a:lnTo>
                <a:lnTo>
                  <a:pt x="10900" y="56570"/>
                </a:lnTo>
                <a:lnTo>
                  <a:pt x="10920" y="56570"/>
                </a:lnTo>
                <a:lnTo>
                  <a:pt x="10930" y="56580"/>
                </a:lnTo>
                <a:lnTo>
                  <a:pt x="10940" y="56580"/>
                </a:lnTo>
                <a:lnTo>
                  <a:pt x="11000" y="56600"/>
                </a:lnTo>
                <a:lnTo>
                  <a:pt x="11010" y="56600"/>
                </a:lnTo>
                <a:lnTo>
                  <a:pt x="11030" y="56590"/>
                </a:lnTo>
                <a:lnTo>
                  <a:pt x="11030" y="56610"/>
                </a:lnTo>
                <a:lnTo>
                  <a:pt x="11030" y="56620"/>
                </a:lnTo>
                <a:lnTo>
                  <a:pt x="11030" y="56630"/>
                </a:lnTo>
                <a:lnTo>
                  <a:pt x="11030" y="56640"/>
                </a:lnTo>
                <a:lnTo>
                  <a:pt x="11040" y="56640"/>
                </a:lnTo>
                <a:lnTo>
                  <a:pt x="11080" y="56680"/>
                </a:lnTo>
                <a:lnTo>
                  <a:pt x="11120" y="56720"/>
                </a:lnTo>
                <a:lnTo>
                  <a:pt x="11130" y="56730"/>
                </a:lnTo>
                <a:lnTo>
                  <a:pt x="11130" y="56740"/>
                </a:lnTo>
                <a:lnTo>
                  <a:pt x="11150" y="56750"/>
                </a:lnTo>
                <a:lnTo>
                  <a:pt x="11160" y="56750"/>
                </a:lnTo>
                <a:lnTo>
                  <a:pt x="11190" y="56720"/>
                </a:lnTo>
                <a:lnTo>
                  <a:pt x="11200" y="56710"/>
                </a:lnTo>
                <a:lnTo>
                  <a:pt x="11200" y="56700"/>
                </a:lnTo>
                <a:lnTo>
                  <a:pt x="11200" y="56690"/>
                </a:lnTo>
                <a:lnTo>
                  <a:pt x="11200" y="56680"/>
                </a:lnTo>
                <a:lnTo>
                  <a:pt x="11200" y="56670"/>
                </a:lnTo>
                <a:lnTo>
                  <a:pt x="11210" y="56670"/>
                </a:lnTo>
                <a:lnTo>
                  <a:pt x="11210" y="56660"/>
                </a:lnTo>
                <a:lnTo>
                  <a:pt x="11230" y="56660"/>
                </a:lnTo>
                <a:lnTo>
                  <a:pt x="11270" y="56670"/>
                </a:lnTo>
                <a:lnTo>
                  <a:pt x="11280" y="56670"/>
                </a:lnTo>
                <a:lnTo>
                  <a:pt x="11290" y="56680"/>
                </a:lnTo>
                <a:lnTo>
                  <a:pt x="11300" y="56690"/>
                </a:lnTo>
                <a:lnTo>
                  <a:pt x="11300" y="56700"/>
                </a:lnTo>
                <a:lnTo>
                  <a:pt x="11310" y="56700"/>
                </a:lnTo>
                <a:lnTo>
                  <a:pt x="11320" y="56700"/>
                </a:lnTo>
                <a:lnTo>
                  <a:pt x="11330" y="56700"/>
                </a:lnTo>
                <a:lnTo>
                  <a:pt x="11340" y="56700"/>
                </a:lnTo>
                <a:lnTo>
                  <a:pt x="11360" y="56690"/>
                </a:lnTo>
                <a:lnTo>
                  <a:pt x="11360" y="56680"/>
                </a:lnTo>
                <a:lnTo>
                  <a:pt x="11380" y="56660"/>
                </a:lnTo>
                <a:lnTo>
                  <a:pt x="11390" y="56660"/>
                </a:lnTo>
                <a:lnTo>
                  <a:pt x="11390" y="56670"/>
                </a:lnTo>
                <a:lnTo>
                  <a:pt x="11400" y="56680"/>
                </a:lnTo>
                <a:lnTo>
                  <a:pt x="11400" y="56690"/>
                </a:lnTo>
                <a:lnTo>
                  <a:pt x="11400" y="56700"/>
                </a:lnTo>
                <a:lnTo>
                  <a:pt x="11400" y="56710"/>
                </a:lnTo>
                <a:lnTo>
                  <a:pt x="11400" y="56720"/>
                </a:lnTo>
                <a:lnTo>
                  <a:pt x="11420" y="56760"/>
                </a:lnTo>
                <a:lnTo>
                  <a:pt x="11430" y="56760"/>
                </a:lnTo>
                <a:lnTo>
                  <a:pt x="11440" y="56760"/>
                </a:lnTo>
                <a:lnTo>
                  <a:pt x="11440" y="56750"/>
                </a:lnTo>
                <a:lnTo>
                  <a:pt x="11450" y="56750"/>
                </a:lnTo>
                <a:lnTo>
                  <a:pt x="11460" y="56760"/>
                </a:lnTo>
                <a:lnTo>
                  <a:pt x="11460" y="56780"/>
                </a:lnTo>
                <a:lnTo>
                  <a:pt x="11470" y="56790"/>
                </a:lnTo>
                <a:lnTo>
                  <a:pt x="11540" y="56800"/>
                </a:lnTo>
                <a:lnTo>
                  <a:pt x="11540" y="56790"/>
                </a:lnTo>
                <a:lnTo>
                  <a:pt x="11550" y="56790"/>
                </a:lnTo>
                <a:lnTo>
                  <a:pt x="11560" y="56770"/>
                </a:lnTo>
                <a:lnTo>
                  <a:pt x="11600" y="56750"/>
                </a:lnTo>
                <a:lnTo>
                  <a:pt x="11610" y="56750"/>
                </a:lnTo>
                <a:lnTo>
                  <a:pt x="11620" y="56750"/>
                </a:lnTo>
                <a:lnTo>
                  <a:pt x="11630" y="56750"/>
                </a:lnTo>
                <a:lnTo>
                  <a:pt x="11650" y="56750"/>
                </a:lnTo>
                <a:lnTo>
                  <a:pt x="11660" y="56760"/>
                </a:lnTo>
                <a:lnTo>
                  <a:pt x="11670" y="56760"/>
                </a:lnTo>
                <a:lnTo>
                  <a:pt x="11670" y="56750"/>
                </a:lnTo>
                <a:lnTo>
                  <a:pt x="11680" y="56740"/>
                </a:lnTo>
                <a:lnTo>
                  <a:pt x="11680" y="56730"/>
                </a:lnTo>
                <a:lnTo>
                  <a:pt x="11710" y="56710"/>
                </a:lnTo>
                <a:lnTo>
                  <a:pt x="11730" y="56710"/>
                </a:lnTo>
                <a:lnTo>
                  <a:pt x="11730" y="56730"/>
                </a:lnTo>
                <a:lnTo>
                  <a:pt x="11730" y="56750"/>
                </a:lnTo>
                <a:lnTo>
                  <a:pt x="11730" y="56760"/>
                </a:lnTo>
                <a:lnTo>
                  <a:pt x="11740" y="56760"/>
                </a:lnTo>
                <a:lnTo>
                  <a:pt x="11750" y="56760"/>
                </a:lnTo>
                <a:lnTo>
                  <a:pt x="11750" y="56750"/>
                </a:lnTo>
                <a:lnTo>
                  <a:pt x="11770" y="56740"/>
                </a:lnTo>
                <a:lnTo>
                  <a:pt x="11780" y="56740"/>
                </a:lnTo>
                <a:lnTo>
                  <a:pt x="11790" y="56750"/>
                </a:lnTo>
                <a:lnTo>
                  <a:pt x="11800" y="56750"/>
                </a:lnTo>
                <a:lnTo>
                  <a:pt x="11800" y="56770"/>
                </a:lnTo>
                <a:lnTo>
                  <a:pt x="11800" y="56780"/>
                </a:lnTo>
                <a:lnTo>
                  <a:pt x="11800" y="56790"/>
                </a:lnTo>
                <a:lnTo>
                  <a:pt x="11800" y="56800"/>
                </a:lnTo>
                <a:lnTo>
                  <a:pt x="11790" y="56800"/>
                </a:lnTo>
                <a:lnTo>
                  <a:pt x="11800" y="56810"/>
                </a:lnTo>
                <a:lnTo>
                  <a:pt x="11800" y="56820"/>
                </a:lnTo>
                <a:lnTo>
                  <a:pt x="11800" y="56840"/>
                </a:lnTo>
                <a:lnTo>
                  <a:pt x="11810" y="56850"/>
                </a:lnTo>
                <a:lnTo>
                  <a:pt x="11810" y="56860"/>
                </a:lnTo>
                <a:lnTo>
                  <a:pt x="11780" y="56890"/>
                </a:lnTo>
                <a:lnTo>
                  <a:pt x="11780" y="56900"/>
                </a:lnTo>
                <a:lnTo>
                  <a:pt x="11780" y="56910"/>
                </a:lnTo>
                <a:lnTo>
                  <a:pt x="11800" y="56920"/>
                </a:lnTo>
                <a:lnTo>
                  <a:pt x="11800" y="56930"/>
                </a:lnTo>
                <a:lnTo>
                  <a:pt x="11810" y="56930"/>
                </a:lnTo>
                <a:lnTo>
                  <a:pt x="11820" y="56930"/>
                </a:lnTo>
                <a:lnTo>
                  <a:pt x="11840" y="56930"/>
                </a:lnTo>
                <a:lnTo>
                  <a:pt x="11850" y="56940"/>
                </a:lnTo>
                <a:lnTo>
                  <a:pt x="11850" y="56950"/>
                </a:lnTo>
                <a:lnTo>
                  <a:pt x="11830" y="56960"/>
                </a:lnTo>
                <a:lnTo>
                  <a:pt x="11830" y="56970"/>
                </a:lnTo>
                <a:lnTo>
                  <a:pt x="11810" y="56980"/>
                </a:lnTo>
                <a:lnTo>
                  <a:pt x="11810" y="56990"/>
                </a:lnTo>
                <a:lnTo>
                  <a:pt x="11800" y="56990"/>
                </a:lnTo>
                <a:lnTo>
                  <a:pt x="11750" y="56990"/>
                </a:lnTo>
                <a:lnTo>
                  <a:pt x="11700" y="56980"/>
                </a:lnTo>
                <a:lnTo>
                  <a:pt x="11680" y="56970"/>
                </a:lnTo>
                <a:lnTo>
                  <a:pt x="11670" y="56970"/>
                </a:lnTo>
                <a:lnTo>
                  <a:pt x="11670" y="56980"/>
                </a:lnTo>
                <a:lnTo>
                  <a:pt x="11660" y="56990"/>
                </a:lnTo>
                <a:lnTo>
                  <a:pt x="11670" y="57000"/>
                </a:lnTo>
                <a:lnTo>
                  <a:pt x="11670" y="57010"/>
                </a:lnTo>
                <a:lnTo>
                  <a:pt x="11670" y="57020"/>
                </a:lnTo>
                <a:lnTo>
                  <a:pt x="11680" y="57050"/>
                </a:lnTo>
                <a:lnTo>
                  <a:pt x="11670" y="57050"/>
                </a:lnTo>
                <a:lnTo>
                  <a:pt x="11630" y="57030"/>
                </a:lnTo>
                <a:lnTo>
                  <a:pt x="11630" y="57040"/>
                </a:lnTo>
                <a:lnTo>
                  <a:pt x="11630" y="57050"/>
                </a:lnTo>
                <a:lnTo>
                  <a:pt x="11630" y="57060"/>
                </a:lnTo>
                <a:lnTo>
                  <a:pt x="11660" y="57090"/>
                </a:lnTo>
                <a:lnTo>
                  <a:pt x="11680" y="57120"/>
                </a:lnTo>
                <a:lnTo>
                  <a:pt x="11680" y="57130"/>
                </a:lnTo>
                <a:lnTo>
                  <a:pt x="11690" y="57140"/>
                </a:lnTo>
                <a:lnTo>
                  <a:pt x="11710" y="57140"/>
                </a:lnTo>
                <a:lnTo>
                  <a:pt x="11710" y="57150"/>
                </a:lnTo>
                <a:lnTo>
                  <a:pt x="11710" y="57160"/>
                </a:lnTo>
                <a:lnTo>
                  <a:pt x="11710" y="57180"/>
                </a:lnTo>
                <a:lnTo>
                  <a:pt x="11710" y="57190"/>
                </a:lnTo>
                <a:lnTo>
                  <a:pt x="11710" y="57200"/>
                </a:lnTo>
                <a:lnTo>
                  <a:pt x="11720" y="57200"/>
                </a:lnTo>
                <a:lnTo>
                  <a:pt x="11720" y="57210"/>
                </a:lnTo>
                <a:lnTo>
                  <a:pt x="11710" y="57220"/>
                </a:lnTo>
                <a:lnTo>
                  <a:pt x="11710" y="57230"/>
                </a:lnTo>
                <a:lnTo>
                  <a:pt x="11710" y="57240"/>
                </a:lnTo>
                <a:lnTo>
                  <a:pt x="11720" y="57280"/>
                </a:lnTo>
                <a:lnTo>
                  <a:pt x="11720" y="57290"/>
                </a:lnTo>
                <a:lnTo>
                  <a:pt x="11720" y="57300"/>
                </a:lnTo>
                <a:lnTo>
                  <a:pt x="11710" y="57310"/>
                </a:lnTo>
                <a:lnTo>
                  <a:pt x="11720" y="57310"/>
                </a:lnTo>
                <a:lnTo>
                  <a:pt x="11720" y="57320"/>
                </a:lnTo>
                <a:lnTo>
                  <a:pt x="11730" y="57320"/>
                </a:lnTo>
                <a:lnTo>
                  <a:pt x="11750" y="57310"/>
                </a:lnTo>
                <a:lnTo>
                  <a:pt x="11760" y="57310"/>
                </a:lnTo>
                <a:lnTo>
                  <a:pt x="11760" y="57320"/>
                </a:lnTo>
                <a:lnTo>
                  <a:pt x="11750" y="57320"/>
                </a:lnTo>
                <a:lnTo>
                  <a:pt x="11750" y="57330"/>
                </a:lnTo>
                <a:lnTo>
                  <a:pt x="11740" y="57330"/>
                </a:lnTo>
                <a:lnTo>
                  <a:pt x="11740" y="57340"/>
                </a:lnTo>
                <a:lnTo>
                  <a:pt x="11740" y="57350"/>
                </a:lnTo>
                <a:lnTo>
                  <a:pt x="11740" y="57360"/>
                </a:lnTo>
                <a:lnTo>
                  <a:pt x="11730" y="57370"/>
                </a:lnTo>
                <a:lnTo>
                  <a:pt x="11720" y="57390"/>
                </a:lnTo>
                <a:lnTo>
                  <a:pt x="11660" y="57370"/>
                </a:lnTo>
                <a:lnTo>
                  <a:pt x="11650" y="57370"/>
                </a:lnTo>
                <a:lnTo>
                  <a:pt x="11640" y="57360"/>
                </a:lnTo>
                <a:lnTo>
                  <a:pt x="11640" y="57350"/>
                </a:lnTo>
                <a:lnTo>
                  <a:pt x="11630" y="57350"/>
                </a:lnTo>
                <a:lnTo>
                  <a:pt x="11620" y="57350"/>
                </a:lnTo>
                <a:lnTo>
                  <a:pt x="11590" y="57330"/>
                </a:lnTo>
                <a:lnTo>
                  <a:pt x="11580" y="57330"/>
                </a:lnTo>
                <a:lnTo>
                  <a:pt x="11570" y="57330"/>
                </a:lnTo>
                <a:lnTo>
                  <a:pt x="11560" y="57320"/>
                </a:lnTo>
                <a:lnTo>
                  <a:pt x="11560" y="57310"/>
                </a:lnTo>
                <a:lnTo>
                  <a:pt x="11560" y="57300"/>
                </a:lnTo>
                <a:lnTo>
                  <a:pt x="11570" y="57300"/>
                </a:lnTo>
                <a:lnTo>
                  <a:pt x="11570" y="57290"/>
                </a:lnTo>
                <a:lnTo>
                  <a:pt x="11570" y="57280"/>
                </a:lnTo>
                <a:lnTo>
                  <a:pt x="11570" y="57270"/>
                </a:lnTo>
                <a:lnTo>
                  <a:pt x="11570" y="57260"/>
                </a:lnTo>
                <a:lnTo>
                  <a:pt x="11560" y="57260"/>
                </a:lnTo>
                <a:lnTo>
                  <a:pt x="11550" y="57260"/>
                </a:lnTo>
                <a:lnTo>
                  <a:pt x="11500" y="57260"/>
                </a:lnTo>
                <a:lnTo>
                  <a:pt x="11490" y="57260"/>
                </a:lnTo>
                <a:lnTo>
                  <a:pt x="11490" y="57270"/>
                </a:lnTo>
                <a:lnTo>
                  <a:pt x="11480" y="57270"/>
                </a:lnTo>
                <a:lnTo>
                  <a:pt x="11480" y="57280"/>
                </a:lnTo>
                <a:lnTo>
                  <a:pt x="11470" y="57280"/>
                </a:lnTo>
                <a:lnTo>
                  <a:pt x="11460" y="57280"/>
                </a:lnTo>
                <a:lnTo>
                  <a:pt x="11440" y="57260"/>
                </a:lnTo>
                <a:lnTo>
                  <a:pt x="11430" y="57260"/>
                </a:lnTo>
                <a:lnTo>
                  <a:pt x="11420" y="57260"/>
                </a:lnTo>
                <a:lnTo>
                  <a:pt x="11390" y="57290"/>
                </a:lnTo>
                <a:lnTo>
                  <a:pt x="11360" y="57300"/>
                </a:lnTo>
                <a:lnTo>
                  <a:pt x="11350" y="57310"/>
                </a:lnTo>
                <a:lnTo>
                  <a:pt x="11330" y="57310"/>
                </a:lnTo>
                <a:lnTo>
                  <a:pt x="11280" y="57310"/>
                </a:lnTo>
                <a:lnTo>
                  <a:pt x="11260" y="57300"/>
                </a:lnTo>
                <a:lnTo>
                  <a:pt x="11260" y="57290"/>
                </a:lnTo>
                <a:lnTo>
                  <a:pt x="11250" y="57290"/>
                </a:lnTo>
                <a:lnTo>
                  <a:pt x="11240" y="57290"/>
                </a:lnTo>
                <a:lnTo>
                  <a:pt x="11220" y="57300"/>
                </a:lnTo>
                <a:lnTo>
                  <a:pt x="11200" y="57300"/>
                </a:lnTo>
                <a:lnTo>
                  <a:pt x="11190" y="57310"/>
                </a:lnTo>
                <a:lnTo>
                  <a:pt x="11150" y="57300"/>
                </a:lnTo>
                <a:lnTo>
                  <a:pt x="11140" y="57290"/>
                </a:lnTo>
                <a:lnTo>
                  <a:pt x="11140" y="57300"/>
                </a:lnTo>
                <a:lnTo>
                  <a:pt x="11130" y="57310"/>
                </a:lnTo>
                <a:lnTo>
                  <a:pt x="11120" y="57320"/>
                </a:lnTo>
                <a:lnTo>
                  <a:pt x="11070" y="57350"/>
                </a:lnTo>
                <a:lnTo>
                  <a:pt x="11050" y="57350"/>
                </a:lnTo>
                <a:lnTo>
                  <a:pt x="11030" y="57350"/>
                </a:lnTo>
                <a:lnTo>
                  <a:pt x="11020" y="57350"/>
                </a:lnTo>
                <a:lnTo>
                  <a:pt x="11020" y="57340"/>
                </a:lnTo>
                <a:lnTo>
                  <a:pt x="11010" y="57340"/>
                </a:lnTo>
                <a:lnTo>
                  <a:pt x="11000" y="57340"/>
                </a:lnTo>
                <a:lnTo>
                  <a:pt x="10990" y="57340"/>
                </a:lnTo>
                <a:lnTo>
                  <a:pt x="10990" y="57350"/>
                </a:lnTo>
                <a:lnTo>
                  <a:pt x="10990" y="57360"/>
                </a:lnTo>
                <a:lnTo>
                  <a:pt x="10990" y="57370"/>
                </a:lnTo>
                <a:lnTo>
                  <a:pt x="10990" y="57380"/>
                </a:lnTo>
                <a:lnTo>
                  <a:pt x="10990" y="57400"/>
                </a:lnTo>
                <a:lnTo>
                  <a:pt x="10990" y="57440"/>
                </a:lnTo>
                <a:lnTo>
                  <a:pt x="10990" y="57450"/>
                </a:lnTo>
                <a:lnTo>
                  <a:pt x="10980" y="57450"/>
                </a:lnTo>
                <a:lnTo>
                  <a:pt x="10970" y="57450"/>
                </a:lnTo>
                <a:lnTo>
                  <a:pt x="10960" y="57450"/>
                </a:lnTo>
                <a:lnTo>
                  <a:pt x="10960" y="57440"/>
                </a:lnTo>
                <a:lnTo>
                  <a:pt x="10960" y="57430"/>
                </a:lnTo>
                <a:lnTo>
                  <a:pt x="10950" y="57430"/>
                </a:lnTo>
                <a:lnTo>
                  <a:pt x="10940" y="57430"/>
                </a:lnTo>
                <a:lnTo>
                  <a:pt x="10930" y="57450"/>
                </a:lnTo>
                <a:lnTo>
                  <a:pt x="10900" y="57480"/>
                </a:lnTo>
                <a:lnTo>
                  <a:pt x="10880" y="57500"/>
                </a:lnTo>
                <a:lnTo>
                  <a:pt x="10870" y="57500"/>
                </a:lnTo>
                <a:lnTo>
                  <a:pt x="10830" y="57490"/>
                </a:lnTo>
                <a:lnTo>
                  <a:pt x="10820" y="57490"/>
                </a:lnTo>
                <a:lnTo>
                  <a:pt x="10820" y="57500"/>
                </a:lnTo>
                <a:lnTo>
                  <a:pt x="10790" y="57510"/>
                </a:lnTo>
                <a:lnTo>
                  <a:pt x="10780" y="57520"/>
                </a:lnTo>
                <a:lnTo>
                  <a:pt x="10720" y="57550"/>
                </a:lnTo>
                <a:lnTo>
                  <a:pt x="10700" y="57560"/>
                </a:lnTo>
                <a:lnTo>
                  <a:pt x="10690" y="57570"/>
                </a:lnTo>
                <a:lnTo>
                  <a:pt x="10670" y="57600"/>
                </a:lnTo>
                <a:lnTo>
                  <a:pt x="10660" y="57600"/>
                </a:lnTo>
                <a:lnTo>
                  <a:pt x="10650" y="57590"/>
                </a:lnTo>
                <a:lnTo>
                  <a:pt x="10630" y="57590"/>
                </a:lnTo>
                <a:lnTo>
                  <a:pt x="10610" y="57570"/>
                </a:lnTo>
                <a:lnTo>
                  <a:pt x="10600" y="57560"/>
                </a:lnTo>
                <a:lnTo>
                  <a:pt x="10590" y="57570"/>
                </a:lnTo>
                <a:lnTo>
                  <a:pt x="10590" y="57590"/>
                </a:lnTo>
                <a:lnTo>
                  <a:pt x="10580" y="57590"/>
                </a:lnTo>
                <a:lnTo>
                  <a:pt x="10550" y="57580"/>
                </a:lnTo>
                <a:lnTo>
                  <a:pt x="10540" y="57560"/>
                </a:lnTo>
                <a:lnTo>
                  <a:pt x="10530" y="57560"/>
                </a:lnTo>
                <a:lnTo>
                  <a:pt x="10520" y="57560"/>
                </a:lnTo>
                <a:lnTo>
                  <a:pt x="10510" y="57550"/>
                </a:lnTo>
                <a:lnTo>
                  <a:pt x="10510" y="57560"/>
                </a:lnTo>
                <a:lnTo>
                  <a:pt x="10500" y="57560"/>
                </a:lnTo>
                <a:lnTo>
                  <a:pt x="10500" y="57570"/>
                </a:lnTo>
                <a:lnTo>
                  <a:pt x="10490" y="57580"/>
                </a:lnTo>
                <a:lnTo>
                  <a:pt x="10480" y="57580"/>
                </a:lnTo>
                <a:lnTo>
                  <a:pt x="10440" y="57580"/>
                </a:lnTo>
                <a:lnTo>
                  <a:pt x="10440" y="57570"/>
                </a:lnTo>
                <a:lnTo>
                  <a:pt x="10430" y="57570"/>
                </a:lnTo>
                <a:lnTo>
                  <a:pt x="10420" y="57560"/>
                </a:lnTo>
                <a:lnTo>
                  <a:pt x="10410" y="57560"/>
                </a:lnTo>
                <a:lnTo>
                  <a:pt x="10360" y="57550"/>
                </a:lnTo>
                <a:lnTo>
                  <a:pt x="10350" y="57550"/>
                </a:lnTo>
                <a:lnTo>
                  <a:pt x="10330" y="57540"/>
                </a:lnTo>
                <a:lnTo>
                  <a:pt x="10320" y="57530"/>
                </a:lnTo>
                <a:lnTo>
                  <a:pt x="10310" y="57520"/>
                </a:lnTo>
                <a:lnTo>
                  <a:pt x="10300" y="57520"/>
                </a:lnTo>
                <a:lnTo>
                  <a:pt x="10280" y="57520"/>
                </a:lnTo>
                <a:lnTo>
                  <a:pt x="10270" y="57520"/>
                </a:lnTo>
                <a:lnTo>
                  <a:pt x="10250" y="57550"/>
                </a:lnTo>
                <a:lnTo>
                  <a:pt x="10250" y="57560"/>
                </a:lnTo>
                <a:lnTo>
                  <a:pt x="10250" y="57570"/>
                </a:lnTo>
                <a:lnTo>
                  <a:pt x="10250" y="57580"/>
                </a:lnTo>
                <a:lnTo>
                  <a:pt x="10250" y="57590"/>
                </a:lnTo>
                <a:lnTo>
                  <a:pt x="10260" y="57600"/>
                </a:lnTo>
                <a:lnTo>
                  <a:pt x="10270" y="57610"/>
                </a:lnTo>
                <a:lnTo>
                  <a:pt x="10280" y="57620"/>
                </a:lnTo>
                <a:lnTo>
                  <a:pt x="10280" y="57630"/>
                </a:lnTo>
                <a:lnTo>
                  <a:pt x="10270" y="57630"/>
                </a:lnTo>
                <a:lnTo>
                  <a:pt x="10260" y="57630"/>
                </a:lnTo>
                <a:lnTo>
                  <a:pt x="10250" y="57640"/>
                </a:lnTo>
                <a:lnTo>
                  <a:pt x="10230" y="57670"/>
                </a:lnTo>
                <a:lnTo>
                  <a:pt x="10220" y="57660"/>
                </a:lnTo>
                <a:lnTo>
                  <a:pt x="10210" y="57670"/>
                </a:lnTo>
                <a:lnTo>
                  <a:pt x="10200" y="57670"/>
                </a:lnTo>
                <a:lnTo>
                  <a:pt x="10200" y="57680"/>
                </a:lnTo>
                <a:lnTo>
                  <a:pt x="10200" y="57690"/>
                </a:lnTo>
                <a:lnTo>
                  <a:pt x="10190" y="57700"/>
                </a:lnTo>
                <a:lnTo>
                  <a:pt x="10190" y="57710"/>
                </a:lnTo>
                <a:lnTo>
                  <a:pt x="10180" y="57710"/>
                </a:lnTo>
                <a:lnTo>
                  <a:pt x="10180" y="57720"/>
                </a:lnTo>
                <a:lnTo>
                  <a:pt x="10170" y="57740"/>
                </a:lnTo>
                <a:lnTo>
                  <a:pt x="10160" y="57740"/>
                </a:lnTo>
                <a:lnTo>
                  <a:pt x="10150" y="57740"/>
                </a:lnTo>
                <a:lnTo>
                  <a:pt x="10140" y="57730"/>
                </a:lnTo>
                <a:lnTo>
                  <a:pt x="10130" y="57730"/>
                </a:lnTo>
                <a:lnTo>
                  <a:pt x="10130" y="57720"/>
                </a:lnTo>
                <a:lnTo>
                  <a:pt x="10120" y="57710"/>
                </a:lnTo>
                <a:lnTo>
                  <a:pt x="10110" y="57710"/>
                </a:lnTo>
                <a:lnTo>
                  <a:pt x="10100" y="57730"/>
                </a:lnTo>
                <a:lnTo>
                  <a:pt x="10110" y="57740"/>
                </a:lnTo>
                <a:lnTo>
                  <a:pt x="10100" y="57750"/>
                </a:lnTo>
                <a:lnTo>
                  <a:pt x="10090" y="57750"/>
                </a:lnTo>
                <a:lnTo>
                  <a:pt x="10090" y="57760"/>
                </a:lnTo>
                <a:lnTo>
                  <a:pt x="10080" y="57760"/>
                </a:lnTo>
                <a:lnTo>
                  <a:pt x="10070" y="57760"/>
                </a:lnTo>
                <a:lnTo>
                  <a:pt x="10060" y="57760"/>
                </a:lnTo>
                <a:lnTo>
                  <a:pt x="10050" y="57760"/>
                </a:lnTo>
                <a:lnTo>
                  <a:pt x="10050" y="57750"/>
                </a:lnTo>
                <a:lnTo>
                  <a:pt x="10050" y="57740"/>
                </a:lnTo>
                <a:lnTo>
                  <a:pt x="10040" y="57740"/>
                </a:lnTo>
                <a:lnTo>
                  <a:pt x="10040" y="57750"/>
                </a:lnTo>
                <a:lnTo>
                  <a:pt x="10030" y="57750"/>
                </a:lnTo>
                <a:lnTo>
                  <a:pt x="10030" y="57760"/>
                </a:lnTo>
                <a:lnTo>
                  <a:pt x="10010" y="57770"/>
                </a:lnTo>
                <a:lnTo>
                  <a:pt x="10000" y="57770"/>
                </a:lnTo>
                <a:lnTo>
                  <a:pt x="9980" y="57770"/>
                </a:lnTo>
                <a:lnTo>
                  <a:pt x="9970" y="57770"/>
                </a:lnTo>
                <a:lnTo>
                  <a:pt x="9970" y="57760"/>
                </a:lnTo>
                <a:lnTo>
                  <a:pt x="9970" y="57750"/>
                </a:lnTo>
                <a:lnTo>
                  <a:pt x="9980" y="57740"/>
                </a:lnTo>
                <a:lnTo>
                  <a:pt x="9980" y="57730"/>
                </a:lnTo>
                <a:lnTo>
                  <a:pt x="9960" y="57730"/>
                </a:lnTo>
                <a:lnTo>
                  <a:pt x="9950" y="57720"/>
                </a:lnTo>
                <a:lnTo>
                  <a:pt x="9940" y="57720"/>
                </a:lnTo>
                <a:lnTo>
                  <a:pt x="9910" y="57730"/>
                </a:lnTo>
                <a:lnTo>
                  <a:pt x="9900" y="57730"/>
                </a:lnTo>
                <a:lnTo>
                  <a:pt x="9890" y="57730"/>
                </a:lnTo>
                <a:lnTo>
                  <a:pt x="9890" y="57720"/>
                </a:lnTo>
                <a:lnTo>
                  <a:pt x="9870" y="57720"/>
                </a:lnTo>
                <a:lnTo>
                  <a:pt x="9830" y="57720"/>
                </a:lnTo>
                <a:lnTo>
                  <a:pt x="9830" y="57700"/>
                </a:lnTo>
                <a:lnTo>
                  <a:pt x="9830" y="57690"/>
                </a:lnTo>
                <a:lnTo>
                  <a:pt x="9860" y="57680"/>
                </a:lnTo>
                <a:lnTo>
                  <a:pt x="9870" y="57670"/>
                </a:lnTo>
                <a:lnTo>
                  <a:pt x="9880" y="57660"/>
                </a:lnTo>
                <a:lnTo>
                  <a:pt x="9870" y="57640"/>
                </a:lnTo>
                <a:lnTo>
                  <a:pt x="9860" y="57640"/>
                </a:lnTo>
                <a:lnTo>
                  <a:pt x="9850" y="57630"/>
                </a:lnTo>
                <a:lnTo>
                  <a:pt x="9830" y="57630"/>
                </a:lnTo>
                <a:lnTo>
                  <a:pt x="9790" y="57640"/>
                </a:lnTo>
                <a:lnTo>
                  <a:pt x="9760" y="57640"/>
                </a:lnTo>
                <a:lnTo>
                  <a:pt x="9750" y="57620"/>
                </a:lnTo>
                <a:lnTo>
                  <a:pt x="9730" y="57590"/>
                </a:lnTo>
                <a:lnTo>
                  <a:pt x="9720" y="57500"/>
                </a:lnTo>
                <a:lnTo>
                  <a:pt x="9710" y="57480"/>
                </a:lnTo>
                <a:lnTo>
                  <a:pt x="9710" y="57470"/>
                </a:lnTo>
                <a:lnTo>
                  <a:pt x="9690" y="57470"/>
                </a:lnTo>
                <a:lnTo>
                  <a:pt x="9680" y="57470"/>
                </a:lnTo>
                <a:lnTo>
                  <a:pt x="9670" y="57480"/>
                </a:lnTo>
                <a:lnTo>
                  <a:pt x="9660" y="57480"/>
                </a:lnTo>
                <a:lnTo>
                  <a:pt x="9640" y="57470"/>
                </a:lnTo>
                <a:lnTo>
                  <a:pt x="9630" y="57470"/>
                </a:lnTo>
                <a:lnTo>
                  <a:pt x="9620" y="57470"/>
                </a:lnTo>
                <a:lnTo>
                  <a:pt x="9590" y="57480"/>
                </a:lnTo>
                <a:lnTo>
                  <a:pt x="9550" y="57500"/>
                </a:lnTo>
                <a:lnTo>
                  <a:pt x="9540" y="57510"/>
                </a:lnTo>
                <a:lnTo>
                  <a:pt x="9500" y="57520"/>
                </a:lnTo>
                <a:lnTo>
                  <a:pt x="9450" y="57510"/>
                </a:lnTo>
                <a:lnTo>
                  <a:pt x="9440" y="57510"/>
                </a:lnTo>
                <a:lnTo>
                  <a:pt x="9430" y="57500"/>
                </a:lnTo>
                <a:lnTo>
                  <a:pt x="9430" y="57490"/>
                </a:lnTo>
                <a:lnTo>
                  <a:pt x="9420" y="57470"/>
                </a:lnTo>
                <a:lnTo>
                  <a:pt x="9420" y="57460"/>
                </a:lnTo>
                <a:lnTo>
                  <a:pt x="9410" y="57450"/>
                </a:lnTo>
                <a:lnTo>
                  <a:pt x="9390" y="57440"/>
                </a:lnTo>
                <a:lnTo>
                  <a:pt x="9350" y="57450"/>
                </a:lnTo>
                <a:lnTo>
                  <a:pt x="9330" y="57440"/>
                </a:lnTo>
                <a:lnTo>
                  <a:pt x="9290" y="57430"/>
                </a:lnTo>
                <a:lnTo>
                  <a:pt x="9260" y="57420"/>
                </a:lnTo>
                <a:lnTo>
                  <a:pt x="9240" y="57430"/>
                </a:lnTo>
                <a:lnTo>
                  <a:pt x="9220" y="57450"/>
                </a:lnTo>
                <a:lnTo>
                  <a:pt x="9210" y="57450"/>
                </a:lnTo>
                <a:lnTo>
                  <a:pt x="9190" y="57450"/>
                </a:lnTo>
                <a:lnTo>
                  <a:pt x="9150" y="57430"/>
                </a:lnTo>
                <a:lnTo>
                  <a:pt x="9180" y="57410"/>
                </a:lnTo>
                <a:lnTo>
                  <a:pt x="9190" y="57400"/>
                </a:lnTo>
                <a:lnTo>
                  <a:pt x="9210" y="57380"/>
                </a:lnTo>
                <a:lnTo>
                  <a:pt x="9220" y="57350"/>
                </a:lnTo>
                <a:lnTo>
                  <a:pt x="9220" y="57310"/>
                </a:lnTo>
                <a:lnTo>
                  <a:pt x="9200" y="57320"/>
                </a:lnTo>
                <a:lnTo>
                  <a:pt x="9190" y="57320"/>
                </a:lnTo>
                <a:lnTo>
                  <a:pt x="9180" y="57320"/>
                </a:lnTo>
                <a:lnTo>
                  <a:pt x="9170" y="57310"/>
                </a:lnTo>
                <a:lnTo>
                  <a:pt x="9160" y="57310"/>
                </a:lnTo>
                <a:lnTo>
                  <a:pt x="9150" y="57290"/>
                </a:lnTo>
                <a:lnTo>
                  <a:pt x="9140" y="57280"/>
                </a:lnTo>
                <a:lnTo>
                  <a:pt x="9150" y="57270"/>
                </a:lnTo>
                <a:lnTo>
                  <a:pt x="9160" y="57270"/>
                </a:lnTo>
                <a:lnTo>
                  <a:pt x="9160" y="57260"/>
                </a:lnTo>
                <a:lnTo>
                  <a:pt x="9170" y="57250"/>
                </a:lnTo>
                <a:lnTo>
                  <a:pt x="9160" y="57240"/>
                </a:lnTo>
                <a:lnTo>
                  <a:pt x="9160" y="57230"/>
                </a:lnTo>
                <a:lnTo>
                  <a:pt x="9160" y="57220"/>
                </a:lnTo>
                <a:lnTo>
                  <a:pt x="9170" y="57200"/>
                </a:lnTo>
                <a:lnTo>
                  <a:pt x="9170" y="57190"/>
                </a:lnTo>
                <a:lnTo>
                  <a:pt x="9170" y="57160"/>
                </a:lnTo>
                <a:lnTo>
                  <a:pt x="9160" y="57150"/>
                </a:lnTo>
                <a:lnTo>
                  <a:pt x="9160" y="57130"/>
                </a:lnTo>
                <a:lnTo>
                  <a:pt x="9130" y="57100"/>
                </a:lnTo>
                <a:lnTo>
                  <a:pt x="9120" y="57090"/>
                </a:lnTo>
                <a:lnTo>
                  <a:pt x="9120" y="57060"/>
                </a:lnTo>
                <a:lnTo>
                  <a:pt x="9110" y="57050"/>
                </a:lnTo>
                <a:lnTo>
                  <a:pt x="9090" y="57050"/>
                </a:lnTo>
                <a:lnTo>
                  <a:pt x="9080" y="57040"/>
                </a:lnTo>
                <a:lnTo>
                  <a:pt x="9080" y="57010"/>
                </a:lnTo>
                <a:lnTo>
                  <a:pt x="9110" y="57000"/>
                </a:lnTo>
                <a:lnTo>
                  <a:pt x="9210" y="56970"/>
                </a:lnTo>
                <a:lnTo>
                  <a:pt x="9220" y="56970"/>
                </a:lnTo>
                <a:lnTo>
                  <a:pt x="9250" y="56970"/>
                </a:lnTo>
                <a:lnTo>
                  <a:pt x="9260" y="56970"/>
                </a:lnTo>
                <a:lnTo>
                  <a:pt x="9270" y="56960"/>
                </a:lnTo>
                <a:lnTo>
                  <a:pt x="9290" y="56940"/>
                </a:lnTo>
                <a:lnTo>
                  <a:pt x="9290" y="56900"/>
                </a:lnTo>
                <a:lnTo>
                  <a:pt x="9270" y="56860"/>
                </a:lnTo>
                <a:lnTo>
                  <a:pt x="9260" y="5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