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Kurgan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urgan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7430" y="54370"/>
                </a:moveTo>
                <a:lnTo>
                  <a:pt x="27440" y="54340"/>
                </a:lnTo>
                <a:lnTo>
                  <a:pt x="27440" y="54330"/>
                </a:lnTo>
                <a:lnTo>
                  <a:pt x="27430" y="54320"/>
                </a:lnTo>
                <a:lnTo>
                  <a:pt x="27420" y="54310"/>
                </a:lnTo>
                <a:lnTo>
                  <a:pt x="27410" y="54320"/>
                </a:lnTo>
                <a:lnTo>
                  <a:pt x="27400" y="54330"/>
                </a:lnTo>
                <a:lnTo>
                  <a:pt x="27390" y="54330"/>
                </a:lnTo>
                <a:lnTo>
                  <a:pt x="27380" y="54330"/>
                </a:lnTo>
                <a:lnTo>
                  <a:pt x="27380" y="54320"/>
                </a:lnTo>
                <a:lnTo>
                  <a:pt x="27360" y="54270"/>
                </a:lnTo>
                <a:lnTo>
                  <a:pt x="27350" y="54260"/>
                </a:lnTo>
                <a:lnTo>
                  <a:pt x="27340" y="54250"/>
                </a:lnTo>
                <a:lnTo>
                  <a:pt x="27300" y="54260"/>
                </a:lnTo>
                <a:lnTo>
                  <a:pt x="27290" y="54250"/>
                </a:lnTo>
                <a:lnTo>
                  <a:pt x="27280" y="54250"/>
                </a:lnTo>
                <a:lnTo>
                  <a:pt x="27280" y="54240"/>
                </a:lnTo>
                <a:lnTo>
                  <a:pt x="27280" y="54230"/>
                </a:lnTo>
                <a:lnTo>
                  <a:pt x="27290" y="54230"/>
                </a:lnTo>
                <a:lnTo>
                  <a:pt x="27300" y="54230"/>
                </a:lnTo>
                <a:lnTo>
                  <a:pt x="27300" y="54220"/>
                </a:lnTo>
                <a:lnTo>
                  <a:pt x="27300" y="54200"/>
                </a:lnTo>
                <a:lnTo>
                  <a:pt x="27300" y="54180"/>
                </a:lnTo>
                <a:lnTo>
                  <a:pt x="27300" y="54170"/>
                </a:lnTo>
                <a:lnTo>
                  <a:pt x="27300" y="54160"/>
                </a:lnTo>
                <a:lnTo>
                  <a:pt x="27310" y="54160"/>
                </a:lnTo>
                <a:lnTo>
                  <a:pt x="27330" y="54160"/>
                </a:lnTo>
                <a:lnTo>
                  <a:pt x="27340" y="54160"/>
                </a:lnTo>
                <a:lnTo>
                  <a:pt x="27340" y="54150"/>
                </a:lnTo>
                <a:lnTo>
                  <a:pt x="27340" y="54140"/>
                </a:lnTo>
                <a:lnTo>
                  <a:pt x="27330" y="54130"/>
                </a:lnTo>
                <a:lnTo>
                  <a:pt x="27330" y="54120"/>
                </a:lnTo>
                <a:lnTo>
                  <a:pt x="27310" y="54110"/>
                </a:lnTo>
                <a:lnTo>
                  <a:pt x="27300" y="54110"/>
                </a:lnTo>
                <a:lnTo>
                  <a:pt x="27300" y="54100"/>
                </a:lnTo>
                <a:lnTo>
                  <a:pt x="27300" y="54090"/>
                </a:lnTo>
                <a:lnTo>
                  <a:pt x="27300" y="54080"/>
                </a:lnTo>
                <a:lnTo>
                  <a:pt x="27310" y="54070"/>
                </a:lnTo>
                <a:lnTo>
                  <a:pt x="27320" y="54070"/>
                </a:lnTo>
                <a:lnTo>
                  <a:pt x="27330" y="54070"/>
                </a:lnTo>
                <a:lnTo>
                  <a:pt x="27330" y="54080"/>
                </a:lnTo>
                <a:lnTo>
                  <a:pt x="27340" y="54090"/>
                </a:lnTo>
                <a:lnTo>
                  <a:pt x="27340" y="54100"/>
                </a:lnTo>
                <a:lnTo>
                  <a:pt x="27350" y="54100"/>
                </a:lnTo>
                <a:lnTo>
                  <a:pt x="27350" y="54090"/>
                </a:lnTo>
                <a:lnTo>
                  <a:pt x="27360" y="54080"/>
                </a:lnTo>
                <a:lnTo>
                  <a:pt x="27370" y="54080"/>
                </a:lnTo>
                <a:lnTo>
                  <a:pt x="27370" y="54070"/>
                </a:lnTo>
                <a:lnTo>
                  <a:pt x="27370" y="54060"/>
                </a:lnTo>
                <a:lnTo>
                  <a:pt x="27380" y="54050"/>
                </a:lnTo>
                <a:lnTo>
                  <a:pt x="27380" y="54040"/>
                </a:lnTo>
                <a:lnTo>
                  <a:pt x="27390" y="54040"/>
                </a:lnTo>
                <a:lnTo>
                  <a:pt x="27410" y="54030"/>
                </a:lnTo>
                <a:lnTo>
                  <a:pt x="27410" y="54020"/>
                </a:lnTo>
                <a:lnTo>
                  <a:pt x="27410" y="54010"/>
                </a:lnTo>
                <a:lnTo>
                  <a:pt x="27410" y="53980"/>
                </a:lnTo>
                <a:lnTo>
                  <a:pt x="27400" y="53970"/>
                </a:lnTo>
                <a:lnTo>
                  <a:pt x="27400" y="53960"/>
                </a:lnTo>
                <a:lnTo>
                  <a:pt x="27380" y="53960"/>
                </a:lnTo>
                <a:lnTo>
                  <a:pt x="27370" y="53950"/>
                </a:lnTo>
                <a:lnTo>
                  <a:pt x="27360" y="53950"/>
                </a:lnTo>
                <a:lnTo>
                  <a:pt x="27360" y="53940"/>
                </a:lnTo>
                <a:lnTo>
                  <a:pt x="27360" y="53930"/>
                </a:lnTo>
                <a:lnTo>
                  <a:pt x="27370" y="53930"/>
                </a:lnTo>
                <a:lnTo>
                  <a:pt x="27370" y="53910"/>
                </a:lnTo>
                <a:lnTo>
                  <a:pt x="27370" y="53900"/>
                </a:lnTo>
                <a:lnTo>
                  <a:pt x="27360" y="53890"/>
                </a:lnTo>
                <a:lnTo>
                  <a:pt x="27360" y="53880"/>
                </a:lnTo>
                <a:lnTo>
                  <a:pt x="27350" y="53860"/>
                </a:lnTo>
                <a:lnTo>
                  <a:pt x="27340" y="53850"/>
                </a:lnTo>
                <a:lnTo>
                  <a:pt x="27330" y="53850"/>
                </a:lnTo>
                <a:lnTo>
                  <a:pt x="27220" y="53850"/>
                </a:lnTo>
                <a:lnTo>
                  <a:pt x="27180" y="53840"/>
                </a:lnTo>
                <a:lnTo>
                  <a:pt x="27170" y="53840"/>
                </a:lnTo>
                <a:lnTo>
                  <a:pt x="27160" y="53840"/>
                </a:lnTo>
                <a:lnTo>
                  <a:pt x="27120" y="53880"/>
                </a:lnTo>
                <a:lnTo>
                  <a:pt x="27080" y="53890"/>
                </a:lnTo>
                <a:lnTo>
                  <a:pt x="27040" y="53910"/>
                </a:lnTo>
                <a:lnTo>
                  <a:pt x="27030" y="53910"/>
                </a:lnTo>
                <a:lnTo>
                  <a:pt x="27030" y="53900"/>
                </a:lnTo>
                <a:lnTo>
                  <a:pt x="27020" y="53900"/>
                </a:lnTo>
                <a:lnTo>
                  <a:pt x="27020" y="53890"/>
                </a:lnTo>
                <a:lnTo>
                  <a:pt x="27020" y="53880"/>
                </a:lnTo>
                <a:lnTo>
                  <a:pt x="27010" y="53880"/>
                </a:lnTo>
                <a:lnTo>
                  <a:pt x="26990" y="53880"/>
                </a:lnTo>
                <a:lnTo>
                  <a:pt x="26980" y="53880"/>
                </a:lnTo>
                <a:lnTo>
                  <a:pt x="26970" y="53900"/>
                </a:lnTo>
                <a:lnTo>
                  <a:pt x="26970" y="53910"/>
                </a:lnTo>
                <a:lnTo>
                  <a:pt x="26960" y="53920"/>
                </a:lnTo>
                <a:lnTo>
                  <a:pt x="26950" y="53920"/>
                </a:lnTo>
                <a:lnTo>
                  <a:pt x="26950" y="53910"/>
                </a:lnTo>
                <a:lnTo>
                  <a:pt x="26950" y="53900"/>
                </a:lnTo>
                <a:lnTo>
                  <a:pt x="26950" y="53890"/>
                </a:lnTo>
                <a:lnTo>
                  <a:pt x="26950" y="53880"/>
                </a:lnTo>
                <a:lnTo>
                  <a:pt x="26940" y="53880"/>
                </a:lnTo>
                <a:lnTo>
                  <a:pt x="26930" y="53870"/>
                </a:lnTo>
                <a:lnTo>
                  <a:pt x="26930" y="53860"/>
                </a:lnTo>
                <a:lnTo>
                  <a:pt x="26930" y="53850"/>
                </a:lnTo>
                <a:lnTo>
                  <a:pt x="26930" y="53840"/>
                </a:lnTo>
                <a:lnTo>
                  <a:pt x="26950" y="53840"/>
                </a:lnTo>
                <a:lnTo>
                  <a:pt x="26950" y="53830"/>
                </a:lnTo>
                <a:lnTo>
                  <a:pt x="26960" y="53820"/>
                </a:lnTo>
                <a:lnTo>
                  <a:pt x="26950" y="53820"/>
                </a:lnTo>
                <a:lnTo>
                  <a:pt x="26950" y="53810"/>
                </a:lnTo>
                <a:lnTo>
                  <a:pt x="26940" y="53800"/>
                </a:lnTo>
                <a:lnTo>
                  <a:pt x="26930" y="53800"/>
                </a:lnTo>
                <a:lnTo>
                  <a:pt x="26890" y="53820"/>
                </a:lnTo>
                <a:lnTo>
                  <a:pt x="26880" y="53820"/>
                </a:lnTo>
                <a:lnTo>
                  <a:pt x="26870" y="53810"/>
                </a:lnTo>
                <a:lnTo>
                  <a:pt x="26860" y="53810"/>
                </a:lnTo>
                <a:lnTo>
                  <a:pt x="26860" y="53820"/>
                </a:lnTo>
                <a:lnTo>
                  <a:pt x="26850" y="53830"/>
                </a:lnTo>
                <a:lnTo>
                  <a:pt x="26840" y="53860"/>
                </a:lnTo>
                <a:lnTo>
                  <a:pt x="26830" y="53860"/>
                </a:lnTo>
                <a:lnTo>
                  <a:pt x="26770" y="53890"/>
                </a:lnTo>
                <a:lnTo>
                  <a:pt x="26760" y="53890"/>
                </a:lnTo>
                <a:lnTo>
                  <a:pt x="26750" y="53880"/>
                </a:lnTo>
                <a:lnTo>
                  <a:pt x="26740" y="53870"/>
                </a:lnTo>
                <a:lnTo>
                  <a:pt x="26740" y="53860"/>
                </a:lnTo>
                <a:lnTo>
                  <a:pt x="26730" y="53860"/>
                </a:lnTo>
                <a:lnTo>
                  <a:pt x="26720" y="53850"/>
                </a:lnTo>
                <a:lnTo>
                  <a:pt x="26710" y="53860"/>
                </a:lnTo>
                <a:lnTo>
                  <a:pt x="26700" y="53870"/>
                </a:lnTo>
                <a:lnTo>
                  <a:pt x="26700" y="53880"/>
                </a:lnTo>
                <a:lnTo>
                  <a:pt x="26690" y="53890"/>
                </a:lnTo>
                <a:lnTo>
                  <a:pt x="26660" y="53880"/>
                </a:lnTo>
                <a:lnTo>
                  <a:pt x="26660" y="53870"/>
                </a:lnTo>
                <a:lnTo>
                  <a:pt x="26660" y="53840"/>
                </a:lnTo>
                <a:lnTo>
                  <a:pt x="26650" y="53830"/>
                </a:lnTo>
                <a:lnTo>
                  <a:pt x="26640" y="53830"/>
                </a:lnTo>
                <a:lnTo>
                  <a:pt x="26620" y="53820"/>
                </a:lnTo>
                <a:lnTo>
                  <a:pt x="26610" y="53820"/>
                </a:lnTo>
                <a:lnTo>
                  <a:pt x="26610" y="53810"/>
                </a:lnTo>
                <a:lnTo>
                  <a:pt x="26610" y="53800"/>
                </a:lnTo>
                <a:lnTo>
                  <a:pt x="26610" y="53790"/>
                </a:lnTo>
                <a:lnTo>
                  <a:pt x="26610" y="53780"/>
                </a:lnTo>
                <a:lnTo>
                  <a:pt x="26620" y="53760"/>
                </a:lnTo>
                <a:lnTo>
                  <a:pt x="26620" y="53750"/>
                </a:lnTo>
                <a:lnTo>
                  <a:pt x="26670" y="53720"/>
                </a:lnTo>
                <a:lnTo>
                  <a:pt x="26670" y="53710"/>
                </a:lnTo>
                <a:lnTo>
                  <a:pt x="26670" y="53700"/>
                </a:lnTo>
                <a:lnTo>
                  <a:pt x="26650" y="53680"/>
                </a:lnTo>
                <a:lnTo>
                  <a:pt x="26650" y="53670"/>
                </a:lnTo>
                <a:lnTo>
                  <a:pt x="26650" y="53660"/>
                </a:lnTo>
                <a:lnTo>
                  <a:pt x="26650" y="53640"/>
                </a:lnTo>
                <a:lnTo>
                  <a:pt x="26650" y="53630"/>
                </a:lnTo>
                <a:lnTo>
                  <a:pt x="26640" y="53630"/>
                </a:lnTo>
                <a:lnTo>
                  <a:pt x="26630" y="53620"/>
                </a:lnTo>
                <a:lnTo>
                  <a:pt x="26620" y="53610"/>
                </a:lnTo>
                <a:lnTo>
                  <a:pt x="26610" y="53610"/>
                </a:lnTo>
                <a:lnTo>
                  <a:pt x="26600" y="53610"/>
                </a:lnTo>
                <a:lnTo>
                  <a:pt x="26600" y="53600"/>
                </a:lnTo>
                <a:lnTo>
                  <a:pt x="26590" y="53600"/>
                </a:lnTo>
                <a:lnTo>
                  <a:pt x="26580" y="53580"/>
                </a:lnTo>
                <a:lnTo>
                  <a:pt x="26570" y="53510"/>
                </a:lnTo>
                <a:lnTo>
                  <a:pt x="26580" y="53500"/>
                </a:lnTo>
                <a:lnTo>
                  <a:pt x="26580" y="53480"/>
                </a:lnTo>
                <a:lnTo>
                  <a:pt x="26590" y="53470"/>
                </a:lnTo>
                <a:lnTo>
                  <a:pt x="26600" y="53470"/>
                </a:lnTo>
                <a:lnTo>
                  <a:pt x="26620" y="53470"/>
                </a:lnTo>
                <a:lnTo>
                  <a:pt x="26630" y="53470"/>
                </a:lnTo>
                <a:lnTo>
                  <a:pt x="26660" y="53460"/>
                </a:lnTo>
                <a:lnTo>
                  <a:pt x="26670" y="53460"/>
                </a:lnTo>
                <a:lnTo>
                  <a:pt x="26700" y="53510"/>
                </a:lnTo>
                <a:lnTo>
                  <a:pt x="26710" y="53510"/>
                </a:lnTo>
                <a:lnTo>
                  <a:pt x="26720" y="53510"/>
                </a:lnTo>
                <a:lnTo>
                  <a:pt x="26720" y="53490"/>
                </a:lnTo>
                <a:lnTo>
                  <a:pt x="26720" y="53480"/>
                </a:lnTo>
                <a:lnTo>
                  <a:pt x="26720" y="53460"/>
                </a:lnTo>
                <a:lnTo>
                  <a:pt x="26720" y="53450"/>
                </a:lnTo>
                <a:lnTo>
                  <a:pt x="26720" y="53440"/>
                </a:lnTo>
                <a:lnTo>
                  <a:pt x="26750" y="53420"/>
                </a:lnTo>
                <a:lnTo>
                  <a:pt x="26750" y="53410"/>
                </a:lnTo>
                <a:lnTo>
                  <a:pt x="26760" y="53410"/>
                </a:lnTo>
                <a:lnTo>
                  <a:pt x="26760" y="53390"/>
                </a:lnTo>
                <a:lnTo>
                  <a:pt x="26760" y="53360"/>
                </a:lnTo>
                <a:lnTo>
                  <a:pt x="26750" y="53370"/>
                </a:lnTo>
                <a:lnTo>
                  <a:pt x="26740" y="53370"/>
                </a:lnTo>
                <a:lnTo>
                  <a:pt x="26730" y="53370"/>
                </a:lnTo>
                <a:lnTo>
                  <a:pt x="26720" y="53350"/>
                </a:lnTo>
                <a:lnTo>
                  <a:pt x="26720" y="53340"/>
                </a:lnTo>
                <a:lnTo>
                  <a:pt x="26710" y="53330"/>
                </a:lnTo>
                <a:lnTo>
                  <a:pt x="26710" y="53320"/>
                </a:lnTo>
                <a:lnTo>
                  <a:pt x="26720" y="53320"/>
                </a:lnTo>
                <a:lnTo>
                  <a:pt x="26720" y="53310"/>
                </a:lnTo>
                <a:lnTo>
                  <a:pt x="26730" y="53300"/>
                </a:lnTo>
                <a:lnTo>
                  <a:pt x="26730" y="53290"/>
                </a:lnTo>
                <a:lnTo>
                  <a:pt x="26740" y="53290"/>
                </a:lnTo>
                <a:lnTo>
                  <a:pt x="26740" y="53280"/>
                </a:lnTo>
                <a:lnTo>
                  <a:pt x="26740" y="53270"/>
                </a:lnTo>
                <a:lnTo>
                  <a:pt x="26730" y="53270"/>
                </a:lnTo>
                <a:lnTo>
                  <a:pt x="26710" y="53270"/>
                </a:lnTo>
                <a:lnTo>
                  <a:pt x="26710" y="53260"/>
                </a:lnTo>
                <a:lnTo>
                  <a:pt x="26700" y="53260"/>
                </a:lnTo>
                <a:lnTo>
                  <a:pt x="26700" y="53250"/>
                </a:lnTo>
                <a:lnTo>
                  <a:pt x="26700" y="53240"/>
                </a:lnTo>
                <a:lnTo>
                  <a:pt x="26620" y="53210"/>
                </a:lnTo>
                <a:lnTo>
                  <a:pt x="26610" y="53210"/>
                </a:lnTo>
                <a:lnTo>
                  <a:pt x="26610" y="53200"/>
                </a:lnTo>
                <a:lnTo>
                  <a:pt x="26620" y="53180"/>
                </a:lnTo>
                <a:lnTo>
                  <a:pt x="26620" y="53170"/>
                </a:lnTo>
                <a:lnTo>
                  <a:pt x="26630" y="53170"/>
                </a:lnTo>
                <a:lnTo>
                  <a:pt x="26670" y="53160"/>
                </a:lnTo>
                <a:lnTo>
                  <a:pt x="26690" y="53150"/>
                </a:lnTo>
                <a:lnTo>
                  <a:pt x="26710" y="53140"/>
                </a:lnTo>
                <a:lnTo>
                  <a:pt x="26740" y="53130"/>
                </a:lnTo>
                <a:lnTo>
                  <a:pt x="26750" y="53130"/>
                </a:lnTo>
                <a:lnTo>
                  <a:pt x="26750" y="53120"/>
                </a:lnTo>
                <a:lnTo>
                  <a:pt x="26750" y="53110"/>
                </a:lnTo>
                <a:lnTo>
                  <a:pt x="26750" y="53100"/>
                </a:lnTo>
                <a:lnTo>
                  <a:pt x="26700" y="53070"/>
                </a:lnTo>
                <a:lnTo>
                  <a:pt x="26700" y="53060"/>
                </a:lnTo>
                <a:lnTo>
                  <a:pt x="26710" y="53050"/>
                </a:lnTo>
                <a:lnTo>
                  <a:pt x="26720" y="53020"/>
                </a:lnTo>
                <a:lnTo>
                  <a:pt x="26730" y="53020"/>
                </a:lnTo>
                <a:lnTo>
                  <a:pt x="26750" y="53030"/>
                </a:lnTo>
                <a:lnTo>
                  <a:pt x="26770" y="53060"/>
                </a:lnTo>
                <a:lnTo>
                  <a:pt x="26780" y="53060"/>
                </a:lnTo>
                <a:lnTo>
                  <a:pt x="26790" y="53060"/>
                </a:lnTo>
                <a:lnTo>
                  <a:pt x="26820" y="53030"/>
                </a:lnTo>
                <a:lnTo>
                  <a:pt x="26830" y="53030"/>
                </a:lnTo>
                <a:lnTo>
                  <a:pt x="26880" y="53040"/>
                </a:lnTo>
                <a:lnTo>
                  <a:pt x="26890" y="53040"/>
                </a:lnTo>
                <a:lnTo>
                  <a:pt x="26900" y="53040"/>
                </a:lnTo>
                <a:lnTo>
                  <a:pt x="26900" y="53030"/>
                </a:lnTo>
                <a:lnTo>
                  <a:pt x="26900" y="53020"/>
                </a:lnTo>
                <a:lnTo>
                  <a:pt x="26890" y="53010"/>
                </a:lnTo>
                <a:lnTo>
                  <a:pt x="26880" y="53010"/>
                </a:lnTo>
                <a:lnTo>
                  <a:pt x="26880" y="53000"/>
                </a:lnTo>
                <a:lnTo>
                  <a:pt x="26880" y="52990"/>
                </a:lnTo>
                <a:lnTo>
                  <a:pt x="26880" y="52980"/>
                </a:lnTo>
                <a:lnTo>
                  <a:pt x="26890" y="52980"/>
                </a:lnTo>
                <a:lnTo>
                  <a:pt x="26920" y="52980"/>
                </a:lnTo>
                <a:lnTo>
                  <a:pt x="26930" y="52970"/>
                </a:lnTo>
                <a:lnTo>
                  <a:pt x="26960" y="52960"/>
                </a:lnTo>
                <a:lnTo>
                  <a:pt x="26960" y="52950"/>
                </a:lnTo>
                <a:lnTo>
                  <a:pt x="26960" y="52940"/>
                </a:lnTo>
                <a:lnTo>
                  <a:pt x="26930" y="52910"/>
                </a:lnTo>
                <a:lnTo>
                  <a:pt x="26920" y="52890"/>
                </a:lnTo>
                <a:lnTo>
                  <a:pt x="26910" y="52880"/>
                </a:lnTo>
                <a:lnTo>
                  <a:pt x="26890" y="52890"/>
                </a:lnTo>
                <a:lnTo>
                  <a:pt x="26880" y="52890"/>
                </a:lnTo>
                <a:lnTo>
                  <a:pt x="26880" y="52880"/>
                </a:lnTo>
                <a:lnTo>
                  <a:pt x="26890" y="52870"/>
                </a:lnTo>
                <a:lnTo>
                  <a:pt x="26910" y="52860"/>
                </a:lnTo>
                <a:lnTo>
                  <a:pt x="26920" y="52860"/>
                </a:lnTo>
                <a:lnTo>
                  <a:pt x="26920" y="52850"/>
                </a:lnTo>
                <a:lnTo>
                  <a:pt x="26920" y="52840"/>
                </a:lnTo>
                <a:lnTo>
                  <a:pt x="26920" y="52830"/>
                </a:lnTo>
                <a:lnTo>
                  <a:pt x="26930" y="52820"/>
                </a:lnTo>
                <a:lnTo>
                  <a:pt x="26940" y="52810"/>
                </a:lnTo>
                <a:lnTo>
                  <a:pt x="26940" y="52800"/>
                </a:lnTo>
                <a:lnTo>
                  <a:pt x="26940" y="52790"/>
                </a:lnTo>
                <a:lnTo>
                  <a:pt x="26930" y="52790"/>
                </a:lnTo>
                <a:lnTo>
                  <a:pt x="26920" y="52780"/>
                </a:lnTo>
                <a:lnTo>
                  <a:pt x="26920" y="52770"/>
                </a:lnTo>
                <a:lnTo>
                  <a:pt x="26920" y="52760"/>
                </a:lnTo>
                <a:lnTo>
                  <a:pt x="26920" y="52730"/>
                </a:lnTo>
                <a:lnTo>
                  <a:pt x="26920" y="52710"/>
                </a:lnTo>
                <a:lnTo>
                  <a:pt x="26920" y="52700"/>
                </a:lnTo>
                <a:lnTo>
                  <a:pt x="26920" y="52690"/>
                </a:lnTo>
                <a:lnTo>
                  <a:pt x="26910" y="52680"/>
                </a:lnTo>
                <a:lnTo>
                  <a:pt x="26900" y="52660"/>
                </a:lnTo>
                <a:lnTo>
                  <a:pt x="26870" y="52630"/>
                </a:lnTo>
                <a:lnTo>
                  <a:pt x="26870" y="52620"/>
                </a:lnTo>
                <a:lnTo>
                  <a:pt x="26860" y="52610"/>
                </a:lnTo>
                <a:lnTo>
                  <a:pt x="26860" y="52600"/>
                </a:lnTo>
                <a:lnTo>
                  <a:pt x="26850" y="52600"/>
                </a:lnTo>
                <a:lnTo>
                  <a:pt x="26840" y="52600"/>
                </a:lnTo>
                <a:lnTo>
                  <a:pt x="26830" y="52590"/>
                </a:lnTo>
                <a:lnTo>
                  <a:pt x="26820" y="52580"/>
                </a:lnTo>
                <a:lnTo>
                  <a:pt x="26810" y="52580"/>
                </a:lnTo>
                <a:lnTo>
                  <a:pt x="26800" y="52580"/>
                </a:lnTo>
                <a:lnTo>
                  <a:pt x="26790" y="52590"/>
                </a:lnTo>
                <a:lnTo>
                  <a:pt x="26790" y="52600"/>
                </a:lnTo>
                <a:lnTo>
                  <a:pt x="26780" y="52600"/>
                </a:lnTo>
                <a:lnTo>
                  <a:pt x="26770" y="52600"/>
                </a:lnTo>
                <a:lnTo>
                  <a:pt x="26760" y="52590"/>
                </a:lnTo>
                <a:lnTo>
                  <a:pt x="26760" y="52580"/>
                </a:lnTo>
                <a:lnTo>
                  <a:pt x="26750" y="52570"/>
                </a:lnTo>
                <a:lnTo>
                  <a:pt x="26760" y="52530"/>
                </a:lnTo>
                <a:lnTo>
                  <a:pt x="26760" y="52520"/>
                </a:lnTo>
                <a:lnTo>
                  <a:pt x="26770" y="52520"/>
                </a:lnTo>
                <a:lnTo>
                  <a:pt x="26780" y="52520"/>
                </a:lnTo>
                <a:lnTo>
                  <a:pt x="26790" y="52520"/>
                </a:lnTo>
                <a:lnTo>
                  <a:pt x="26810" y="52510"/>
                </a:lnTo>
                <a:lnTo>
                  <a:pt x="26810" y="52500"/>
                </a:lnTo>
                <a:lnTo>
                  <a:pt x="26810" y="52480"/>
                </a:lnTo>
                <a:lnTo>
                  <a:pt x="26800" y="52450"/>
                </a:lnTo>
                <a:lnTo>
                  <a:pt x="26790" y="52430"/>
                </a:lnTo>
                <a:lnTo>
                  <a:pt x="26790" y="52420"/>
                </a:lnTo>
                <a:lnTo>
                  <a:pt x="26780" y="52420"/>
                </a:lnTo>
                <a:lnTo>
                  <a:pt x="26770" y="52430"/>
                </a:lnTo>
                <a:lnTo>
                  <a:pt x="26770" y="52440"/>
                </a:lnTo>
                <a:lnTo>
                  <a:pt x="26770" y="52450"/>
                </a:lnTo>
                <a:lnTo>
                  <a:pt x="26770" y="52460"/>
                </a:lnTo>
                <a:lnTo>
                  <a:pt x="26760" y="52470"/>
                </a:lnTo>
                <a:lnTo>
                  <a:pt x="26750" y="52480"/>
                </a:lnTo>
                <a:lnTo>
                  <a:pt x="26740" y="52470"/>
                </a:lnTo>
                <a:lnTo>
                  <a:pt x="26730" y="52460"/>
                </a:lnTo>
                <a:lnTo>
                  <a:pt x="26730" y="52450"/>
                </a:lnTo>
                <a:lnTo>
                  <a:pt x="26730" y="52430"/>
                </a:lnTo>
                <a:lnTo>
                  <a:pt x="26730" y="52420"/>
                </a:lnTo>
                <a:lnTo>
                  <a:pt x="26730" y="52400"/>
                </a:lnTo>
                <a:lnTo>
                  <a:pt x="26730" y="52390"/>
                </a:lnTo>
                <a:lnTo>
                  <a:pt x="26730" y="52380"/>
                </a:lnTo>
                <a:lnTo>
                  <a:pt x="26730" y="52370"/>
                </a:lnTo>
                <a:lnTo>
                  <a:pt x="26730" y="52360"/>
                </a:lnTo>
                <a:lnTo>
                  <a:pt x="26680" y="52330"/>
                </a:lnTo>
                <a:lnTo>
                  <a:pt x="26670" y="52320"/>
                </a:lnTo>
                <a:lnTo>
                  <a:pt x="26660" y="52310"/>
                </a:lnTo>
                <a:lnTo>
                  <a:pt x="26660" y="52300"/>
                </a:lnTo>
                <a:lnTo>
                  <a:pt x="26660" y="52290"/>
                </a:lnTo>
                <a:lnTo>
                  <a:pt x="26670" y="52270"/>
                </a:lnTo>
                <a:lnTo>
                  <a:pt x="26670" y="52260"/>
                </a:lnTo>
                <a:lnTo>
                  <a:pt x="26670" y="52250"/>
                </a:lnTo>
                <a:lnTo>
                  <a:pt x="26650" y="52250"/>
                </a:lnTo>
                <a:lnTo>
                  <a:pt x="26640" y="52250"/>
                </a:lnTo>
                <a:lnTo>
                  <a:pt x="26640" y="52220"/>
                </a:lnTo>
                <a:lnTo>
                  <a:pt x="26640" y="52210"/>
                </a:lnTo>
                <a:lnTo>
                  <a:pt x="26630" y="52180"/>
                </a:lnTo>
                <a:lnTo>
                  <a:pt x="26630" y="52170"/>
                </a:lnTo>
                <a:lnTo>
                  <a:pt x="26640" y="52160"/>
                </a:lnTo>
                <a:lnTo>
                  <a:pt x="26640" y="52130"/>
                </a:lnTo>
                <a:lnTo>
                  <a:pt x="26640" y="52120"/>
                </a:lnTo>
                <a:lnTo>
                  <a:pt x="26640" y="52110"/>
                </a:lnTo>
                <a:lnTo>
                  <a:pt x="26640" y="52100"/>
                </a:lnTo>
                <a:lnTo>
                  <a:pt x="26640" y="52090"/>
                </a:lnTo>
                <a:lnTo>
                  <a:pt x="26640" y="52080"/>
                </a:lnTo>
                <a:lnTo>
                  <a:pt x="26650" y="52070"/>
                </a:lnTo>
                <a:lnTo>
                  <a:pt x="26660" y="52080"/>
                </a:lnTo>
                <a:lnTo>
                  <a:pt x="26670" y="52080"/>
                </a:lnTo>
                <a:lnTo>
                  <a:pt x="26680" y="52070"/>
                </a:lnTo>
                <a:lnTo>
                  <a:pt x="26700" y="52040"/>
                </a:lnTo>
                <a:lnTo>
                  <a:pt x="26710" y="52040"/>
                </a:lnTo>
                <a:lnTo>
                  <a:pt x="26710" y="52030"/>
                </a:lnTo>
                <a:lnTo>
                  <a:pt x="26730" y="52020"/>
                </a:lnTo>
                <a:lnTo>
                  <a:pt x="26750" y="51990"/>
                </a:lnTo>
                <a:lnTo>
                  <a:pt x="26760" y="51980"/>
                </a:lnTo>
                <a:lnTo>
                  <a:pt x="26760" y="51950"/>
                </a:lnTo>
                <a:lnTo>
                  <a:pt x="26770" y="51930"/>
                </a:lnTo>
                <a:lnTo>
                  <a:pt x="26770" y="51920"/>
                </a:lnTo>
                <a:lnTo>
                  <a:pt x="26780" y="51910"/>
                </a:lnTo>
                <a:lnTo>
                  <a:pt x="26800" y="51870"/>
                </a:lnTo>
                <a:lnTo>
                  <a:pt x="26810" y="51870"/>
                </a:lnTo>
                <a:lnTo>
                  <a:pt x="26810" y="51860"/>
                </a:lnTo>
                <a:lnTo>
                  <a:pt x="26830" y="51860"/>
                </a:lnTo>
                <a:lnTo>
                  <a:pt x="26840" y="51850"/>
                </a:lnTo>
                <a:lnTo>
                  <a:pt x="26850" y="51820"/>
                </a:lnTo>
                <a:lnTo>
                  <a:pt x="26940" y="51750"/>
                </a:lnTo>
                <a:lnTo>
                  <a:pt x="26970" y="51760"/>
                </a:lnTo>
                <a:lnTo>
                  <a:pt x="26980" y="51760"/>
                </a:lnTo>
                <a:lnTo>
                  <a:pt x="26980" y="51770"/>
                </a:lnTo>
                <a:lnTo>
                  <a:pt x="26970" y="51790"/>
                </a:lnTo>
                <a:lnTo>
                  <a:pt x="26970" y="51800"/>
                </a:lnTo>
                <a:lnTo>
                  <a:pt x="26970" y="51810"/>
                </a:lnTo>
                <a:lnTo>
                  <a:pt x="26970" y="51820"/>
                </a:lnTo>
                <a:lnTo>
                  <a:pt x="26970" y="51830"/>
                </a:lnTo>
                <a:lnTo>
                  <a:pt x="26990" y="51840"/>
                </a:lnTo>
                <a:lnTo>
                  <a:pt x="26990" y="51830"/>
                </a:lnTo>
                <a:lnTo>
                  <a:pt x="27000" y="51820"/>
                </a:lnTo>
                <a:lnTo>
                  <a:pt x="27020" y="51830"/>
                </a:lnTo>
                <a:lnTo>
                  <a:pt x="27030" y="51830"/>
                </a:lnTo>
                <a:lnTo>
                  <a:pt x="27040" y="51830"/>
                </a:lnTo>
                <a:lnTo>
                  <a:pt x="27070" y="51780"/>
                </a:lnTo>
                <a:lnTo>
                  <a:pt x="27080" y="51770"/>
                </a:lnTo>
                <a:lnTo>
                  <a:pt x="27120" y="51780"/>
                </a:lnTo>
                <a:lnTo>
                  <a:pt x="27140" y="51780"/>
                </a:lnTo>
                <a:lnTo>
                  <a:pt x="27140" y="51770"/>
                </a:lnTo>
                <a:lnTo>
                  <a:pt x="27140" y="51760"/>
                </a:lnTo>
                <a:lnTo>
                  <a:pt x="27150" y="51750"/>
                </a:lnTo>
                <a:lnTo>
                  <a:pt x="27150" y="51740"/>
                </a:lnTo>
                <a:lnTo>
                  <a:pt x="27160" y="51740"/>
                </a:lnTo>
                <a:lnTo>
                  <a:pt x="27170" y="51740"/>
                </a:lnTo>
                <a:lnTo>
                  <a:pt x="27200" y="51730"/>
                </a:lnTo>
                <a:lnTo>
                  <a:pt x="27220" y="51720"/>
                </a:lnTo>
                <a:lnTo>
                  <a:pt x="27280" y="51760"/>
                </a:lnTo>
                <a:lnTo>
                  <a:pt x="27300" y="51760"/>
                </a:lnTo>
                <a:lnTo>
                  <a:pt x="27310" y="51760"/>
                </a:lnTo>
                <a:lnTo>
                  <a:pt x="27320" y="51750"/>
                </a:lnTo>
                <a:lnTo>
                  <a:pt x="27390" y="51750"/>
                </a:lnTo>
                <a:lnTo>
                  <a:pt x="27410" y="51740"/>
                </a:lnTo>
                <a:lnTo>
                  <a:pt x="27410" y="51750"/>
                </a:lnTo>
                <a:lnTo>
                  <a:pt x="27420" y="51750"/>
                </a:lnTo>
                <a:lnTo>
                  <a:pt x="27410" y="51760"/>
                </a:lnTo>
                <a:lnTo>
                  <a:pt x="27410" y="51770"/>
                </a:lnTo>
                <a:lnTo>
                  <a:pt x="27410" y="51780"/>
                </a:lnTo>
                <a:lnTo>
                  <a:pt x="27420" y="51800"/>
                </a:lnTo>
                <a:lnTo>
                  <a:pt x="27430" y="51810"/>
                </a:lnTo>
                <a:lnTo>
                  <a:pt x="27440" y="51820"/>
                </a:lnTo>
                <a:lnTo>
                  <a:pt x="27450" y="51820"/>
                </a:lnTo>
                <a:lnTo>
                  <a:pt x="27450" y="51810"/>
                </a:lnTo>
                <a:lnTo>
                  <a:pt x="27450" y="51800"/>
                </a:lnTo>
                <a:lnTo>
                  <a:pt x="27440" y="51770"/>
                </a:lnTo>
                <a:lnTo>
                  <a:pt x="27450" y="51770"/>
                </a:lnTo>
                <a:lnTo>
                  <a:pt x="27450" y="51760"/>
                </a:lnTo>
                <a:lnTo>
                  <a:pt x="27460" y="51750"/>
                </a:lnTo>
                <a:lnTo>
                  <a:pt x="27470" y="51740"/>
                </a:lnTo>
                <a:lnTo>
                  <a:pt x="27470" y="51730"/>
                </a:lnTo>
                <a:lnTo>
                  <a:pt x="27460" y="51720"/>
                </a:lnTo>
                <a:lnTo>
                  <a:pt x="27460" y="51710"/>
                </a:lnTo>
                <a:lnTo>
                  <a:pt x="27470" y="51700"/>
                </a:lnTo>
                <a:lnTo>
                  <a:pt x="27480" y="51690"/>
                </a:lnTo>
                <a:lnTo>
                  <a:pt x="27500" y="51710"/>
                </a:lnTo>
                <a:lnTo>
                  <a:pt x="27520" y="51710"/>
                </a:lnTo>
                <a:lnTo>
                  <a:pt x="27530" y="51700"/>
                </a:lnTo>
                <a:lnTo>
                  <a:pt x="27540" y="51700"/>
                </a:lnTo>
                <a:lnTo>
                  <a:pt x="27560" y="51710"/>
                </a:lnTo>
                <a:lnTo>
                  <a:pt x="27580" y="51720"/>
                </a:lnTo>
                <a:lnTo>
                  <a:pt x="27590" y="51720"/>
                </a:lnTo>
                <a:lnTo>
                  <a:pt x="27590" y="51730"/>
                </a:lnTo>
                <a:lnTo>
                  <a:pt x="27590" y="51750"/>
                </a:lnTo>
                <a:lnTo>
                  <a:pt x="27590" y="51760"/>
                </a:lnTo>
                <a:lnTo>
                  <a:pt x="27600" y="51770"/>
                </a:lnTo>
                <a:lnTo>
                  <a:pt x="27610" y="51780"/>
                </a:lnTo>
                <a:lnTo>
                  <a:pt x="27640" y="51790"/>
                </a:lnTo>
                <a:lnTo>
                  <a:pt x="27650" y="51790"/>
                </a:lnTo>
                <a:lnTo>
                  <a:pt x="27660" y="51790"/>
                </a:lnTo>
                <a:lnTo>
                  <a:pt x="27670" y="51790"/>
                </a:lnTo>
                <a:lnTo>
                  <a:pt x="27680" y="51790"/>
                </a:lnTo>
                <a:lnTo>
                  <a:pt x="27690" y="51790"/>
                </a:lnTo>
                <a:lnTo>
                  <a:pt x="27690" y="51800"/>
                </a:lnTo>
                <a:lnTo>
                  <a:pt x="27690" y="51810"/>
                </a:lnTo>
                <a:lnTo>
                  <a:pt x="27700" y="51830"/>
                </a:lnTo>
                <a:lnTo>
                  <a:pt x="27750" y="51850"/>
                </a:lnTo>
                <a:lnTo>
                  <a:pt x="27770" y="51850"/>
                </a:lnTo>
                <a:lnTo>
                  <a:pt x="27780" y="51850"/>
                </a:lnTo>
                <a:lnTo>
                  <a:pt x="27820" y="51860"/>
                </a:lnTo>
                <a:lnTo>
                  <a:pt x="27830" y="51860"/>
                </a:lnTo>
                <a:lnTo>
                  <a:pt x="27840" y="51850"/>
                </a:lnTo>
                <a:lnTo>
                  <a:pt x="27850" y="51850"/>
                </a:lnTo>
                <a:lnTo>
                  <a:pt x="27880" y="51840"/>
                </a:lnTo>
                <a:lnTo>
                  <a:pt x="27910" y="51860"/>
                </a:lnTo>
                <a:lnTo>
                  <a:pt x="27960" y="51870"/>
                </a:lnTo>
                <a:lnTo>
                  <a:pt x="27980" y="51860"/>
                </a:lnTo>
                <a:lnTo>
                  <a:pt x="27990" y="51850"/>
                </a:lnTo>
                <a:lnTo>
                  <a:pt x="28000" y="51830"/>
                </a:lnTo>
                <a:lnTo>
                  <a:pt x="28000" y="51820"/>
                </a:lnTo>
                <a:lnTo>
                  <a:pt x="28000" y="51810"/>
                </a:lnTo>
                <a:lnTo>
                  <a:pt x="27990" y="51800"/>
                </a:lnTo>
                <a:lnTo>
                  <a:pt x="27970" y="51780"/>
                </a:lnTo>
                <a:lnTo>
                  <a:pt x="27970" y="51760"/>
                </a:lnTo>
                <a:lnTo>
                  <a:pt x="27970" y="51750"/>
                </a:lnTo>
                <a:lnTo>
                  <a:pt x="27980" y="51730"/>
                </a:lnTo>
                <a:lnTo>
                  <a:pt x="27990" y="51720"/>
                </a:lnTo>
                <a:lnTo>
                  <a:pt x="28000" y="51710"/>
                </a:lnTo>
                <a:lnTo>
                  <a:pt x="28030" y="51720"/>
                </a:lnTo>
                <a:lnTo>
                  <a:pt x="28040" y="51720"/>
                </a:lnTo>
                <a:lnTo>
                  <a:pt x="28040" y="51710"/>
                </a:lnTo>
                <a:lnTo>
                  <a:pt x="28050" y="51710"/>
                </a:lnTo>
                <a:lnTo>
                  <a:pt x="28050" y="51700"/>
                </a:lnTo>
                <a:lnTo>
                  <a:pt x="28050" y="51690"/>
                </a:lnTo>
                <a:lnTo>
                  <a:pt x="28050" y="51680"/>
                </a:lnTo>
                <a:lnTo>
                  <a:pt x="28050" y="51670"/>
                </a:lnTo>
                <a:lnTo>
                  <a:pt x="28060" y="51670"/>
                </a:lnTo>
                <a:lnTo>
                  <a:pt x="28070" y="51660"/>
                </a:lnTo>
                <a:lnTo>
                  <a:pt x="28080" y="51660"/>
                </a:lnTo>
                <a:lnTo>
                  <a:pt x="28080" y="51650"/>
                </a:lnTo>
                <a:lnTo>
                  <a:pt x="28080" y="51640"/>
                </a:lnTo>
                <a:lnTo>
                  <a:pt x="28080" y="51630"/>
                </a:lnTo>
                <a:lnTo>
                  <a:pt x="28080" y="51620"/>
                </a:lnTo>
                <a:lnTo>
                  <a:pt x="28070" y="51620"/>
                </a:lnTo>
                <a:lnTo>
                  <a:pt x="28060" y="51610"/>
                </a:lnTo>
                <a:lnTo>
                  <a:pt x="28050" y="51600"/>
                </a:lnTo>
                <a:lnTo>
                  <a:pt x="28050" y="51590"/>
                </a:lnTo>
                <a:lnTo>
                  <a:pt x="28050" y="51580"/>
                </a:lnTo>
                <a:lnTo>
                  <a:pt x="28050" y="51570"/>
                </a:lnTo>
                <a:lnTo>
                  <a:pt x="28050" y="51560"/>
                </a:lnTo>
                <a:lnTo>
                  <a:pt x="28050" y="51550"/>
                </a:lnTo>
                <a:lnTo>
                  <a:pt x="28060" y="51550"/>
                </a:lnTo>
                <a:lnTo>
                  <a:pt x="28150" y="51540"/>
                </a:lnTo>
                <a:lnTo>
                  <a:pt x="28170" y="51530"/>
                </a:lnTo>
                <a:lnTo>
                  <a:pt x="28180" y="51510"/>
                </a:lnTo>
                <a:lnTo>
                  <a:pt x="28180" y="51490"/>
                </a:lnTo>
                <a:lnTo>
                  <a:pt x="28190" y="51480"/>
                </a:lnTo>
                <a:lnTo>
                  <a:pt x="28250" y="51470"/>
                </a:lnTo>
                <a:lnTo>
                  <a:pt x="28320" y="51480"/>
                </a:lnTo>
                <a:lnTo>
                  <a:pt x="28330" y="51480"/>
                </a:lnTo>
                <a:lnTo>
                  <a:pt x="28330" y="51470"/>
                </a:lnTo>
                <a:lnTo>
                  <a:pt x="28350" y="51460"/>
                </a:lnTo>
                <a:lnTo>
                  <a:pt x="28370" y="51450"/>
                </a:lnTo>
                <a:lnTo>
                  <a:pt x="28380" y="51440"/>
                </a:lnTo>
                <a:lnTo>
                  <a:pt x="28380" y="51450"/>
                </a:lnTo>
                <a:lnTo>
                  <a:pt x="28400" y="51450"/>
                </a:lnTo>
                <a:lnTo>
                  <a:pt x="28420" y="51470"/>
                </a:lnTo>
                <a:lnTo>
                  <a:pt x="28420" y="51480"/>
                </a:lnTo>
                <a:lnTo>
                  <a:pt x="28410" y="51490"/>
                </a:lnTo>
                <a:lnTo>
                  <a:pt x="28410" y="51500"/>
                </a:lnTo>
                <a:lnTo>
                  <a:pt x="28450" y="51520"/>
                </a:lnTo>
                <a:lnTo>
                  <a:pt x="28470" y="51530"/>
                </a:lnTo>
                <a:lnTo>
                  <a:pt x="28470" y="51540"/>
                </a:lnTo>
                <a:lnTo>
                  <a:pt x="28470" y="51550"/>
                </a:lnTo>
                <a:lnTo>
                  <a:pt x="28470" y="51560"/>
                </a:lnTo>
                <a:lnTo>
                  <a:pt x="28470" y="51580"/>
                </a:lnTo>
                <a:lnTo>
                  <a:pt x="28480" y="51610"/>
                </a:lnTo>
                <a:lnTo>
                  <a:pt x="28480" y="51620"/>
                </a:lnTo>
                <a:lnTo>
                  <a:pt x="28480" y="51630"/>
                </a:lnTo>
                <a:lnTo>
                  <a:pt x="28470" y="51640"/>
                </a:lnTo>
                <a:lnTo>
                  <a:pt x="28470" y="51650"/>
                </a:lnTo>
                <a:lnTo>
                  <a:pt x="28480" y="51660"/>
                </a:lnTo>
                <a:lnTo>
                  <a:pt x="28490" y="51660"/>
                </a:lnTo>
                <a:lnTo>
                  <a:pt x="28490" y="51670"/>
                </a:lnTo>
                <a:lnTo>
                  <a:pt x="28490" y="51680"/>
                </a:lnTo>
                <a:lnTo>
                  <a:pt x="28490" y="51690"/>
                </a:lnTo>
                <a:lnTo>
                  <a:pt x="28480" y="51700"/>
                </a:lnTo>
                <a:lnTo>
                  <a:pt x="28480" y="51710"/>
                </a:lnTo>
                <a:lnTo>
                  <a:pt x="28490" y="51720"/>
                </a:lnTo>
                <a:lnTo>
                  <a:pt x="28480" y="51730"/>
                </a:lnTo>
                <a:lnTo>
                  <a:pt x="28480" y="51740"/>
                </a:lnTo>
                <a:lnTo>
                  <a:pt x="28480" y="51750"/>
                </a:lnTo>
                <a:lnTo>
                  <a:pt x="28470" y="51750"/>
                </a:lnTo>
                <a:lnTo>
                  <a:pt x="28480" y="51760"/>
                </a:lnTo>
                <a:lnTo>
                  <a:pt x="28480" y="51770"/>
                </a:lnTo>
                <a:lnTo>
                  <a:pt x="28480" y="51790"/>
                </a:lnTo>
                <a:lnTo>
                  <a:pt x="28470" y="51800"/>
                </a:lnTo>
                <a:lnTo>
                  <a:pt x="28460" y="51800"/>
                </a:lnTo>
                <a:lnTo>
                  <a:pt x="28460" y="51810"/>
                </a:lnTo>
                <a:lnTo>
                  <a:pt x="28460" y="51830"/>
                </a:lnTo>
                <a:lnTo>
                  <a:pt x="28460" y="51840"/>
                </a:lnTo>
                <a:lnTo>
                  <a:pt x="28480" y="51850"/>
                </a:lnTo>
                <a:lnTo>
                  <a:pt x="28530" y="51890"/>
                </a:lnTo>
                <a:lnTo>
                  <a:pt x="28540" y="51910"/>
                </a:lnTo>
                <a:lnTo>
                  <a:pt x="28540" y="51920"/>
                </a:lnTo>
                <a:lnTo>
                  <a:pt x="28540" y="51930"/>
                </a:lnTo>
                <a:lnTo>
                  <a:pt x="28550" y="51940"/>
                </a:lnTo>
                <a:lnTo>
                  <a:pt x="28560" y="51950"/>
                </a:lnTo>
                <a:lnTo>
                  <a:pt x="28560" y="51960"/>
                </a:lnTo>
                <a:lnTo>
                  <a:pt x="28560" y="51970"/>
                </a:lnTo>
                <a:lnTo>
                  <a:pt x="28570" y="51970"/>
                </a:lnTo>
                <a:lnTo>
                  <a:pt x="28570" y="51980"/>
                </a:lnTo>
                <a:lnTo>
                  <a:pt x="28580" y="51980"/>
                </a:lnTo>
                <a:lnTo>
                  <a:pt x="28600" y="51980"/>
                </a:lnTo>
                <a:lnTo>
                  <a:pt x="28610" y="51980"/>
                </a:lnTo>
                <a:lnTo>
                  <a:pt x="28610" y="51990"/>
                </a:lnTo>
                <a:lnTo>
                  <a:pt x="28610" y="52000"/>
                </a:lnTo>
                <a:lnTo>
                  <a:pt x="28600" y="52000"/>
                </a:lnTo>
                <a:lnTo>
                  <a:pt x="28590" y="52000"/>
                </a:lnTo>
                <a:lnTo>
                  <a:pt x="28580" y="52010"/>
                </a:lnTo>
                <a:lnTo>
                  <a:pt x="28570" y="52010"/>
                </a:lnTo>
                <a:lnTo>
                  <a:pt x="28550" y="52020"/>
                </a:lnTo>
                <a:lnTo>
                  <a:pt x="28550" y="52030"/>
                </a:lnTo>
                <a:lnTo>
                  <a:pt x="28580" y="52070"/>
                </a:lnTo>
                <a:lnTo>
                  <a:pt x="28590" y="52080"/>
                </a:lnTo>
                <a:lnTo>
                  <a:pt x="28630" y="52080"/>
                </a:lnTo>
                <a:lnTo>
                  <a:pt x="28660" y="52070"/>
                </a:lnTo>
                <a:lnTo>
                  <a:pt x="28670" y="52060"/>
                </a:lnTo>
                <a:lnTo>
                  <a:pt x="28690" y="52060"/>
                </a:lnTo>
                <a:lnTo>
                  <a:pt x="28900" y="52090"/>
                </a:lnTo>
                <a:lnTo>
                  <a:pt x="28910" y="52150"/>
                </a:lnTo>
                <a:lnTo>
                  <a:pt x="28910" y="52160"/>
                </a:lnTo>
                <a:lnTo>
                  <a:pt x="28920" y="52180"/>
                </a:lnTo>
                <a:lnTo>
                  <a:pt x="28940" y="52190"/>
                </a:lnTo>
                <a:lnTo>
                  <a:pt x="28960" y="52230"/>
                </a:lnTo>
                <a:lnTo>
                  <a:pt x="28970" y="52240"/>
                </a:lnTo>
                <a:lnTo>
                  <a:pt x="28970" y="52260"/>
                </a:lnTo>
                <a:lnTo>
                  <a:pt x="28980" y="52270"/>
                </a:lnTo>
                <a:lnTo>
                  <a:pt x="29020" y="52330"/>
                </a:lnTo>
                <a:lnTo>
                  <a:pt x="29100" y="52390"/>
                </a:lnTo>
                <a:lnTo>
                  <a:pt x="29100" y="52400"/>
                </a:lnTo>
                <a:lnTo>
                  <a:pt x="29110" y="52410"/>
                </a:lnTo>
                <a:lnTo>
                  <a:pt x="29120" y="52410"/>
                </a:lnTo>
                <a:lnTo>
                  <a:pt x="29140" y="52410"/>
                </a:lnTo>
                <a:lnTo>
                  <a:pt x="29150" y="52400"/>
                </a:lnTo>
                <a:lnTo>
                  <a:pt x="29160" y="52400"/>
                </a:lnTo>
                <a:lnTo>
                  <a:pt x="29190" y="52370"/>
                </a:lnTo>
                <a:lnTo>
                  <a:pt x="29190" y="52360"/>
                </a:lnTo>
                <a:lnTo>
                  <a:pt x="29200" y="52340"/>
                </a:lnTo>
                <a:lnTo>
                  <a:pt x="29210" y="52330"/>
                </a:lnTo>
                <a:lnTo>
                  <a:pt x="29220" y="52320"/>
                </a:lnTo>
                <a:lnTo>
                  <a:pt x="29270" y="52330"/>
                </a:lnTo>
                <a:lnTo>
                  <a:pt x="29280" y="52330"/>
                </a:lnTo>
                <a:lnTo>
                  <a:pt x="29290" y="52330"/>
                </a:lnTo>
                <a:lnTo>
                  <a:pt x="29300" y="52340"/>
                </a:lnTo>
                <a:lnTo>
                  <a:pt x="29300" y="52350"/>
                </a:lnTo>
                <a:lnTo>
                  <a:pt x="29310" y="52360"/>
                </a:lnTo>
                <a:lnTo>
                  <a:pt x="29340" y="52390"/>
                </a:lnTo>
                <a:lnTo>
                  <a:pt x="29340" y="52400"/>
                </a:lnTo>
                <a:lnTo>
                  <a:pt x="29360" y="52420"/>
                </a:lnTo>
                <a:lnTo>
                  <a:pt x="29370" y="52440"/>
                </a:lnTo>
                <a:lnTo>
                  <a:pt x="29380" y="52450"/>
                </a:lnTo>
                <a:lnTo>
                  <a:pt x="29400" y="52450"/>
                </a:lnTo>
                <a:lnTo>
                  <a:pt x="29470" y="52420"/>
                </a:lnTo>
                <a:lnTo>
                  <a:pt x="29500" y="52390"/>
                </a:lnTo>
                <a:lnTo>
                  <a:pt x="29510" y="52380"/>
                </a:lnTo>
                <a:lnTo>
                  <a:pt x="29530" y="52350"/>
                </a:lnTo>
                <a:lnTo>
                  <a:pt x="29540" y="52350"/>
                </a:lnTo>
                <a:lnTo>
                  <a:pt x="29550" y="52350"/>
                </a:lnTo>
                <a:lnTo>
                  <a:pt x="29570" y="52340"/>
                </a:lnTo>
                <a:lnTo>
                  <a:pt x="29580" y="52350"/>
                </a:lnTo>
                <a:lnTo>
                  <a:pt x="29590" y="52350"/>
                </a:lnTo>
                <a:lnTo>
                  <a:pt x="29590" y="52360"/>
                </a:lnTo>
                <a:lnTo>
                  <a:pt x="29590" y="52370"/>
                </a:lnTo>
                <a:lnTo>
                  <a:pt x="29600" y="52390"/>
                </a:lnTo>
                <a:lnTo>
                  <a:pt x="29600" y="52400"/>
                </a:lnTo>
                <a:lnTo>
                  <a:pt x="29610" y="52440"/>
                </a:lnTo>
                <a:lnTo>
                  <a:pt x="29620" y="52440"/>
                </a:lnTo>
                <a:lnTo>
                  <a:pt x="29660" y="52440"/>
                </a:lnTo>
                <a:lnTo>
                  <a:pt x="29670" y="52440"/>
                </a:lnTo>
                <a:lnTo>
                  <a:pt x="29680" y="52430"/>
                </a:lnTo>
                <a:lnTo>
                  <a:pt x="29700" y="52420"/>
                </a:lnTo>
                <a:lnTo>
                  <a:pt x="29730" y="52410"/>
                </a:lnTo>
                <a:lnTo>
                  <a:pt x="29760" y="52430"/>
                </a:lnTo>
                <a:lnTo>
                  <a:pt x="29810" y="52440"/>
                </a:lnTo>
                <a:lnTo>
                  <a:pt x="29820" y="52450"/>
                </a:lnTo>
                <a:lnTo>
                  <a:pt x="29830" y="52460"/>
                </a:lnTo>
                <a:lnTo>
                  <a:pt x="29890" y="52440"/>
                </a:lnTo>
                <a:lnTo>
                  <a:pt x="29910" y="52440"/>
                </a:lnTo>
                <a:lnTo>
                  <a:pt x="29920" y="52450"/>
                </a:lnTo>
                <a:lnTo>
                  <a:pt x="29920" y="52460"/>
                </a:lnTo>
                <a:lnTo>
                  <a:pt x="29920" y="52480"/>
                </a:lnTo>
                <a:lnTo>
                  <a:pt x="29920" y="52490"/>
                </a:lnTo>
                <a:lnTo>
                  <a:pt x="29920" y="52520"/>
                </a:lnTo>
                <a:lnTo>
                  <a:pt x="30010" y="52700"/>
                </a:lnTo>
                <a:lnTo>
                  <a:pt x="30030" y="52700"/>
                </a:lnTo>
                <a:lnTo>
                  <a:pt x="30080" y="52710"/>
                </a:lnTo>
                <a:lnTo>
                  <a:pt x="30090" y="52720"/>
                </a:lnTo>
                <a:lnTo>
                  <a:pt x="30100" y="52720"/>
                </a:lnTo>
                <a:lnTo>
                  <a:pt x="30250" y="52710"/>
                </a:lnTo>
                <a:lnTo>
                  <a:pt x="30260" y="52720"/>
                </a:lnTo>
                <a:lnTo>
                  <a:pt x="30270" y="52730"/>
                </a:lnTo>
                <a:lnTo>
                  <a:pt x="30280" y="52750"/>
                </a:lnTo>
                <a:lnTo>
                  <a:pt x="30290" y="52770"/>
                </a:lnTo>
                <a:lnTo>
                  <a:pt x="30300" y="52770"/>
                </a:lnTo>
                <a:lnTo>
                  <a:pt x="30320" y="52780"/>
                </a:lnTo>
                <a:lnTo>
                  <a:pt x="30340" y="52770"/>
                </a:lnTo>
                <a:lnTo>
                  <a:pt x="30430" y="52720"/>
                </a:lnTo>
                <a:lnTo>
                  <a:pt x="30470" y="52720"/>
                </a:lnTo>
                <a:lnTo>
                  <a:pt x="30480" y="52730"/>
                </a:lnTo>
                <a:lnTo>
                  <a:pt x="30480" y="52760"/>
                </a:lnTo>
                <a:lnTo>
                  <a:pt x="30470" y="52850"/>
                </a:lnTo>
                <a:lnTo>
                  <a:pt x="30470" y="52860"/>
                </a:lnTo>
                <a:lnTo>
                  <a:pt x="30490" y="52870"/>
                </a:lnTo>
                <a:lnTo>
                  <a:pt x="30500" y="52880"/>
                </a:lnTo>
                <a:lnTo>
                  <a:pt x="30510" y="52880"/>
                </a:lnTo>
                <a:lnTo>
                  <a:pt x="30520" y="52890"/>
                </a:lnTo>
                <a:lnTo>
                  <a:pt x="30550" y="52880"/>
                </a:lnTo>
                <a:lnTo>
                  <a:pt x="30550" y="52890"/>
                </a:lnTo>
                <a:lnTo>
                  <a:pt x="30560" y="52900"/>
                </a:lnTo>
                <a:lnTo>
                  <a:pt x="30560" y="52910"/>
                </a:lnTo>
                <a:lnTo>
                  <a:pt x="30560" y="52920"/>
                </a:lnTo>
                <a:lnTo>
                  <a:pt x="30560" y="52930"/>
                </a:lnTo>
                <a:lnTo>
                  <a:pt x="30570" y="52960"/>
                </a:lnTo>
                <a:lnTo>
                  <a:pt x="30570" y="52970"/>
                </a:lnTo>
                <a:lnTo>
                  <a:pt x="30580" y="52980"/>
                </a:lnTo>
                <a:lnTo>
                  <a:pt x="30630" y="52990"/>
                </a:lnTo>
                <a:lnTo>
                  <a:pt x="30640" y="53000"/>
                </a:lnTo>
                <a:lnTo>
                  <a:pt x="30640" y="53010"/>
                </a:lnTo>
                <a:lnTo>
                  <a:pt x="30640" y="53030"/>
                </a:lnTo>
                <a:lnTo>
                  <a:pt x="30650" y="53050"/>
                </a:lnTo>
                <a:lnTo>
                  <a:pt x="30650" y="53060"/>
                </a:lnTo>
                <a:lnTo>
                  <a:pt x="30660" y="53060"/>
                </a:lnTo>
                <a:lnTo>
                  <a:pt x="30670" y="53070"/>
                </a:lnTo>
                <a:lnTo>
                  <a:pt x="30680" y="53060"/>
                </a:lnTo>
                <a:lnTo>
                  <a:pt x="30730" y="53040"/>
                </a:lnTo>
                <a:lnTo>
                  <a:pt x="30740" y="53040"/>
                </a:lnTo>
                <a:lnTo>
                  <a:pt x="30740" y="53050"/>
                </a:lnTo>
                <a:lnTo>
                  <a:pt x="30750" y="53080"/>
                </a:lnTo>
                <a:lnTo>
                  <a:pt x="30760" y="53080"/>
                </a:lnTo>
                <a:lnTo>
                  <a:pt x="30770" y="53090"/>
                </a:lnTo>
                <a:lnTo>
                  <a:pt x="30810" y="53100"/>
                </a:lnTo>
                <a:lnTo>
                  <a:pt x="30820" y="53120"/>
                </a:lnTo>
                <a:lnTo>
                  <a:pt x="30810" y="53120"/>
                </a:lnTo>
                <a:lnTo>
                  <a:pt x="30800" y="53110"/>
                </a:lnTo>
                <a:lnTo>
                  <a:pt x="30790" y="53130"/>
                </a:lnTo>
                <a:lnTo>
                  <a:pt x="30790" y="53150"/>
                </a:lnTo>
                <a:lnTo>
                  <a:pt x="30790" y="53170"/>
                </a:lnTo>
                <a:lnTo>
                  <a:pt x="30790" y="53190"/>
                </a:lnTo>
                <a:lnTo>
                  <a:pt x="30780" y="53210"/>
                </a:lnTo>
                <a:lnTo>
                  <a:pt x="30750" y="53230"/>
                </a:lnTo>
                <a:lnTo>
                  <a:pt x="30740" y="53240"/>
                </a:lnTo>
                <a:lnTo>
                  <a:pt x="30740" y="53250"/>
                </a:lnTo>
                <a:lnTo>
                  <a:pt x="30750" y="53270"/>
                </a:lnTo>
                <a:lnTo>
                  <a:pt x="30750" y="53280"/>
                </a:lnTo>
                <a:lnTo>
                  <a:pt x="30740" y="53290"/>
                </a:lnTo>
                <a:lnTo>
                  <a:pt x="30730" y="53290"/>
                </a:lnTo>
                <a:lnTo>
                  <a:pt x="30720" y="53290"/>
                </a:lnTo>
                <a:lnTo>
                  <a:pt x="30710" y="53290"/>
                </a:lnTo>
                <a:lnTo>
                  <a:pt x="30680" y="53300"/>
                </a:lnTo>
                <a:lnTo>
                  <a:pt x="30660" y="53300"/>
                </a:lnTo>
                <a:lnTo>
                  <a:pt x="30630" y="53300"/>
                </a:lnTo>
                <a:lnTo>
                  <a:pt x="30610" y="53290"/>
                </a:lnTo>
                <a:lnTo>
                  <a:pt x="30600" y="53290"/>
                </a:lnTo>
                <a:lnTo>
                  <a:pt x="30570" y="53310"/>
                </a:lnTo>
                <a:lnTo>
                  <a:pt x="30550" y="53290"/>
                </a:lnTo>
                <a:lnTo>
                  <a:pt x="30540" y="53290"/>
                </a:lnTo>
                <a:lnTo>
                  <a:pt x="30520" y="53300"/>
                </a:lnTo>
                <a:lnTo>
                  <a:pt x="30480" y="53300"/>
                </a:lnTo>
                <a:lnTo>
                  <a:pt x="30470" y="53300"/>
                </a:lnTo>
                <a:lnTo>
                  <a:pt x="30470" y="53310"/>
                </a:lnTo>
                <a:lnTo>
                  <a:pt x="30480" y="53330"/>
                </a:lnTo>
                <a:lnTo>
                  <a:pt x="30490" y="53330"/>
                </a:lnTo>
                <a:lnTo>
                  <a:pt x="30490" y="53340"/>
                </a:lnTo>
                <a:lnTo>
                  <a:pt x="30480" y="53350"/>
                </a:lnTo>
                <a:lnTo>
                  <a:pt x="30480" y="53360"/>
                </a:lnTo>
                <a:lnTo>
                  <a:pt x="30480" y="53370"/>
                </a:lnTo>
                <a:lnTo>
                  <a:pt x="30500" y="53400"/>
                </a:lnTo>
                <a:lnTo>
                  <a:pt x="30520" y="53400"/>
                </a:lnTo>
                <a:lnTo>
                  <a:pt x="30520" y="53420"/>
                </a:lnTo>
                <a:lnTo>
                  <a:pt x="30540" y="53420"/>
                </a:lnTo>
                <a:lnTo>
                  <a:pt x="30540" y="53430"/>
                </a:lnTo>
                <a:lnTo>
                  <a:pt x="30540" y="53440"/>
                </a:lnTo>
                <a:lnTo>
                  <a:pt x="30510" y="53460"/>
                </a:lnTo>
                <a:lnTo>
                  <a:pt x="30500" y="53480"/>
                </a:lnTo>
                <a:lnTo>
                  <a:pt x="30490" y="53510"/>
                </a:lnTo>
                <a:lnTo>
                  <a:pt x="30480" y="53520"/>
                </a:lnTo>
                <a:lnTo>
                  <a:pt x="30470" y="53540"/>
                </a:lnTo>
                <a:lnTo>
                  <a:pt x="30460" y="53550"/>
                </a:lnTo>
                <a:lnTo>
                  <a:pt x="30420" y="53560"/>
                </a:lnTo>
                <a:lnTo>
                  <a:pt x="30400" y="53560"/>
                </a:lnTo>
                <a:lnTo>
                  <a:pt x="30390" y="53570"/>
                </a:lnTo>
                <a:lnTo>
                  <a:pt x="30370" y="53570"/>
                </a:lnTo>
                <a:lnTo>
                  <a:pt x="30320" y="53540"/>
                </a:lnTo>
                <a:lnTo>
                  <a:pt x="30300" y="53530"/>
                </a:lnTo>
                <a:lnTo>
                  <a:pt x="30290" y="53530"/>
                </a:lnTo>
                <a:lnTo>
                  <a:pt x="30280" y="53530"/>
                </a:lnTo>
                <a:lnTo>
                  <a:pt x="30260" y="53540"/>
                </a:lnTo>
                <a:lnTo>
                  <a:pt x="30250" y="53550"/>
                </a:lnTo>
                <a:lnTo>
                  <a:pt x="30240" y="53560"/>
                </a:lnTo>
                <a:lnTo>
                  <a:pt x="30230" y="53570"/>
                </a:lnTo>
                <a:lnTo>
                  <a:pt x="30230" y="53590"/>
                </a:lnTo>
                <a:lnTo>
                  <a:pt x="30210" y="53620"/>
                </a:lnTo>
                <a:lnTo>
                  <a:pt x="30170" y="53650"/>
                </a:lnTo>
                <a:lnTo>
                  <a:pt x="30120" y="53670"/>
                </a:lnTo>
                <a:lnTo>
                  <a:pt x="30010" y="53660"/>
                </a:lnTo>
                <a:lnTo>
                  <a:pt x="29970" y="53670"/>
                </a:lnTo>
                <a:lnTo>
                  <a:pt x="29960" y="53670"/>
                </a:lnTo>
                <a:lnTo>
                  <a:pt x="29960" y="53660"/>
                </a:lnTo>
                <a:lnTo>
                  <a:pt x="29940" y="53650"/>
                </a:lnTo>
                <a:lnTo>
                  <a:pt x="29930" y="53650"/>
                </a:lnTo>
                <a:lnTo>
                  <a:pt x="29920" y="53660"/>
                </a:lnTo>
                <a:lnTo>
                  <a:pt x="29910" y="53670"/>
                </a:lnTo>
                <a:lnTo>
                  <a:pt x="29900" y="53690"/>
                </a:lnTo>
                <a:lnTo>
                  <a:pt x="29880" y="53710"/>
                </a:lnTo>
                <a:lnTo>
                  <a:pt x="29830" y="53720"/>
                </a:lnTo>
                <a:lnTo>
                  <a:pt x="29790" y="53720"/>
                </a:lnTo>
                <a:lnTo>
                  <a:pt x="29790" y="53730"/>
                </a:lnTo>
                <a:lnTo>
                  <a:pt x="29780" y="53730"/>
                </a:lnTo>
                <a:lnTo>
                  <a:pt x="29770" y="53740"/>
                </a:lnTo>
                <a:lnTo>
                  <a:pt x="29750" y="53750"/>
                </a:lnTo>
                <a:lnTo>
                  <a:pt x="29730" y="53750"/>
                </a:lnTo>
                <a:lnTo>
                  <a:pt x="29700" y="53750"/>
                </a:lnTo>
                <a:lnTo>
                  <a:pt x="29630" y="53760"/>
                </a:lnTo>
                <a:lnTo>
                  <a:pt x="29610" y="53760"/>
                </a:lnTo>
                <a:lnTo>
                  <a:pt x="29600" y="53770"/>
                </a:lnTo>
                <a:lnTo>
                  <a:pt x="29590" y="53770"/>
                </a:lnTo>
                <a:lnTo>
                  <a:pt x="29580" y="53780"/>
                </a:lnTo>
                <a:lnTo>
                  <a:pt x="29560" y="53800"/>
                </a:lnTo>
                <a:lnTo>
                  <a:pt x="29550" y="53810"/>
                </a:lnTo>
                <a:lnTo>
                  <a:pt x="29540" y="53800"/>
                </a:lnTo>
                <a:lnTo>
                  <a:pt x="29520" y="53800"/>
                </a:lnTo>
                <a:lnTo>
                  <a:pt x="29430" y="53820"/>
                </a:lnTo>
                <a:lnTo>
                  <a:pt x="29320" y="53850"/>
                </a:lnTo>
                <a:lnTo>
                  <a:pt x="29290" y="53860"/>
                </a:lnTo>
                <a:lnTo>
                  <a:pt x="29190" y="53890"/>
                </a:lnTo>
                <a:lnTo>
                  <a:pt x="29180" y="53900"/>
                </a:lnTo>
                <a:lnTo>
                  <a:pt x="29150" y="53910"/>
                </a:lnTo>
                <a:lnTo>
                  <a:pt x="29140" y="53910"/>
                </a:lnTo>
                <a:lnTo>
                  <a:pt x="29120" y="53920"/>
                </a:lnTo>
                <a:lnTo>
                  <a:pt x="29100" y="53930"/>
                </a:lnTo>
                <a:lnTo>
                  <a:pt x="29080" y="53920"/>
                </a:lnTo>
                <a:lnTo>
                  <a:pt x="29080" y="53910"/>
                </a:lnTo>
                <a:lnTo>
                  <a:pt x="29080" y="53870"/>
                </a:lnTo>
                <a:lnTo>
                  <a:pt x="29090" y="53840"/>
                </a:lnTo>
                <a:lnTo>
                  <a:pt x="29090" y="53830"/>
                </a:lnTo>
                <a:lnTo>
                  <a:pt x="29080" y="53830"/>
                </a:lnTo>
                <a:lnTo>
                  <a:pt x="29080" y="53820"/>
                </a:lnTo>
                <a:lnTo>
                  <a:pt x="29070" y="53820"/>
                </a:lnTo>
                <a:lnTo>
                  <a:pt x="29050" y="53830"/>
                </a:lnTo>
                <a:lnTo>
                  <a:pt x="29020" y="53830"/>
                </a:lnTo>
                <a:lnTo>
                  <a:pt x="29010" y="53840"/>
                </a:lnTo>
                <a:lnTo>
                  <a:pt x="29000" y="53860"/>
                </a:lnTo>
                <a:lnTo>
                  <a:pt x="28980" y="53890"/>
                </a:lnTo>
                <a:lnTo>
                  <a:pt x="28960" y="53920"/>
                </a:lnTo>
                <a:lnTo>
                  <a:pt x="28950" y="53940"/>
                </a:lnTo>
                <a:lnTo>
                  <a:pt x="28940" y="53940"/>
                </a:lnTo>
                <a:lnTo>
                  <a:pt x="28930" y="53930"/>
                </a:lnTo>
                <a:lnTo>
                  <a:pt x="28910" y="53920"/>
                </a:lnTo>
                <a:lnTo>
                  <a:pt x="28900" y="53910"/>
                </a:lnTo>
                <a:lnTo>
                  <a:pt x="28870" y="53900"/>
                </a:lnTo>
                <a:lnTo>
                  <a:pt x="28860" y="53900"/>
                </a:lnTo>
                <a:lnTo>
                  <a:pt x="28850" y="53900"/>
                </a:lnTo>
                <a:lnTo>
                  <a:pt x="28840" y="53900"/>
                </a:lnTo>
                <a:lnTo>
                  <a:pt x="28820" y="53900"/>
                </a:lnTo>
                <a:lnTo>
                  <a:pt x="28790" y="53890"/>
                </a:lnTo>
                <a:lnTo>
                  <a:pt x="28770" y="53900"/>
                </a:lnTo>
                <a:lnTo>
                  <a:pt x="28770" y="53910"/>
                </a:lnTo>
                <a:lnTo>
                  <a:pt x="28760" y="53910"/>
                </a:lnTo>
                <a:lnTo>
                  <a:pt x="28760" y="53930"/>
                </a:lnTo>
                <a:lnTo>
                  <a:pt x="28760" y="53970"/>
                </a:lnTo>
                <a:lnTo>
                  <a:pt x="28760" y="53980"/>
                </a:lnTo>
                <a:lnTo>
                  <a:pt x="28760" y="53970"/>
                </a:lnTo>
                <a:lnTo>
                  <a:pt x="28730" y="53970"/>
                </a:lnTo>
                <a:lnTo>
                  <a:pt x="28720" y="53970"/>
                </a:lnTo>
                <a:lnTo>
                  <a:pt x="28710" y="53970"/>
                </a:lnTo>
                <a:lnTo>
                  <a:pt x="28700" y="53970"/>
                </a:lnTo>
                <a:lnTo>
                  <a:pt x="28680" y="53970"/>
                </a:lnTo>
                <a:lnTo>
                  <a:pt x="28670" y="53980"/>
                </a:lnTo>
                <a:lnTo>
                  <a:pt x="28640" y="54000"/>
                </a:lnTo>
                <a:lnTo>
                  <a:pt x="28630" y="54000"/>
                </a:lnTo>
                <a:lnTo>
                  <a:pt x="28610" y="54010"/>
                </a:lnTo>
                <a:lnTo>
                  <a:pt x="28610" y="54020"/>
                </a:lnTo>
                <a:lnTo>
                  <a:pt x="28600" y="54030"/>
                </a:lnTo>
                <a:lnTo>
                  <a:pt x="28600" y="54060"/>
                </a:lnTo>
                <a:lnTo>
                  <a:pt x="28600" y="54080"/>
                </a:lnTo>
                <a:lnTo>
                  <a:pt x="28590" y="54110"/>
                </a:lnTo>
                <a:lnTo>
                  <a:pt x="28610" y="54220"/>
                </a:lnTo>
                <a:lnTo>
                  <a:pt x="28610" y="54230"/>
                </a:lnTo>
                <a:lnTo>
                  <a:pt x="28600" y="54220"/>
                </a:lnTo>
                <a:lnTo>
                  <a:pt x="28590" y="54220"/>
                </a:lnTo>
                <a:lnTo>
                  <a:pt x="28570" y="54230"/>
                </a:lnTo>
                <a:lnTo>
                  <a:pt x="28550" y="54230"/>
                </a:lnTo>
                <a:lnTo>
                  <a:pt x="28540" y="54230"/>
                </a:lnTo>
                <a:lnTo>
                  <a:pt x="28530" y="54210"/>
                </a:lnTo>
                <a:lnTo>
                  <a:pt x="28520" y="54200"/>
                </a:lnTo>
                <a:lnTo>
                  <a:pt x="28510" y="54180"/>
                </a:lnTo>
                <a:lnTo>
                  <a:pt x="28500" y="54170"/>
                </a:lnTo>
                <a:lnTo>
                  <a:pt x="28480" y="54150"/>
                </a:lnTo>
                <a:lnTo>
                  <a:pt x="28470" y="54150"/>
                </a:lnTo>
                <a:lnTo>
                  <a:pt x="28470" y="54140"/>
                </a:lnTo>
                <a:lnTo>
                  <a:pt x="28460" y="54140"/>
                </a:lnTo>
                <a:lnTo>
                  <a:pt x="28450" y="54140"/>
                </a:lnTo>
                <a:lnTo>
                  <a:pt x="28430" y="54140"/>
                </a:lnTo>
                <a:lnTo>
                  <a:pt x="28420" y="54160"/>
                </a:lnTo>
                <a:lnTo>
                  <a:pt x="28410" y="54160"/>
                </a:lnTo>
                <a:lnTo>
                  <a:pt x="28390" y="54180"/>
                </a:lnTo>
                <a:lnTo>
                  <a:pt x="28360" y="54190"/>
                </a:lnTo>
                <a:lnTo>
                  <a:pt x="28320" y="54200"/>
                </a:lnTo>
                <a:lnTo>
                  <a:pt x="28320" y="54180"/>
                </a:lnTo>
                <a:lnTo>
                  <a:pt x="28320" y="54170"/>
                </a:lnTo>
                <a:lnTo>
                  <a:pt x="28320" y="54160"/>
                </a:lnTo>
                <a:lnTo>
                  <a:pt x="28320" y="54150"/>
                </a:lnTo>
                <a:lnTo>
                  <a:pt x="28310" y="54150"/>
                </a:lnTo>
                <a:lnTo>
                  <a:pt x="28300" y="54160"/>
                </a:lnTo>
                <a:lnTo>
                  <a:pt x="28290" y="54160"/>
                </a:lnTo>
                <a:lnTo>
                  <a:pt x="28280" y="54160"/>
                </a:lnTo>
                <a:lnTo>
                  <a:pt x="28260" y="54170"/>
                </a:lnTo>
                <a:lnTo>
                  <a:pt x="28260" y="54160"/>
                </a:lnTo>
                <a:lnTo>
                  <a:pt x="28250" y="54160"/>
                </a:lnTo>
                <a:lnTo>
                  <a:pt x="28240" y="54160"/>
                </a:lnTo>
                <a:lnTo>
                  <a:pt x="28230" y="54170"/>
                </a:lnTo>
                <a:lnTo>
                  <a:pt x="28220" y="54180"/>
                </a:lnTo>
                <a:lnTo>
                  <a:pt x="28210" y="54170"/>
                </a:lnTo>
                <a:lnTo>
                  <a:pt x="28190" y="54190"/>
                </a:lnTo>
                <a:lnTo>
                  <a:pt x="28170" y="54200"/>
                </a:lnTo>
                <a:lnTo>
                  <a:pt x="28160" y="54190"/>
                </a:lnTo>
                <a:lnTo>
                  <a:pt x="28150" y="54190"/>
                </a:lnTo>
                <a:lnTo>
                  <a:pt x="28140" y="54190"/>
                </a:lnTo>
                <a:lnTo>
                  <a:pt x="28140" y="54200"/>
                </a:lnTo>
                <a:lnTo>
                  <a:pt x="28130" y="54210"/>
                </a:lnTo>
                <a:lnTo>
                  <a:pt x="28120" y="54210"/>
                </a:lnTo>
                <a:lnTo>
                  <a:pt x="28060" y="54220"/>
                </a:lnTo>
                <a:lnTo>
                  <a:pt x="28040" y="54210"/>
                </a:lnTo>
                <a:lnTo>
                  <a:pt x="28030" y="54210"/>
                </a:lnTo>
                <a:lnTo>
                  <a:pt x="28020" y="54220"/>
                </a:lnTo>
                <a:lnTo>
                  <a:pt x="28010" y="54220"/>
                </a:lnTo>
                <a:lnTo>
                  <a:pt x="27990" y="54230"/>
                </a:lnTo>
                <a:lnTo>
                  <a:pt x="27960" y="54240"/>
                </a:lnTo>
                <a:lnTo>
                  <a:pt x="27950" y="54250"/>
                </a:lnTo>
                <a:lnTo>
                  <a:pt x="27920" y="54240"/>
                </a:lnTo>
                <a:lnTo>
                  <a:pt x="27910" y="54240"/>
                </a:lnTo>
                <a:lnTo>
                  <a:pt x="27900" y="54240"/>
                </a:lnTo>
                <a:lnTo>
                  <a:pt x="27900" y="54250"/>
                </a:lnTo>
                <a:lnTo>
                  <a:pt x="27890" y="54250"/>
                </a:lnTo>
                <a:lnTo>
                  <a:pt x="27890" y="54260"/>
                </a:lnTo>
                <a:lnTo>
                  <a:pt x="27880" y="54260"/>
                </a:lnTo>
                <a:lnTo>
                  <a:pt x="27870" y="54260"/>
                </a:lnTo>
                <a:lnTo>
                  <a:pt x="27860" y="54260"/>
                </a:lnTo>
                <a:lnTo>
                  <a:pt x="27850" y="54240"/>
                </a:lnTo>
                <a:lnTo>
                  <a:pt x="27850" y="54250"/>
                </a:lnTo>
                <a:lnTo>
                  <a:pt x="27840" y="54260"/>
                </a:lnTo>
                <a:lnTo>
                  <a:pt x="27840" y="54270"/>
                </a:lnTo>
                <a:lnTo>
                  <a:pt x="27840" y="54280"/>
                </a:lnTo>
                <a:lnTo>
                  <a:pt x="27830" y="54280"/>
                </a:lnTo>
                <a:lnTo>
                  <a:pt x="27830" y="54290"/>
                </a:lnTo>
                <a:lnTo>
                  <a:pt x="27820" y="54290"/>
                </a:lnTo>
                <a:lnTo>
                  <a:pt x="27810" y="54290"/>
                </a:lnTo>
                <a:lnTo>
                  <a:pt x="27800" y="54290"/>
                </a:lnTo>
                <a:lnTo>
                  <a:pt x="27790" y="54300"/>
                </a:lnTo>
                <a:lnTo>
                  <a:pt x="27780" y="54280"/>
                </a:lnTo>
                <a:lnTo>
                  <a:pt x="27750" y="54290"/>
                </a:lnTo>
                <a:lnTo>
                  <a:pt x="27740" y="54290"/>
                </a:lnTo>
                <a:lnTo>
                  <a:pt x="27730" y="54290"/>
                </a:lnTo>
                <a:lnTo>
                  <a:pt x="27730" y="54300"/>
                </a:lnTo>
                <a:lnTo>
                  <a:pt x="27720" y="54300"/>
                </a:lnTo>
                <a:lnTo>
                  <a:pt x="27690" y="54310"/>
                </a:lnTo>
                <a:lnTo>
                  <a:pt x="27680" y="54310"/>
                </a:lnTo>
                <a:lnTo>
                  <a:pt x="27670" y="54310"/>
                </a:lnTo>
                <a:lnTo>
                  <a:pt x="27670" y="54320"/>
                </a:lnTo>
                <a:lnTo>
                  <a:pt x="27660" y="54320"/>
                </a:lnTo>
                <a:lnTo>
                  <a:pt x="27630" y="54330"/>
                </a:lnTo>
                <a:lnTo>
                  <a:pt x="27620" y="54340"/>
                </a:lnTo>
                <a:lnTo>
                  <a:pt x="27610" y="54340"/>
                </a:lnTo>
                <a:lnTo>
                  <a:pt x="27600" y="54340"/>
                </a:lnTo>
                <a:lnTo>
                  <a:pt x="27590" y="54350"/>
                </a:lnTo>
                <a:lnTo>
                  <a:pt x="27570" y="54360"/>
                </a:lnTo>
                <a:lnTo>
                  <a:pt x="27560" y="54360"/>
                </a:lnTo>
                <a:lnTo>
                  <a:pt x="27550" y="54360"/>
                </a:lnTo>
                <a:lnTo>
                  <a:pt x="27550" y="54370"/>
                </a:lnTo>
                <a:lnTo>
                  <a:pt x="27540" y="54360"/>
                </a:lnTo>
                <a:lnTo>
                  <a:pt x="27530" y="54360"/>
                </a:lnTo>
                <a:lnTo>
                  <a:pt x="27530" y="54370"/>
                </a:lnTo>
                <a:lnTo>
                  <a:pt x="27510" y="54370"/>
                </a:lnTo>
                <a:lnTo>
                  <a:pt x="27490" y="54370"/>
                </a:lnTo>
                <a:lnTo>
                  <a:pt x="27480" y="54380"/>
                </a:lnTo>
                <a:lnTo>
                  <a:pt x="27470" y="54380"/>
                </a:lnTo>
                <a:lnTo>
                  <a:pt x="27460" y="54380"/>
                </a:lnTo>
                <a:lnTo>
                  <a:pt x="27440" y="54370"/>
                </a:lnTo>
                <a:lnTo>
                  <a:pt x="27430" y="5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