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Krasnodar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rasnodar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230" y="64610"/>
                </a:moveTo>
                <a:lnTo>
                  <a:pt x="13220" y="64610"/>
                </a:lnTo>
                <a:lnTo>
                  <a:pt x="13200" y="64600"/>
                </a:lnTo>
                <a:lnTo>
                  <a:pt x="13180" y="64600"/>
                </a:lnTo>
                <a:lnTo>
                  <a:pt x="13140" y="64620"/>
                </a:lnTo>
                <a:lnTo>
                  <a:pt x="13120" y="64620"/>
                </a:lnTo>
                <a:lnTo>
                  <a:pt x="13090" y="64620"/>
                </a:lnTo>
                <a:lnTo>
                  <a:pt x="12940" y="64560"/>
                </a:lnTo>
                <a:lnTo>
                  <a:pt x="12900" y="64560"/>
                </a:lnTo>
                <a:lnTo>
                  <a:pt x="12850" y="64580"/>
                </a:lnTo>
                <a:lnTo>
                  <a:pt x="12840" y="64590"/>
                </a:lnTo>
                <a:lnTo>
                  <a:pt x="12830" y="64600"/>
                </a:lnTo>
                <a:lnTo>
                  <a:pt x="12790" y="64710"/>
                </a:lnTo>
                <a:lnTo>
                  <a:pt x="12780" y="64730"/>
                </a:lnTo>
                <a:lnTo>
                  <a:pt x="12770" y="64720"/>
                </a:lnTo>
                <a:lnTo>
                  <a:pt x="12750" y="64710"/>
                </a:lnTo>
                <a:lnTo>
                  <a:pt x="12740" y="64690"/>
                </a:lnTo>
                <a:lnTo>
                  <a:pt x="12730" y="64670"/>
                </a:lnTo>
                <a:lnTo>
                  <a:pt x="12720" y="64650"/>
                </a:lnTo>
                <a:lnTo>
                  <a:pt x="12710" y="64630"/>
                </a:lnTo>
                <a:lnTo>
                  <a:pt x="12700" y="64620"/>
                </a:lnTo>
                <a:lnTo>
                  <a:pt x="12640" y="64590"/>
                </a:lnTo>
                <a:lnTo>
                  <a:pt x="12630" y="64580"/>
                </a:lnTo>
                <a:lnTo>
                  <a:pt x="12620" y="64570"/>
                </a:lnTo>
                <a:lnTo>
                  <a:pt x="12610" y="64570"/>
                </a:lnTo>
                <a:lnTo>
                  <a:pt x="12610" y="64560"/>
                </a:lnTo>
                <a:lnTo>
                  <a:pt x="12600" y="64540"/>
                </a:lnTo>
                <a:lnTo>
                  <a:pt x="12600" y="64530"/>
                </a:lnTo>
                <a:lnTo>
                  <a:pt x="12590" y="64520"/>
                </a:lnTo>
                <a:lnTo>
                  <a:pt x="12560" y="64510"/>
                </a:lnTo>
                <a:lnTo>
                  <a:pt x="12550" y="64500"/>
                </a:lnTo>
                <a:lnTo>
                  <a:pt x="12530" y="64470"/>
                </a:lnTo>
                <a:lnTo>
                  <a:pt x="12450" y="64390"/>
                </a:lnTo>
                <a:lnTo>
                  <a:pt x="12410" y="64330"/>
                </a:lnTo>
                <a:lnTo>
                  <a:pt x="12370" y="64290"/>
                </a:lnTo>
                <a:lnTo>
                  <a:pt x="12240" y="64170"/>
                </a:lnTo>
                <a:lnTo>
                  <a:pt x="12220" y="64160"/>
                </a:lnTo>
                <a:lnTo>
                  <a:pt x="12200" y="64130"/>
                </a:lnTo>
                <a:lnTo>
                  <a:pt x="12190" y="64120"/>
                </a:lnTo>
                <a:lnTo>
                  <a:pt x="12180" y="64110"/>
                </a:lnTo>
                <a:lnTo>
                  <a:pt x="12170" y="64110"/>
                </a:lnTo>
                <a:lnTo>
                  <a:pt x="12160" y="64080"/>
                </a:lnTo>
                <a:lnTo>
                  <a:pt x="12150" y="64070"/>
                </a:lnTo>
                <a:lnTo>
                  <a:pt x="12140" y="64060"/>
                </a:lnTo>
                <a:lnTo>
                  <a:pt x="12130" y="64050"/>
                </a:lnTo>
                <a:lnTo>
                  <a:pt x="12100" y="64050"/>
                </a:lnTo>
                <a:lnTo>
                  <a:pt x="12090" y="64040"/>
                </a:lnTo>
                <a:lnTo>
                  <a:pt x="12070" y="64030"/>
                </a:lnTo>
                <a:lnTo>
                  <a:pt x="12020" y="63970"/>
                </a:lnTo>
                <a:lnTo>
                  <a:pt x="12010" y="63960"/>
                </a:lnTo>
                <a:lnTo>
                  <a:pt x="12000" y="63950"/>
                </a:lnTo>
                <a:lnTo>
                  <a:pt x="11980" y="63940"/>
                </a:lnTo>
                <a:lnTo>
                  <a:pt x="11910" y="63900"/>
                </a:lnTo>
                <a:lnTo>
                  <a:pt x="11730" y="63870"/>
                </a:lnTo>
                <a:lnTo>
                  <a:pt x="11730" y="63860"/>
                </a:lnTo>
                <a:lnTo>
                  <a:pt x="11720" y="63860"/>
                </a:lnTo>
                <a:lnTo>
                  <a:pt x="11670" y="63860"/>
                </a:lnTo>
                <a:lnTo>
                  <a:pt x="11650" y="63840"/>
                </a:lnTo>
                <a:lnTo>
                  <a:pt x="11630" y="63810"/>
                </a:lnTo>
                <a:lnTo>
                  <a:pt x="11620" y="63780"/>
                </a:lnTo>
                <a:lnTo>
                  <a:pt x="11610" y="63760"/>
                </a:lnTo>
                <a:lnTo>
                  <a:pt x="11580" y="63740"/>
                </a:lnTo>
                <a:lnTo>
                  <a:pt x="11570" y="63710"/>
                </a:lnTo>
                <a:lnTo>
                  <a:pt x="11570" y="63700"/>
                </a:lnTo>
                <a:lnTo>
                  <a:pt x="11550" y="63710"/>
                </a:lnTo>
                <a:lnTo>
                  <a:pt x="11540" y="63710"/>
                </a:lnTo>
                <a:lnTo>
                  <a:pt x="11530" y="63700"/>
                </a:lnTo>
                <a:lnTo>
                  <a:pt x="11500" y="63670"/>
                </a:lnTo>
                <a:lnTo>
                  <a:pt x="11490" y="63660"/>
                </a:lnTo>
                <a:lnTo>
                  <a:pt x="11490" y="63650"/>
                </a:lnTo>
                <a:lnTo>
                  <a:pt x="11500" y="63640"/>
                </a:lnTo>
                <a:lnTo>
                  <a:pt x="11460" y="63590"/>
                </a:lnTo>
                <a:lnTo>
                  <a:pt x="11450" y="63580"/>
                </a:lnTo>
                <a:lnTo>
                  <a:pt x="11440" y="63580"/>
                </a:lnTo>
                <a:lnTo>
                  <a:pt x="11410" y="63560"/>
                </a:lnTo>
                <a:lnTo>
                  <a:pt x="11400" y="63550"/>
                </a:lnTo>
                <a:lnTo>
                  <a:pt x="11410" y="63580"/>
                </a:lnTo>
                <a:lnTo>
                  <a:pt x="11420" y="63590"/>
                </a:lnTo>
                <a:lnTo>
                  <a:pt x="11430" y="63610"/>
                </a:lnTo>
                <a:lnTo>
                  <a:pt x="11430" y="63630"/>
                </a:lnTo>
                <a:lnTo>
                  <a:pt x="11410" y="63640"/>
                </a:lnTo>
                <a:lnTo>
                  <a:pt x="11390" y="63640"/>
                </a:lnTo>
                <a:lnTo>
                  <a:pt x="11370" y="63640"/>
                </a:lnTo>
                <a:lnTo>
                  <a:pt x="11360" y="63630"/>
                </a:lnTo>
                <a:lnTo>
                  <a:pt x="11320" y="63610"/>
                </a:lnTo>
                <a:lnTo>
                  <a:pt x="11310" y="63610"/>
                </a:lnTo>
                <a:lnTo>
                  <a:pt x="11290" y="63610"/>
                </a:lnTo>
                <a:lnTo>
                  <a:pt x="11280" y="63620"/>
                </a:lnTo>
                <a:lnTo>
                  <a:pt x="11270" y="63620"/>
                </a:lnTo>
                <a:lnTo>
                  <a:pt x="11250" y="63610"/>
                </a:lnTo>
                <a:lnTo>
                  <a:pt x="11240" y="63610"/>
                </a:lnTo>
                <a:lnTo>
                  <a:pt x="11230" y="63600"/>
                </a:lnTo>
                <a:lnTo>
                  <a:pt x="11220" y="63610"/>
                </a:lnTo>
                <a:lnTo>
                  <a:pt x="11210" y="63600"/>
                </a:lnTo>
                <a:lnTo>
                  <a:pt x="11200" y="63590"/>
                </a:lnTo>
                <a:lnTo>
                  <a:pt x="11190" y="63580"/>
                </a:lnTo>
                <a:lnTo>
                  <a:pt x="11180" y="63570"/>
                </a:lnTo>
                <a:lnTo>
                  <a:pt x="11150" y="63550"/>
                </a:lnTo>
                <a:lnTo>
                  <a:pt x="11140" y="63540"/>
                </a:lnTo>
                <a:lnTo>
                  <a:pt x="11130" y="63510"/>
                </a:lnTo>
                <a:lnTo>
                  <a:pt x="11110" y="63450"/>
                </a:lnTo>
                <a:lnTo>
                  <a:pt x="11090" y="63430"/>
                </a:lnTo>
                <a:lnTo>
                  <a:pt x="11110" y="63410"/>
                </a:lnTo>
                <a:lnTo>
                  <a:pt x="11100" y="63400"/>
                </a:lnTo>
                <a:lnTo>
                  <a:pt x="11090" y="63380"/>
                </a:lnTo>
                <a:lnTo>
                  <a:pt x="11030" y="63320"/>
                </a:lnTo>
                <a:lnTo>
                  <a:pt x="11010" y="63320"/>
                </a:lnTo>
                <a:lnTo>
                  <a:pt x="11000" y="63310"/>
                </a:lnTo>
                <a:lnTo>
                  <a:pt x="10990" y="63310"/>
                </a:lnTo>
                <a:lnTo>
                  <a:pt x="10980" y="63300"/>
                </a:lnTo>
                <a:lnTo>
                  <a:pt x="10950" y="63290"/>
                </a:lnTo>
                <a:lnTo>
                  <a:pt x="10930" y="63270"/>
                </a:lnTo>
                <a:lnTo>
                  <a:pt x="10880" y="63260"/>
                </a:lnTo>
                <a:lnTo>
                  <a:pt x="10810" y="63220"/>
                </a:lnTo>
                <a:lnTo>
                  <a:pt x="10780" y="63210"/>
                </a:lnTo>
                <a:lnTo>
                  <a:pt x="10770" y="63220"/>
                </a:lnTo>
                <a:lnTo>
                  <a:pt x="10750" y="63220"/>
                </a:lnTo>
                <a:lnTo>
                  <a:pt x="10730" y="63230"/>
                </a:lnTo>
                <a:lnTo>
                  <a:pt x="10720" y="63220"/>
                </a:lnTo>
                <a:lnTo>
                  <a:pt x="10690" y="63200"/>
                </a:lnTo>
                <a:lnTo>
                  <a:pt x="10660" y="63170"/>
                </a:lnTo>
                <a:lnTo>
                  <a:pt x="10650" y="63160"/>
                </a:lnTo>
                <a:lnTo>
                  <a:pt x="10650" y="63150"/>
                </a:lnTo>
                <a:lnTo>
                  <a:pt x="10650" y="63140"/>
                </a:lnTo>
                <a:lnTo>
                  <a:pt x="10660" y="63130"/>
                </a:lnTo>
                <a:lnTo>
                  <a:pt x="10730" y="63140"/>
                </a:lnTo>
                <a:lnTo>
                  <a:pt x="10740" y="63130"/>
                </a:lnTo>
                <a:lnTo>
                  <a:pt x="10760" y="63120"/>
                </a:lnTo>
                <a:lnTo>
                  <a:pt x="10780" y="63110"/>
                </a:lnTo>
                <a:lnTo>
                  <a:pt x="10800" y="63110"/>
                </a:lnTo>
                <a:lnTo>
                  <a:pt x="10810" y="63110"/>
                </a:lnTo>
                <a:lnTo>
                  <a:pt x="10820" y="63100"/>
                </a:lnTo>
                <a:lnTo>
                  <a:pt x="10830" y="63100"/>
                </a:lnTo>
                <a:lnTo>
                  <a:pt x="10870" y="63080"/>
                </a:lnTo>
                <a:lnTo>
                  <a:pt x="10880" y="63070"/>
                </a:lnTo>
                <a:lnTo>
                  <a:pt x="10890" y="63060"/>
                </a:lnTo>
                <a:lnTo>
                  <a:pt x="10890" y="63050"/>
                </a:lnTo>
                <a:lnTo>
                  <a:pt x="10890" y="63040"/>
                </a:lnTo>
                <a:lnTo>
                  <a:pt x="10880" y="63030"/>
                </a:lnTo>
                <a:lnTo>
                  <a:pt x="10870" y="63030"/>
                </a:lnTo>
                <a:lnTo>
                  <a:pt x="10780" y="63060"/>
                </a:lnTo>
                <a:lnTo>
                  <a:pt x="10770" y="63050"/>
                </a:lnTo>
                <a:lnTo>
                  <a:pt x="10760" y="63030"/>
                </a:lnTo>
                <a:lnTo>
                  <a:pt x="10760" y="63010"/>
                </a:lnTo>
                <a:lnTo>
                  <a:pt x="10760" y="63000"/>
                </a:lnTo>
                <a:lnTo>
                  <a:pt x="10770" y="62990"/>
                </a:lnTo>
                <a:lnTo>
                  <a:pt x="10780" y="63010"/>
                </a:lnTo>
                <a:lnTo>
                  <a:pt x="10780" y="63030"/>
                </a:lnTo>
                <a:lnTo>
                  <a:pt x="10790" y="63040"/>
                </a:lnTo>
                <a:lnTo>
                  <a:pt x="10790" y="63030"/>
                </a:lnTo>
                <a:lnTo>
                  <a:pt x="10790" y="63020"/>
                </a:lnTo>
                <a:lnTo>
                  <a:pt x="10790" y="63010"/>
                </a:lnTo>
                <a:lnTo>
                  <a:pt x="10800" y="63000"/>
                </a:lnTo>
                <a:lnTo>
                  <a:pt x="10810" y="62990"/>
                </a:lnTo>
                <a:lnTo>
                  <a:pt x="10800" y="62990"/>
                </a:lnTo>
                <a:lnTo>
                  <a:pt x="10790" y="62990"/>
                </a:lnTo>
                <a:lnTo>
                  <a:pt x="10770" y="62970"/>
                </a:lnTo>
                <a:lnTo>
                  <a:pt x="10760" y="62970"/>
                </a:lnTo>
                <a:lnTo>
                  <a:pt x="10750" y="62980"/>
                </a:lnTo>
                <a:lnTo>
                  <a:pt x="10740" y="62980"/>
                </a:lnTo>
                <a:lnTo>
                  <a:pt x="10710" y="63020"/>
                </a:lnTo>
                <a:lnTo>
                  <a:pt x="10700" y="63030"/>
                </a:lnTo>
                <a:lnTo>
                  <a:pt x="10700" y="63010"/>
                </a:lnTo>
                <a:lnTo>
                  <a:pt x="10710" y="62990"/>
                </a:lnTo>
                <a:lnTo>
                  <a:pt x="10730" y="62970"/>
                </a:lnTo>
                <a:lnTo>
                  <a:pt x="10810" y="62920"/>
                </a:lnTo>
                <a:lnTo>
                  <a:pt x="10820" y="62930"/>
                </a:lnTo>
                <a:lnTo>
                  <a:pt x="10830" y="62930"/>
                </a:lnTo>
                <a:lnTo>
                  <a:pt x="10840" y="62930"/>
                </a:lnTo>
                <a:lnTo>
                  <a:pt x="10950" y="63000"/>
                </a:lnTo>
                <a:lnTo>
                  <a:pt x="10980" y="63010"/>
                </a:lnTo>
                <a:lnTo>
                  <a:pt x="10990" y="63010"/>
                </a:lnTo>
                <a:lnTo>
                  <a:pt x="11000" y="63020"/>
                </a:lnTo>
                <a:lnTo>
                  <a:pt x="10990" y="63030"/>
                </a:lnTo>
                <a:lnTo>
                  <a:pt x="10990" y="63040"/>
                </a:lnTo>
                <a:lnTo>
                  <a:pt x="10980" y="63040"/>
                </a:lnTo>
                <a:lnTo>
                  <a:pt x="10980" y="63050"/>
                </a:lnTo>
                <a:lnTo>
                  <a:pt x="10980" y="63070"/>
                </a:lnTo>
                <a:lnTo>
                  <a:pt x="10970" y="63080"/>
                </a:lnTo>
                <a:lnTo>
                  <a:pt x="10960" y="63080"/>
                </a:lnTo>
                <a:lnTo>
                  <a:pt x="10950" y="63080"/>
                </a:lnTo>
                <a:lnTo>
                  <a:pt x="10950" y="63090"/>
                </a:lnTo>
                <a:lnTo>
                  <a:pt x="10960" y="63100"/>
                </a:lnTo>
                <a:lnTo>
                  <a:pt x="10970" y="63100"/>
                </a:lnTo>
                <a:lnTo>
                  <a:pt x="10980" y="63100"/>
                </a:lnTo>
                <a:lnTo>
                  <a:pt x="11020" y="63090"/>
                </a:lnTo>
                <a:lnTo>
                  <a:pt x="11050" y="63090"/>
                </a:lnTo>
                <a:lnTo>
                  <a:pt x="11060" y="63090"/>
                </a:lnTo>
                <a:lnTo>
                  <a:pt x="11060" y="63080"/>
                </a:lnTo>
                <a:lnTo>
                  <a:pt x="11070" y="63070"/>
                </a:lnTo>
                <a:lnTo>
                  <a:pt x="11110" y="63070"/>
                </a:lnTo>
                <a:lnTo>
                  <a:pt x="11100" y="63060"/>
                </a:lnTo>
                <a:lnTo>
                  <a:pt x="11080" y="63050"/>
                </a:lnTo>
                <a:lnTo>
                  <a:pt x="11050" y="63050"/>
                </a:lnTo>
                <a:lnTo>
                  <a:pt x="11030" y="63050"/>
                </a:lnTo>
                <a:lnTo>
                  <a:pt x="11020" y="63050"/>
                </a:lnTo>
                <a:lnTo>
                  <a:pt x="11010" y="63040"/>
                </a:lnTo>
                <a:lnTo>
                  <a:pt x="11010" y="63030"/>
                </a:lnTo>
                <a:lnTo>
                  <a:pt x="11130" y="63020"/>
                </a:lnTo>
                <a:lnTo>
                  <a:pt x="11140" y="63030"/>
                </a:lnTo>
                <a:lnTo>
                  <a:pt x="11150" y="63040"/>
                </a:lnTo>
                <a:lnTo>
                  <a:pt x="11160" y="63030"/>
                </a:lnTo>
                <a:lnTo>
                  <a:pt x="11180" y="63030"/>
                </a:lnTo>
                <a:lnTo>
                  <a:pt x="11190" y="63020"/>
                </a:lnTo>
                <a:lnTo>
                  <a:pt x="11200" y="63010"/>
                </a:lnTo>
                <a:lnTo>
                  <a:pt x="11230" y="62990"/>
                </a:lnTo>
                <a:lnTo>
                  <a:pt x="11240" y="62990"/>
                </a:lnTo>
                <a:lnTo>
                  <a:pt x="11230" y="63020"/>
                </a:lnTo>
                <a:lnTo>
                  <a:pt x="11250" y="63010"/>
                </a:lnTo>
                <a:lnTo>
                  <a:pt x="11260" y="63010"/>
                </a:lnTo>
                <a:lnTo>
                  <a:pt x="11270" y="63010"/>
                </a:lnTo>
                <a:lnTo>
                  <a:pt x="11280" y="63010"/>
                </a:lnTo>
                <a:lnTo>
                  <a:pt x="11290" y="63020"/>
                </a:lnTo>
                <a:lnTo>
                  <a:pt x="11290" y="63030"/>
                </a:lnTo>
                <a:lnTo>
                  <a:pt x="11290" y="63040"/>
                </a:lnTo>
                <a:lnTo>
                  <a:pt x="11280" y="63050"/>
                </a:lnTo>
                <a:lnTo>
                  <a:pt x="11270" y="63050"/>
                </a:lnTo>
                <a:lnTo>
                  <a:pt x="11280" y="63060"/>
                </a:lnTo>
                <a:lnTo>
                  <a:pt x="11290" y="63050"/>
                </a:lnTo>
                <a:lnTo>
                  <a:pt x="11300" y="63040"/>
                </a:lnTo>
                <a:lnTo>
                  <a:pt x="11310" y="63020"/>
                </a:lnTo>
                <a:lnTo>
                  <a:pt x="11310" y="63030"/>
                </a:lnTo>
                <a:lnTo>
                  <a:pt x="11320" y="63030"/>
                </a:lnTo>
                <a:lnTo>
                  <a:pt x="11320" y="63040"/>
                </a:lnTo>
                <a:lnTo>
                  <a:pt x="11330" y="63040"/>
                </a:lnTo>
                <a:lnTo>
                  <a:pt x="11360" y="63050"/>
                </a:lnTo>
                <a:lnTo>
                  <a:pt x="11370" y="63050"/>
                </a:lnTo>
                <a:lnTo>
                  <a:pt x="11370" y="63040"/>
                </a:lnTo>
                <a:lnTo>
                  <a:pt x="11370" y="63030"/>
                </a:lnTo>
                <a:lnTo>
                  <a:pt x="11360" y="63020"/>
                </a:lnTo>
                <a:lnTo>
                  <a:pt x="11350" y="63020"/>
                </a:lnTo>
                <a:lnTo>
                  <a:pt x="11350" y="63010"/>
                </a:lnTo>
                <a:lnTo>
                  <a:pt x="11350" y="63000"/>
                </a:lnTo>
                <a:lnTo>
                  <a:pt x="11360" y="63000"/>
                </a:lnTo>
                <a:lnTo>
                  <a:pt x="11370" y="62980"/>
                </a:lnTo>
                <a:lnTo>
                  <a:pt x="11380" y="62970"/>
                </a:lnTo>
                <a:lnTo>
                  <a:pt x="11380" y="62960"/>
                </a:lnTo>
                <a:lnTo>
                  <a:pt x="11390" y="62960"/>
                </a:lnTo>
                <a:lnTo>
                  <a:pt x="11380" y="62960"/>
                </a:lnTo>
                <a:lnTo>
                  <a:pt x="11370" y="62970"/>
                </a:lnTo>
                <a:lnTo>
                  <a:pt x="11360" y="62970"/>
                </a:lnTo>
                <a:lnTo>
                  <a:pt x="11360" y="62950"/>
                </a:lnTo>
                <a:lnTo>
                  <a:pt x="11360" y="62940"/>
                </a:lnTo>
                <a:lnTo>
                  <a:pt x="11350" y="62930"/>
                </a:lnTo>
                <a:lnTo>
                  <a:pt x="11350" y="62910"/>
                </a:lnTo>
                <a:lnTo>
                  <a:pt x="11360" y="62910"/>
                </a:lnTo>
                <a:lnTo>
                  <a:pt x="11370" y="62920"/>
                </a:lnTo>
                <a:lnTo>
                  <a:pt x="11380" y="62920"/>
                </a:lnTo>
                <a:lnTo>
                  <a:pt x="11380" y="62910"/>
                </a:lnTo>
                <a:lnTo>
                  <a:pt x="11370" y="62910"/>
                </a:lnTo>
                <a:lnTo>
                  <a:pt x="11350" y="62890"/>
                </a:lnTo>
                <a:lnTo>
                  <a:pt x="11340" y="62880"/>
                </a:lnTo>
                <a:lnTo>
                  <a:pt x="11350" y="62830"/>
                </a:lnTo>
                <a:lnTo>
                  <a:pt x="11350" y="62810"/>
                </a:lnTo>
                <a:lnTo>
                  <a:pt x="11340" y="62800"/>
                </a:lnTo>
                <a:lnTo>
                  <a:pt x="11330" y="62800"/>
                </a:lnTo>
                <a:lnTo>
                  <a:pt x="11320" y="62800"/>
                </a:lnTo>
                <a:lnTo>
                  <a:pt x="11320" y="62790"/>
                </a:lnTo>
                <a:lnTo>
                  <a:pt x="11310" y="62780"/>
                </a:lnTo>
                <a:lnTo>
                  <a:pt x="11310" y="62770"/>
                </a:lnTo>
                <a:lnTo>
                  <a:pt x="11300" y="62780"/>
                </a:lnTo>
                <a:lnTo>
                  <a:pt x="11300" y="62790"/>
                </a:lnTo>
                <a:lnTo>
                  <a:pt x="11310" y="62810"/>
                </a:lnTo>
                <a:lnTo>
                  <a:pt x="11330" y="62810"/>
                </a:lnTo>
                <a:lnTo>
                  <a:pt x="11330" y="62820"/>
                </a:lnTo>
                <a:lnTo>
                  <a:pt x="11310" y="62820"/>
                </a:lnTo>
                <a:lnTo>
                  <a:pt x="11310" y="62830"/>
                </a:lnTo>
                <a:lnTo>
                  <a:pt x="11310" y="62840"/>
                </a:lnTo>
                <a:lnTo>
                  <a:pt x="11320" y="62850"/>
                </a:lnTo>
                <a:lnTo>
                  <a:pt x="11320" y="62860"/>
                </a:lnTo>
                <a:lnTo>
                  <a:pt x="11320" y="62870"/>
                </a:lnTo>
                <a:lnTo>
                  <a:pt x="11310" y="62870"/>
                </a:lnTo>
                <a:lnTo>
                  <a:pt x="11310" y="62910"/>
                </a:lnTo>
                <a:lnTo>
                  <a:pt x="11300" y="62930"/>
                </a:lnTo>
                <a:lnTo>
                  <a:pt x="11300" y="62940"/>
                </a:lnTo>
                <a:lnTo>
                  <a:pt x="11290" y="62950"/>
                </a:lnTo>
                <a:lnTo>
                  <a:pt x="11280" y="62940"/>
                </a:lnTo>
                <a:lnTo>
                  <a:pt x="11280" y="62930"/>
                </a:lnTo>
                <a:lnTo>
                  <a:pt x="11280" y="62920"/>
                </a:lnTo>
                <a:lnTo>
                  <a:pt x="11280" y="62890"/>
                </a:lnTo>
                <a:lnTo>
                  <a:pt x="11280" y="62860"/>
                </a:lnTo>
                <a:lnTo>
                  <a:pt x="11280" y="62810"/>
                </a:lnTo>
                <a:lnTo>
                  <a:pt x="11280" y="62780"/>
                </a:lnTo>
                <a:lnTo>
                  <a:pt x="11280" y="62750"/>
                </a:lnTo>
                <a:lnTo>
                  <a:pt x="11290" y="62730"/>
                </a:lnTo>
                <a:lnTo>
                  <a:pt x="11290" y="62720"/>
                </a:lnTo>
                <a:lnTo>
                  <a:pt x="11300" y="62720"/>
                </a:lnTo>
                <a:lnTo>
                  <a:pt x="11310" y="62730"/>
                </a:lnTo>
                <a:lnTo>
                  <a:pt x="11310" y="62740"/>
                </a:lnTo>
                <a:lnTo>
                  <a:pt x="11300" y="62740"/>
                </a:lnTo>
                <a:lnTo>
                  <a:pt x="11310" y="62750"/>
                </a:lnTo>
                <a:lnTo>
                  <a:pt x="11320" y="62760"/>
                </a:lnTo>
                <a:lnTo>
                  <a:pt x="11330" y="62770"/>
                </a:lnTo>
                <a:lnTo>
                  <a:pt x="11340" y="62770"/>
                </a:lnTo>
                <a:lnTo>
                  <a:pt x="11340" y="62760"/>
                </a:lnTo>
                <a:lnTo>
                  <a:pt x="11350" y="62760"/>
                </a:lnTo>
                <a:lnTo>
                  <a:pt x="11350" y="62750"/>
                </a:lnTo>
                <a:lnTo>
                  <a:pt x="11340" y="62740"/>
                </a:lnTo>
                <a:lnTo>
                  <a:pt x="11330" y="62740"/>
                </a:lnTo>
                <a:lnTo>
                  <a:pt x="11330" y="62720"/>
                </a:lnTo>
                <a:lnTo>
                  <a:pt x="11390" y="62670"/>
                </a:lnTo>
                <a:lnTo>
                  <a:pt x="11410" y="62650"/>
                </a:lnTo>
                <a:lnTo>
                  <a:pt x="11420" y="62650"/>
                </a:lnTo>
                <a:lnTo>
                  <a:pt x="11430" y="62640"/>
                </a:lnTo>
                <a:lnTo>
                  <a:pt x="11440" y="62630"/>
                </a:lnTo>
                <a:lnTo>
                  <a:pt x="11450" y="62600"/>
                </a:lnTo>
                <a:lnTo>
                  <a:pt x="11460" y="62560"/>
                </a:lnTo>
                <a:lnTo>
                  <a:pt x="11480" y="62460"/>
                </a:lnTo>
                <a:lnTo>
                  <a:pt x="11490" y="62430"/>
                </a:lnTo>
                <a:lnTo>
                  <a:pt x="11500" y="62400"/>
                </a:lnTo>
                <a:lnTo>
                  <a:pt x="11520" y="62380"/>
                </a:lnTo>
                <a:lnTo>
                  <a:pt x="11560" y="62370"/>
                </a:lnTo>
                <a:lnTo>
                  <a:pt x="11600" y="62370"/>
                </a:lnTo>
                <a:lnTo>
                  <a:pt x="11590" y="62370"/>
                </a:lnTo>
                <a:lnTo>
                  <a:pt x="11570" y="62390"/>
                </a:lnTo>
                <a:lnTo>
                  <a:pt x="11560" y="62390"/>
                </a:lnTo>
                <a:lnTo>
                  <a:pt x="11560" y="62400"/>
                </a:lnTo>
                <a:lnTo>
                  <a:pt x="11570" y="62390"/>
                </a:lnTo>
                <a:lnTo>
                  <a:pt x="11580" y="62390"/>
                </a:lnTo>
                <a:lnTo>
                  <a:pt x="11580" y="62400"/>
                </a:lnTo>
                <a:lnTo>
                  <a:pt x="11580" y="62410"/>
                </a:lnTo>
                <a:lnTo>
                  <a:pt x="11570" y="62430"/>
                </a:lnTo>
                <a:lnTo>
                  <a:pt x="11570" y="62440"/>
                </a:lnTo>
                <a:lnTo>
                  <a:pt x="11560" y="62460"/>
                </a:lnTo>
                <a:lnTo>
                  <a:pt x="11570" y="62460"/>
                </a:lnTo>
                <a:lnTo>
                  <a:pt x="11580" y="62460"/>
                </a:lnTo>
                <a:lnTo>
                  <a:pt x="11590" y="62460"/>
                </a:lnTo>
                <a:lnTo>
                  <a:pt x="11590" y="62470"/>
                </a:lnTo>
                <a:lnTo>
                  <a:pt x="11590" y="62480"/>
                </a:lnTo>
                <a:lnTo>
                  <a:pt x="11580" y="62500"/>
                </a:lnTo>
                <a:lnTo>
                  <a:pt x="11570" y="62520"/>
                </a:lnTo>
                <a:lnTo>
                  <a:pt x="11550" y="62550"/>
                </a:lnTo>
                <a:lnTo>
                  <a:pt x="11540" y="62570"/>
                </a:lnTo>
                <a:lnTo>
                  <a:pt x="11550" y="62580"/>
                </a:lnTo>
                <a:lnTo>
                  <a:pt x="11560" y="62590"/>
                </a:lnTo>
                <a:lnTo>
                  <a:pt x="11580" y="62580"/>
                </a:lnTo>
                <a:lnTo>
                  <a:pt x="11570" y="62560"/>
                </a:lnTo>
                <a:lnTo>
                  <a:pt x="11570" y="62550"/>
                </a:lnTo>
                <a:lnTo>
                  <a:pt x="11580" y="62530"/>
                </a:lnTo>
                <a:lnTo>
                  <a:pt x="11600" y="62470"/>
                </a:lnTo>
                <a:lnTo>
                  <a:pt x="11600" y="62460"/>
                </a:lnTo>
                <a:lnTo>
                  <a:pt x="11610" y="62460"/>
                </a:lnTo>
                <a:lnTo>
                  <a:pt x="11610" y="62450"/>
                </a:lnTo>
                <a:lnTo>
                  <a:pt x="11620" y="62430"/>
                </a:lnTo>
                <a:lnTo>
                  <a:pt x="11630" y="62390"/>
                </a:lnTo>
                <a:lnTo>
                  <a:pt x="11630" y="62380"/>
                </a:lnTo>
                <a:lnTo>
                  <a:pt x="11640" y="62380"/>
                </a:lnTo>
                <a:lnTo>
                  <a:pt x="11640" y="62370"/>
                </a:lnTo>
                <a:lnTo>
                  <a:pt x="11640" y="62330"/>
                </a:lnTo>
                <a:lnTo>
                  <a:pt x="11640" y="62310"/>
                </a:lnTo>
                <a:lnTo>
                  <a:pt x="11660" y="62300"/>
                </a:lnTo>
                <a:lnTo>
                  <a:pt x="11670" y="62300"/>
                </a:lnTo>
                <a:lnTo>
                  <a:pt x="11680" y="62300"/>
                </a:lnTo>
                <a:lnTo>
                  <a:pt x="11690" y="62290"/>
                </a:lnTo>
                <a:lnTo>
                  <a:pt x="11710" y="62300"/>
                </a:lnTo>
                <a:lnTo>
                  <a:pt x="11740" y="62340"/>
                </a:lnTo>
                <a:lnTo>
                  <a:pt x="11760" y="62350"/>
                </a:lnTo>
                <a:lnTo>
                  <a:pt x="11790" y="62380"/>
                </a:lnTo>
                <a:lnTo>
                  <a:pt x="11810" y="62390"/>
                </a:lnTo>
                <a:lnTo>
                  <a:pt x="11820" y="62390"/>
                </a:lnTo>
                <a:lnTo>
                  <a:pt x="11840" y="62390"/>
                </a:lnTo>
                <a:lnTo>
                  <a:pt x="11850" y="62390"/>
                </a:lnTo>
                <a:lnTo>
                  <a:pt x="11860" y="62390"/>
                </a:lnTo>
                <a:lnTo>
                  <a:pt x="11870" y="62390"/>
                </a:lnTo>
                <a:lnTo>
                  <a:pt x="11880" y="62390"/>
                </a:lnTo>
                <a:lnTo>
                  <a:pt x="11890" y="62390"/>
                </a:lnTo>
                <a:lnTo>
                  <a:pt x="11890" y="62380"/>
                </a:lnTo>
                <a:lnTo>
                  <a:pt x="11900" y="62360"/>
                </a:lnTo>
                <a:lnTo>
                  <a:pt x="11900" y="62340"/>
                </a:lnTo>
                <a:lnTo>
                  <a:pt x="11900" y="62330"/>
                </a:lnTo>
                <a:lnTo>
                  <a:pt x="11890" y="62320"/>
                </a:lnTo>
                <a:lnTo>
                  <a:pt x="11730" y="62220"/>
                </a:lnTo>
                <a:lnTo>
                  <a:pt x="11720" y="62210"/>
                </a:lnTo>
                <a:lnTo>
                  <a:pt x="11710" y="62190"/>
                </a:lnTo>
                <a:lnTo>
                  <a:pt x="11710" y="62170"/>
                </a:lnTo>
                <a:lnTo>
                  <a:pt x="11700" y="62160"/>
                </a:lnTo>
                <a:lnTo>
                  <a:pt x="11670" y="62140"/>
                </a:lnTo>
                <a:lnTo>
                  <a:pt x="11620" y="62080"/>
                </a:lnTo>
                <a:lnTo>
                  <a:pt x="11590" y="62060"/>
                </a:lnTo>
                <a:lnTo>
                  <a:pt x="11580" y="62060"/>
                </a:lnTo>
                <a:lnTo>
                  <a:pt x="11530" y="62060"/>
                </a:lnTo>
                <a:lnTo>
                  <a:pt x="11520" y="62060"/>
                </a:lnTo>
                <a:lnTo>
                  <a:pt x="11520" y="62070"/>
                </a:lnTo>
                <a:lnTo>
                  <a:pt x="11540" y="62080"/>
                </a:lnTo>
                <a:lnTo>
                  <a:pt x="11550" y="62090"/>
                </a:lnTo>
                <a:lnTo>
                  <a:pt x="11540" y="62100"/>
                </a:lnTo>
                <a:lnTo>
                  <a:pt x="11520" y="62090"/>
                </a:lnTo>
                <a:lnTo>
                  <a:pt x="11480" y="62050"/>
                </a:lnTo>
                <a:lnTo>
                  <a:pt x="11450" y="62010"/>
                </a:lnTo>
                <a:lnTo>
                  <a:pt x="11440" y="62000"/>
                </a:lnTo>
                <a:lnTo>
                  <a:pt x="11430" y="61990"/>
                </a:lnTo>
                <a:lnTo>
                  <a:pt x="11420" y="61960"/>
                </a:lnTo>
                <a:lnTo>
                  <a:pt x="11410" y="61930"/>
                </a:lnTo>
                <a:lnTo>
                  <a:pt x="11400" y="61890"/>
                </a:lnTo>
                <a:lnTo>
                  <a:pt x="11390" y="61860"/>
                </a:lnTo>
                <a:lnTo>
                  <a:pt x="11380" y="61830"/>
                </a:lnTo>
                <a:lnTo>
                  <a:pt x="11370" y="61820"/>
                </a:lnTo>
                <a:lnTo>
                  <a:pt x="11370" y="61810"/>
                </a:lnTo>
                <a:lnTo>
                  <a:pt x="11390" y="61820"/>
                </a:lnTo>
                <a:lnTo>
                  <a:pt x="11420" y="61840"/>
                </a:lnTo>
                <a:lnTo>
                  <a:pt x="11450" y="61850"/>
                </a:lnTo>
                <a:lnTo>
                  <a:pt x="11460" y="61850"/>
                </a:lnTo>
                <a:lnTo>
                  <a:pt x="11490" y="61860"/>
                </a:lnTo>
                <a:lnTo>
                  <a:pt x="11530" y="61860"/>
                </a:lnTo>
                <a:lnTo>
                  <a:pt x="11560" y="61850"/>
                </a:lnTo>
                <a:lnTo>
                  <a:pt x="11580" y="61830"/>
                </a:lnTo>
                <a:lnTo>
                  <a:pt x="11600" y="61810"/>
                </a:lnTo>
                <a:lnTo>
                  <a:pt x="11620" y="61800"/>
                </a:lnTo>
                <a:lnTo>
                  <a:pt x="11630" y="61790"/>
                </a:lnTo>
                <a:lnTo>
                  <a:pt x="11660" y="61790"/>
                </a:lnTo>
                <a:lnTo>
                  <a:pt x="11670" y="61790"/>
                </a:lnTo>
                <a:lnTo>
                  <a:pt x="11680" y="61780"/>
                </a:lnTo>
                <a:lnTo>
                  <a:pt x="11700" y="61760"/>
                </a:lnTo>
                <a:lnTo>
                  <a:pt x="11710" y="61750"/>
                </a:lnTo>
                <a:lnTo>
                  <a:pt x="11710" y="61760"/>
                </a:lnTo>
                <a:lnTo>
                  <a:pt x="11720" y="61770"/>
                </a:lnTo>
                <a:lnTo>
                  <a:pt x="11720" y="61780"/>
                </a:lnTo>
                <a:lnTo>
                  <a:pt x="11730" y="61800"/>
                </a:lnTo>
                <a:lnTo>
                  <a:pt x="11730" y="61810"/>
                </a:lnTo>
                <a:lnTo>
                  <a:pt x="11830" y="61830"/>
                </a:lnTo>
                <a:lnTo>
                  <a:pt x="11900" y="61830"/>
                </a:lnTo>
                <a:lnTo>
                  <a:pt x="11910" y="61820"/>
                </a:lnTo>
                <a:lnTo>
                  <a:pt x="11910" y="61800"/>
                </a:lnTo>
                <a:lnTo>
                  <a:pt x="11910" y="61790"/>
                </a:lnTo>
                <a:lnTo>
                  <a:pt x="11890" y="61780"/>
                </a:lnTo>
                <a:lnTo>
                  <a:pt x="11880" y="61770"/>
                </a:lnTo>
                <a:lnTo>
                  <a:pt x="11860" y="61750"/>
                </a:lnTo>
                <a:lnTo>
                  <a:pt x="11830" y="61740"/>
                </a:lnTo>
                <a:lnTo>
                  <a:pt x="11810" y="61740"/>
                </a:lnTo>
                <a:lnTo>
                  <a:pt x="11780" y="61760"/>
                </a:lnTo>
                <a:lnTo>
                  <a:pt x="11780" y="61770"/>
                </a:lnTo>
                <a:lnTo>
                  <a:pt x="11780" y="61780"/>
                </a:lnTo>
                <a:lnTo>
                  <a:pt x="11770" y="61760"/>
                </a:lnTo>
                <a:lnTo>
                  <a:pt x="11770" y="61740"/>
                </a:lnTo>
                <a:lnTo>
                  <a:pt x="11770" y="61730"/>
                </a:lnTo>
                <a:lnTo>
                  <a:pt x="11790" y="61720"/>
                </a:lnTo>
                <a:lnTo>
                  <a:pt x="11790" y="61710"/>
                </a:lnTo>
                <a:lnTo>
                  <a:pt x="11790" y="61700"/>
                </a:lnTo>
                <a:lnTo>
                  <a:pt x="11790" y="61680"/>
                </a:lnTo>
                <a:lnTo>
                  <a:pt x="11790" y="61670"/>
                </a:lnTo>
                <a:lnTo>
                  <a:pt x="11800" y="61660"/>
                </a:lnTo>
                <a:lnTo>
                  <a:pt x="11810" y="61650"/>
                </a:lnTo>
                <a:lnTo>
                  <a:pt x="11830" y="61640"/>
                </a:lnTo>
                <a:lnTo>
                  <a:pt x="11840" y="61640"/>
                </a:lnTo>
                <a:lnTo>
                  <a:pt x="11880" y="61650"/>
                </a:lnTo>
                <a:lnTo>
                  <a:pt x="11900" y="61650"/>
                </a:lnTo>
                <a:lnTo>
                  <a:pt x="11920" y="61640"/>
                </a:lnTo>
                <a:lnTo>
                  <a:pt x="11960" y="61630"/>
                </a:lnTo>
                <a:lnTo>
                  <a:pt x="11960" y="61640"/>
                </a:lnTo>
                <a:lnTo>
                  <a:pt x="11960" y="61670"/>
                </a:lnTo>
                <a:lnTo>
                  <a:pt x="11970" y="61670"/>
                </a:lnTo>
                <a:lnTo>
                  <a:pt x="12070" y="61680"/>
                </a:lnTo>
                <a:lnTo>
                  <a:pt x="12070" y="61670"/>
                </a:lnTo>
                <a:lnTo>
                  <a:pt x="12080" y="61670"/>
                </a:lnTo>
                <a:lnTo>
                  <a:pt x="12100" y="61670"/>
                </a:lnTo>
                <a:lnTo>
                  <a:pt x="12110" y="61680"/>
                </a:lnTo>
                <a:lnTo>
                  <a:pt x="12100" y="61680"/>
                </a:lnTo>
                <a:lnTo>
                  <a:pt x="12090" y="61680"/>
                </a:lnTo>
                <a:lnTo>
                  <a:pt x="12090" y="61690"/>
                </a:lnTo>
                <a:lnTo>
                  <a:pt x="12090" y="61710"/>
                </a:lnTo>
                <a:lnTo>
                  <a:pt x="12090" y="61720"/>
                </a:lnTo>
                <a:lnTo>
                  <a:pt x="12090" y="61760"/>
                </a:lnTo>
                <a:lnTo>
                  <a:pt x="12080" y="61770"/>
                </a:lnTo>
                <a:lnTo>
                  <a:pt x="12070" y="61770"/>
                </a:lnTo>
                <a:lnTo>
                  <a:pt x="12070" y="61780"/>
                </a:lnTo>
                <a:lnTo>
                  <a:pt x="12070" y="61790"/>
                </a:lnTo>
                <a:lnTo>
                  <a:pt x="12070" y="61800"/>
                </a:lnTo>
                <a:lnTo>
                  <a:pt x="12070" y="61820"/>
                </a:lnTo>
                <a:lnTo>
                  <a:pt x="12070" y="61830"/>
                </a:lnTo>
                <a:lnTo>
                  <a:pt x="12070" y="61840"/>
                </a:lnTo>
                <a:lnTo>
                  <a:pt x="12060" y="61860"/>
                </a:lnTo>
                <a:lnTo>
                  <a:pt x="12060" y="61870"/>
                </a:lnTo>
                <a:lnTo>
                  <a:pt x="12070" y="61870"/>
                </a:lnTo>
                <a:lnTo>
                  <a:pt x="12080" y="61890"/>
                </a:lnTo>
                <a:lnTo>
                  <a:pt x="12090" y="61850"/>
                </a:lnTo>
                <a:lnTo>
                  <a:pt x="12090" y="61840"/>
                </a:lnTo>
                <a:lnTo>
                  <a:pt x="12140" y="61850"/>
                </a:lnTo>
                <a:lnTo>
                  <a:pt x="12150" y="61850"/>
                </a:lnTo>
                <a:lnTo>
                  <a:pt x="12160" y="61860"/>
                </a:lnTo>
                <a:lnTo>
                  <a:pt x="12180" y="61860"/>
                </a:lnTo>
                <a:lnTo>
                  <a:pt x="12200" y="61870"/>
                </a:lnTo>
                <a:lnTo>
                  <a:pt x="12220" y="61880"/>
                </a:lnTo>
                <a:lnTo>
                  <a:pt x="12230" y="61870"/>
                </a:lnTo>
                <a:lnTo>
                  <a:pt x="12270" y="61860"/>
                </a:lnTo>
                <a:lnTo>
                  <a:pt x="12270" y="61850"/>
                </a:lnTo>
                <a:lnTo>
                  <a:pt x="12280" y="61850"/>
                </a:lnTo>
                <a:lnTo>
                  <a:pt x="12270" y="61840"/>
                </a:lnTo>
                <a:lnTo>
                  <a:pt x="12270" y="61820"/>
                </a:lnTo>
                <a:lnTo>
                  <a:pt x="12270" y="61810"/>
                </a:lnTo>
                <a:lnTo>
                  <a:pt x="12280" y="61800"/>
                </a:lnTo>
                <a:lnTo>
                  <a:pt x="12280" y="61790"/>
                </a:lnTo>
                <a:lnTo>
                  <a:pt x="12310" y="61790"/>
                </a:lnTo>
                <a:lnTo>
                  <a:pt x="12320" y="61790"/>
                </a:lnTo>
                <a:lnTo>
                  <a:pt x="12320" y="61780"/>
                </a:lnTo>
                <a:lnTo>
                  <a:pt x="12320" y="61770"/>
                </a:lnTo>
                <a:lnTo>
                  <a:pt x="12320" y="61760"/>
                </a:lnTo>
                <a:lnTo>
                  <a:pt x="12310" y="61740"/>
                </a:lnTo>
                <a:lnTo>
                  <a:pt x="12310" y="61730"/>
                </a:lnTo>
                <a:lnTo>
                  <a:pt x="12310" y="61720"/>
                </a:lnTo>
                <a:lnTo>
                  <a:pt x="12320" y="61720"/>
                </a:lnTo>
                <a:lnTo>
                  <a:pt x="12370" y="61720"/>
                </a:lnTo>
                <a:lnTo>
                  <a:pt x="12390" y="61720"/>
                </a:lnTo>
                <a:lnTo>
                  <a:pt x="12420" y="61710"/>
                </a:lnTo>
                <a:lnTo>
                  <a:pt x="12420" y="61700"/>
                </a:lnTo>
                <a:lnTo>
                  <a:pt x="12430" y="61700"/>
                </a:lnTo>
                <a:lnTo>
                  <a:pt x="12440" y="61690"/>
                </a:lnTo>
                <a:lnTo>
                  <a:pt x="12440" y="61680"/>
                </a:lnTo>
                <a:lnTo>
                  <a:pt x="12460" y="61690"/>
                </a:lnTo>
                <a:lnTo>
                  <a:pt x="12470" y="61690"/>
                </a:lnTo>
                <a:lnTo>
                  <a:pt x="12520" y="61700"/>
                </a:lnTo>
                <a:lnTo>
                  <a:pt x="12520" y="61710"/>
                </a:lnTo>
                <a:lnTo>
                  <a:pt x="12530" y="61710"/>
                </a:lnTo>
                <a:lnTo>
                  <a:pt x="12580" y="61710"/>
                </a:lnTo>
                <a:lnTo>
                  <a:pt x="12590" y="61710"/>
                </a:lnTo>
                <a:lnTo>
                  <a:pt x="12610" y="61710"/>
                </a:lnTo>
                <a:lnTo>
                  <a:pt x="12620" y="61710"/>
                </a:lnTo>
                <a:lnTo>
                  <a:pt x="12630" y="61700"/>
                </a:lnTo>
                <a:lnTo>
                  <a:pt x="12660" y="61700"/>
                </a:lnTo>
                <a:lnTo>
                  <a:pt x="12670" y="61700"/>
                </a:lnTo>
                <a:lnTo>
                  <a:pt x="12680" y="61710"/>
                </a:lnTo>
                <a:lnTo>
                  <a:pt x="12680" y="61720"/>
                </a:lnTo>
                <a:lnTo>
                  <a:pt x="12690" y="61720"/>
                </a:lnTo>
                <a:lnTo>
                  <a:pt x="12700" y="61720"/>
                </a:lnTo>
                <a:lnTo>
                  <a:pt x="12810" y="61720"/>
                </a:lnTo>
                <a:lnTo>
                  <a:pt x="12830" y="61740"/>
                </a:lnTo>
                <a:lnTo>
                  <a:pt x="12840" y="61750"/>
                </a:lnTo>
                <a:lnTo>
                  <a:pt x="12870" y="61760"/>
                </a:lnTo>
                <a:lnTo>
                  <a:pt x="12880" y="61760"/>
                </a:lnTo>
                <a:lnTo>
                  <a:pt x="12860" y="61790"/>
                </a:lnTo>
                <a:lnTo>
                  <a:pt x="12860" y="61800"/>
                </a:lnTo>
                <a:lnTo>
                  <a:pt x="12860" y="61810"/>
                </a:lnTo>
                <a:lnTo>
                  <a:pt x="12860" y="61830"/>
                </a:lnTo>
                <a:lnTo>
                  <a:pt x="12850" y="61840"/>
                </a:lnTo>
                <a:lnTo>
                  <a:pt x="12840" y="61840"/>
                </a:lnTo>
                <a:lnTo>
                  <a:pt x="12830" y="61840"/>
                </a:lnTo>
                <a:lnTo>
                  <a:pt x="12830" y="61850"/>
                </a:lnTo>
                <a:lnTo>
                  <a:pt x="12820" y="61850"/>
                </a:lnTo>
                <a:lnTo>
                  <a:pt x="12820" y="61860"/>
                </a:lnTo>
                <a:lnTo>
                  <a:pt x="12820" y="61910"/>
                </a:lnTo>
                <a:lnTo>
                  <a:pt x="12820" y="61920"/>
                </a:lnTo>
                <a:lnTo>
                  <a:pt x="12820" y="61930"/>
                </a:lnTo>
                <a:lnTo>
                  <a:pt x="12830" y="61930"/>
                </a:lnTo>
                <a:lnTo>
                  <a:pt x="12910" y="61940"/>
                </a:lnTo>
                <a:lnTo>
                  <a:pt x="12920" y="61940"/>
                </a:lnTo>
                <a:lnTo>
                  <a:pt x="12930" y="61940"/>
                </a:lnTo>
                <a:lnTo>
                  <a:pt x="12930" y="61960"/>
                </a:lnTo>
                <a:lnTo>
                  <a:pt x="12930" y="61970"/>
                </a:lnTo>
                <a:lnTo>
                  <a:pt x="12930" y="61980"/>
                </a:lnTo>
                <a:lnTo>
                  <a:pt x="12940" y="61990"/>
                </a:lnTo>
                <a:lnTo>
                  <a:pt x="12940" y="62000"/>
                </a:lnTo>
                <a:lnTo>
                  <a:pt x="12940" y="62010"/>
                </a:lnTo>
                <a:lnTo>
                  <a:pt x="12950" y="62010"/>
                </a:lnTo>
                <a:lnTo>
                  <a:pt x="12960" y="62010"/>
                </a:lnTo>
                <a:lnTo>
                  <a:pt x="12970" y="62020"/>
                </a:lnTo>
                <a:lnTo>
                  <a:pt x="12970" y="62030"/>
                </a:lnTo>
                <a:lnTo>
                  <a:pt x="12970" y="62050"/>
                </a:lnTo>
                <a:lnTo>
                  <a:pt x="12970" y="62060"/>
                </a:lnTo>
                <a:lnTo>
                  <a:pt x="12950" y="62070"/>
                </a:lnTo>
                <a:lnTo>
                  <a:pt x="12950" y="62080"/>
                </a:lnTo>
                <a:lnTo>
                  <a:pt x="12940" y="62100"/>
                </a:lnTo>
                <a:lnTo>
                  <a:pt x="12940" y="62110"/>
                </a:lnTo>
                <a:lnTo>
                  <a:pt x="12950" y="62110"/>
                </a:lnTo>
                <a:lnTo>
                  <a:pt x="12970" y="62110"/>
                </a:lnTo>
                <a:lnTo>
                  <a:pt x="12980" y="62120"/>
                </a:lnTo>
                <a:lnTo>
                  <a:pt x="12980" y="62130"/>
                </a:lnTo>
                <a:lnTo>
                  <a:pt x="12990" y="62150"/>
                </a:lnTo>
                <a:lnTo>
                  <a:pt x="13000" y="62160"/>
                </a:lnTo>
                <a:lnTo>
                  <a:pt x="13010" y="62170"/>
                </a:lnTo>
                <a:lnTo>
                  <a:pt x="13070" y="62170"/>
                </a:lnTo>
                <a:lnTo>
                  <a:pt x="13230" y="62170"/>
                </a:lnTo>
                <a:lnTo>
                  <a:pt x="13250" y="62170"/>
                </a:lnTo>
                <a:lnTo>
                  <a:pt x="13260" y="62200"/>
                </a:lnTo>
                <a:lnTo>
                  <a:pt x="13260" y="62210"/>
                </a:lnTo>
                <a:lnTo>
                  <a:pt x="13270" y="62210"/>
                </a:lnTo>
                <a:lnTo>
                  <a:pt x="13370" y="62210"/>
                </a:lnTo>
                <a:lnTo>
                  <a:pt x="13370" y="62200"/>
                </a:lnTo>
                <a:lnTo>
                  <a:pt x="13380" y="62180"/>
                </a:lnTo>
                <a:lnTo>
                  <a:pt x="13380" y="62170"/>
                </a:lnTo>
                <a:lnTo>
                  <a:pt x="13380" y="62160"/>
                </a:lnTo>
                <a:lnTo>
                  <a:pt x="13420" y="62150"/>
                </a:lnTo>
                <a:lnTo>
                  <a:pt x="13420" y="62210"/>
                </a:lnTo>
                <a:lnTo>
                  <a:pt x="13410" y="62220"/>
                </a:lnTo>
                <a:lnTo>
                  <a:pt x="13400" y="62230"/>
                </a:lnTo>
                <a:lnTo>
                  <a:pt x="13390" y="62240"/>
                </a:lnTo>
                <a:lnTo>
                  <a:pt x="13390" y="62250"/>
                </a:lnTo>
                <a:lnTo>
                  <a:pt x="13400" y="62250"/>
                </a:lnTo>
                <a:lnTo>
                  <a:pt x="13400" y="62260"/>
                </a:lnTo>
                <a:lnTo>
                  <a:pt x="13410" y="62260"/>
                </a:lnTo>
                <a:lnTo>
                  <a:pt x="13410" y="62270"/>
                </a:lnTo>
                <a:lnTo>
                  <a:pt x="13410" y="62290"/>
                </a:lnTo>
                <a:lnTo>
                  <a:pt x="13410" y="62300"/>
                </a:lnTo>
                <a:lnTo>
                  <a:pt x="13420" y="62300"/>
                </a:lnTo>
                <a:lnTo>
                  <a:pt x="13420" y="62310"/>
                </a:lnTo>
                <a:lnTo>
                  <a:pt x="13440" y="62310"/>
                </a:lnTo>
                <a:lnTo>
                  <a:pt x="13450" y="62310"/>
                </a:lnTo>
                <a:lnTo>
                  <a:pt x="13460" y="62320"/>
                </a:lnTo>
                <a:lnTo>
                  <a:pt x="13470" y="62340"/>
                </a:lnTo>
                <a:lnTo>
                  <a:pt x="13480" y="62350"/>
                </a:lnTo>
                <a:lnTo>
                  <a:pt x="13490" y="62350"/>
                </a:lnTo>
                <a:lnTo>
                  <a:pt x="13500" y="62360"/>
                </a:lnTo>
                <a:lnTo>
                  <a:pt x="13500" y="62370"/>
                </a:lnTo>
                <a:lnTo>
                  <a:pt x="13510" y="62380"/>
                </a:lnTo>
                <a:lnTo>
                  <a:pt x="13510" y="62400"/>
                </a:lnTo>
                <a:lnTo>
                  <a:pt x="13510" y="62410"/>
                </a:lnTo>
                <a:lnTo>
                  <a:pt x="13520" y="62420"/>
                </a:lnTo>
                <a:lnTo>
                  <a:pt x="13520" y="62450"/>
                </a:lnTo>
                <a:lnTo>
                  <a:pt x="13520" y="62460"/>
                </a:lnTo>
                <a:lnTo>
                  <a:pt x="13520" y="62480"/>
                </a:lnTo>
                <a:lnTo>
                  <a:pt x="13520" y="62500"/>
                </a:lnTo>
                <a:lnTo>
                  <a:pt x="13520" y="62510"/>
                </a:lnTo>
                <a:lnTo>
                  <a:pt x="13530" y="62520"/>
                </a:lnTo>
                <a:lnTo>
                  <a:pt x="13540" y="62520"/>
                </a:lnTo>
                <a:lnTo>
                  <a:pt x="13570" y="62530"/>
                </a:lnTo>
                <a:lnTo>
                  <a:pt x="13580" y="62530"/>
                </a:lnTo>
                <a:lnTo>
                  <a:pt x="13580" y="62540"/>
                </a:lnTo>
                <a:lnTo>
                  <a:pt x="13580" y="62550"/>
                </a:lnTo>
                <a:lnTo>
                  <a:pt x="13570" y="62570"/>
                </a:lnTo>
                <a:lnTo>
                  <a:pt x="13570" y="62580"/>
                </a:lnTo>
                <a:lnTo>
                  <a:pt x="13570" y="62590"/>
                </a:lnTo>
                <a:lnTo>
                  <a:pt x="13590" y="62590"/>
                </a:lnTo>
                <a:lnTo>
                  <a:pt x="13600" y="62600"/>
                </a:lnTo>
                <a:lnTo>
                  <a:pt x="13600" y="62630"/>
                </a:lnTo>
                <a:lnTo>
                  <a:pt x="13590" y="62640"/>
                </a:lnTo>
                <a:lnTo>
                  <a:pt x="13580" y="62640"/>
                </a:lnTo>
                <a:lnTo>
                  <a:pt x="13540" y="62640"/>
                </a:lnTo>
                <a:lnTo>
                  <a:pt x="13530" y="62650"/>
                </a:lnTo>
                <a:lnTo>
                  <a:pt x="13530" y="62670"/>
                </a:lnTo>
                <a:lnTo>
                  <a:pt x="13530" y="62680"/>
                </a:lnTo>
                <a:lnTo>
                  <a:pt x="13530" y="62690"/>
                </a:lnTo>
                <a:lnTo>
                  <a:pt x="13520" y="62700"/>
                </a:lnTo>
                <a:lnTo>
                  <a:pt x="13500" y="62710"/>
                </a:lnTo>
                <a:lnTo>
                  <a:pt x="13460" y="62710"/>
                </a:lnTo>
                <a:lnTo>
                  <a:pt x="13450" y="62700"/>
                </a:lnTo>
                <a:lnTo>
                  <a:pt x="13450" y="62690"/>
                </a:lnTo>
                <a:lnTo>
                  <a:pt x="13440" y="62680"/>
                </a:lnTo>
                <a:lnTo>
                  <a:pt x="13430" y="62680"/>
                </a:lnTo>
                <a:lnTo>
                  <a:pt x="13410" y="62690"/>
                </a:lnTo>
                <a:lnTo>
                  <a:pt x="13390" y="62690"/>
                </a:lnTo>
                <a:lnTo>
                  <a:pt x="13340" y="62690"/>
                </a:lnTo>
                <a:lnTo>
                  <a:pt x="13330" y="62700"/>
                </a:lnTo>
                <a:lnTo>
                  <a:pt x="13330" y="62710"/>
                </a:lnTo>
                <a:lnTo>
                  <a:pt x="13330" y="62790"/>
                </a:lnTo>
                <a:lnTo>
                  <a:pt x="13320" y="62840"/>
                </a:lnTo>
                <a:lnTo>
                  <a:pt x="13320" y="62850"/>
                </a:lnTo>
                <a:lnTo>
                  <a:pt x="13330" y="62850"/>
                </a:lnTo>
                <a:lnTo>
                  <a:pt x="13360" y="62860"/>
                </a:lnTo>
                <a:lnTo>
                  <a:pt x="13360" y="62870"/>
                </a:lnTo>
                <a:lnTo>
                  <a:pt x="13370" y="62870"/>
                </a:lnTo>
                <a:lnTo>
                  <a:pt x="13370" y="62880"/>
                </a:lnTo>
                <a:lnTo>
                  <a:pt x="13370" y="62890"/>
                </a:lnTo>
                <a:lnTo>
                  <a:pt x="13370" y="62920"/>
                </a:lnTo>
                <a:lnTo>
                  <a:pt x="13370" y="62930"/>
                </a:lnTo>
                <a:lnTo>
                  <a:pt x="13410" y="62950"/>
                </a:lnTo>
                <a:lnTo>
                  <a:pt x="13420" y="62960"/>
                </a:lnTo>
                <a:lnTo>
                  <a:pt x="13430" y="62970"/>
                </a:lnTo>
                <a:lnTo>
                  <a:pt x="13430" y="62980"/>
                </a:lnTo>
                <a:lnTo>
                  <a:pt x="13420" y="63000"/>
                </a:lnTo>
                <a:lnTo>
                  <a:pt x="13420" y="63010"/>
                </a:lnTo>
                <a:lnTo>
                  <a:pt x="13420" y="63020"/>
                </a:lnTo>
                <a:lnTo>
                  <a:pt x="13420" y="63030"/>
                </a:lnTo>
                <a:lnTo>
                  <a:pt x="13430" y="63030"/>
                </a:lnTo>
                <a:lnTo>
                  <a:pt x="13430" y="63040"/>
                </a:lnTo>
                <a:lnTo>
                  <a:pt x="13440" y="63050"/>
                </a:lnTo>
                <a:lnTo>
                  <a:pt x="13440" y="63060"/>
                </a:lnTo>
                <a:lnTo>
                  <a:pt x="13440" y="63090"/>
                </a:lnTo>
                <a:lnTo>
                  <a:pt x="13440" y="63110"/>
                </a:lnTo>
                <a:lnTo>
                  <a:pt x="13440" y="63120"/>
                </a:lnTo>
                <a:lnTo>
                  <a:pt x="13580" y="63110"/>
                </a:lnTo>
                <a:lnTo>
                  <a:pt x="13590" y="63110"/>
                </a:lnTo>
                <a:lnTo>
                  <a:pt x="13600" y="63100"/>
                </a:lnTo>
                <a:lnTo>
                  <a:pt x="13620" y="63120"/>
                </a:lnTo>
                <a:lnTo>
                  <a:pt x="13650" y="63130"/>
                </a:lnTo>
                <a:lnTo>
                  <a:pt x="13640" y="63160"/>
                </a:lnTo>
                <a:lnTo>
                  <a:pt x="13640" y="63210"/>
                </a:lnTo>
                <a:lnTo>
                  <a:pt x="13640" y="63220"/>
                </a:lnTo>
                <a:lnTo>
                  <a:pt x="13660" y="63250"/>
                </a:lnTo>
                <a:lnTo>
                  <a:pt x="13680" y="63260"/>
                </a:lnTo>
                <a:lnTo>
                  <a:pt x="13680" y="63270"/>
                </a:lnTo>
                <a:lnTo>
                  <a:pt x="13690" y="63280"/>
                </a:lnTo>
                <a:lnTo>
                  <a:pt x="13710" y="63320"/>
                </a:lnTo>
                <a:lnTo>
                  <a:pt x="13710" y="63330"/>
                </a:lnTo>
                <a:lnTo>
                  <a:pt x="13820" y="63330"/>
                </a:lnTo>
                <a:lnTo>
                  <a:pt x="13830" y="63340"/>
                </a:lnTo>
                <a:lnTo>
                  <a:pt x="13830" y="63350"/>
                </a:lnTo>
                <a:lnTo>
                  <a:pt x="13830" y="63360"/>
                </a:lnTo>
                <a:lnTo>
                  <a:pt x="13830" y="63380"/>
                </a:lnTo>
                <a:lnTo>
                  <a:pt x="13830" y="63400"/>
                </a:lnTo>
                <a:lnTo>
                  <a:pt x="13830" y="63410"/>
                </a:lnTo>
                <a:lnTo>
                  <a:pt x="13800" y="63480"/>
                </a:lnTo>
                <a:lnTo>
                  <a:pt x="13790" y="63500"/>
                </a:lnTo>
                <a:lnTo>
                  <a:pt x="13760" y="63550"/>
                </a:lnTo>
                <a:lnTo>
                  <a:pt x="13750" y="63550"/>
                </a:lnTo>
                <a:lnTo>
                  <a:pt x="13750" y="63560"/>
                </a:lnTo>
                <a:lnTo>
                  <a:pt x="13740" y="63560"/>
                </a:lnTo>
                <a:lnTo>
                  <a:pt x="13700" y="63570"/>
                </a:lnTo>
                <a:lnTo>
                  <a:pt x="13690" y="63570"/>
                </a:lnTo>
                <a:lnTo>
                  <a:pt x="13680" y="63570"/>
                </a:lnTo>
                <a:lnTo>
                  <a:pt x="13680" y="63580"/>
                </a:lnTo>
                <a:lnTo>
                  <a:pt x="13680" y="63590"/>
                </a:lnTo>
                <a:lnTo>
                  <a:pt x="13680" y="63600"/>
                </a:lnTo>
                <a:lnTo>
                  <a:pt x="13690" y="63610"/>
                </a:lnTo>
                <a:lnTo>
                  <a:pt x="13690" y="63620"/>
                </a:lnTo>
                <a:lnTo>
                  <a:pt x="13720" y="63640"/>
                </a:lnTo>
                <a:lnTo>
                  <a:pt x="13720" y="63650"/>
                </a:lnTo>
                <a:lnTo>
                  <a:pt x="13720" y="63660"/>
                </a:lnTo>
                <a:lnTo>
                  <a:pt x="13730" y="63670"/>
                </a:lnTo>
                <a:lnTo>
                  <a:pt x="13750" y="63670"/>
                </a:lnTo>
                <a:lnTo>
                  <a:pt x="13760" y="63670"/>
                </a:lnTo>
                <a:lnTo>
                  <a:pt x="13770" y="63680"/>
                </a:lnTo>
                <a:lnTo>
                  <a:pt x="13780" y="63720"/>
                </a:lnTo>
                <a:lnTo>
                  <a:pt x="13780" y="63730"/>
                </a:lnTo>
                <a:lnTo>
                  <a:pt x="13800" y="63730"/>
                </a:lnTo>
                <a:lnTo>
                  <a:pt x="13810" y="63730"/>
                </a:lnTo>
                <a:lnTo>
                  <a:pt x="13810" y="63740"/>
                </a:lnTo>
                <a:lnTo>
                  <a:pt x="13820" y="63750"/>
                </a:lnTo>
                <a:lnTo>
                  <a:pt x="13860" y="63760"/>
                </a:lnTo>
                <a:lnTo>
                  <a:pt x="13870" y="63760"/>
                </a:lnTo>
                <a:lnTo>
                  <a:pt x="13880" y="63770"/>
                </a:lnTo>
                <a:lnTo>
                  <a:pt x="13880" y="63790"/>
                </a:lnTo>
                <a:lnTo>
                  <a:pt x="13870" y="63800"/>
                </a:lnTo>
                <a:lnTo>
                  <a:pt x="13860" y="63810"/>
                </a:lnTo>
                <a:lnTo>
                  <a:pt x="13850" y="63820"/>
                </a:lnTo>
                <a:lnTo>
                  <a:pt x="13850" y="63830"/>
                </a:lnTo>
                <a:lnTo>
                  <a:pt x="13820" y="63840"/>
                </a:lnTo>
                <a:lnTo>
                  <a:pt x="13810" y="63840"/>
                </a:lnTo>
                <a:lnTo>
                  <a:pt x="13810" y="63860"/>
                </a:lnTo>
                <a:lnTo>
                  <a:pt x="13800" y="63860"/>
                </a:lnTo>
                <a:lnTo>
                  <a:pt x="13800" y="63870"/>
                </a:lnTo>
                <a:lnTo>
                  <a:pt x="13810" y="63880"/>
                </a:lnTo>
                <a:lnTo>
                  <a:pt x="13850" y="63900"/>
                </a:lnTo>
                <a:lnTo>
                  <a:pt x="13850" y="63910"/>
                </a:lnTo>
                <a:lnTo>
                  <a:pt x="13860" y="63920"/>
                </a:lnTo>
                <a:lnTo>
                  <a:pt x="13860" y="63930"/>
                </a:lnTo>
                <a:lnTo>
                  <a:pt x="13870" y="63960"/>
                </a:lnTo>
                <a:lnTo>
                  <a:pt x="13870" y="63970"/>
                </a:lnTo>
                <a:lnTo>
                  <a:pt x="13870" y="63980"/>
                </a:lnTo>
                <a:lnTo>
                  <a:pt x="13860" y="63990"/>
                </a:lnTo>
                <a:lnTo>
                  <a:pt x="13860" y="64010"/>
                </a:lnTo>
                <a:lnTo>
                  <a:pt x="13840" y="64050"/>
                </a:lnTo>
                <a:lnTo>
                  <a:pt x="13830" y="64060"/>
                </a:lnTo>
                <a:lnTo>
                  <a:pt x="13820" y="64090"/>
                </a:lnTo>
                <a:lnTo>
                  <a:pt x="13810" y="64100"/>
                </a:lnTo>
                <a:lnTo>
                  <a:pt x="13800" y="64100"/>
                </a:lnTo>
                <a:lnTo>
                  <a:pt x="13770" y="64110"/>
                </a:lnTo>
                <a:lnTo>
                  <a:pt x="13760" y="64110"/>
                </a:lnTo>
                <a:lnTo>
                  <a:pt x="13760" y="64120"/>
                </a:lnTo>
                <a:lnTo>
                  <a:pt x="13750" y="64130"/>
                </a:lnTo>
                <a:lnTo>
                  <a:pt x="13750" y="64140"/>
                </a:lnTo>
                <a:lnTo>
                  <a:pt x="13750" y="64150"/>
                </a:lnTo>
                <a:lnTo>
                  <a:pt x="13740" y="64160"/>
                </a:lnTo>
                <a:lnTo>
                  <a:pt x="13730" y="64160"/>
                </a:lnTo>
                <a:lnTo>
                  <a:pt x="13720" y="64170"/>
                </a:lnTo>
                <a:lnTo>
                  <a:pt x="13710" y="64180"/>
                </a:lnTo>
                <a:lnTo>
                  <a:pt x="13710" y="64190"/>
                </a:lnTo>
                <a:lnTo>
                  <a:pt x="13710" y="64200"/>
                </a:lnTo>
                <a:lnTo>
                  <a:pt x="13700" y="64200"/>
                </a:lnTo>
                <a:lnTo>
                  <a:pt x="13690" y="64200"/>
                </a:lnTo>
                <a:lnTo>
                  <a:pt x="13670" y="64200"/>
                </a:lnTo>
                <a:lnTo>
                  <a:pt x="13660" y="64190"/>
                </a:lnTo>
                <a:lnTo>
                  <a:pt x="13650" y="64190"/>
                </a:lnTo>
                <a:lnTo>
                  <a:pt x="13640" y="64200"/>
                </a:lnTo>
                <a:lnTo>
                  <a:pt x="13630" y="64210"/>
                </a:lnTo>
                <a:lnTo>
                  <a:pt x="13620" y="64200"/>
                </a:lnTo>
                <a:lnTo>
                  <a:pt x="13620" y="64190"/>
                </a:lnTo>
                <a:lnTo>
                  <a:pt x="13630" y="64180"/>
                </a:lnTo>
                <a:lnTo>
                  <a:pt x="13630" y="64170"/>
                </a:lnTo>
                <a:lnTo>
                  <a:pt x="13620" y="64180"/>
                </a:lnTo>
                <a:lnTo>
                  <a:pt x="13600" y="64190"/>
                </a:lnTo>
                <a:lnTo>
                  <a:pt x="13600" y="64180"/>
                </a:lnTo>
                <a:lnTo>
                  <a:pt x="13610" y="64170"/>
                </a:lnTo>
                <a:lnTo>
                  <a:pt x="13610" y="64160"/>
                </a:lnTo>
                <a:lnTo>
                  <a:pt x="13610" y="64150"/>
                </a:lnTo>
                <a:lnTo>
                  <a:pt x="13610" y="64140"/>
                </a:lnTo>
                <a:lnTo>
                  <a:pt x="13600" y="64140"/>
                </a:lnTo>
                <a:lnTo>
                  <a:pt x="13600" y="64130"/>
                </a:lnTo>
                <a:lnTo>
                  <a:pt x="13590" y="64130"/>
                </a:lnTo>
                <a:lnTo>
                  <a:pt x="13580" y="64120"/>
                </a:lnTo>
                <a:lnTo>
                  <a:pt x="13540" y="64120"/>
                </a:lnTo>
                <a:lnTo>
                  <a:pt x="13530" y="64120"/>
                </a:lnTo>
                <a:lnTo>
                  <a:pt x="13520" y="64120"/>
                </a:lnTo>
                <a:lnTo>
                  <a:pt x="13520" y="64110"/>
                </a:lnTo>
                <a:lnTo>
                  <a:pt x="13510" y="64110"/>
                </a:lnTo>
                <a:lnTo>
                  <a:pt x="13490" y="64110"/>
                </a:lnTo>
                <a:lnTo>
                  <a:pt x="13480" y="64110"/>
                </a:lnTo>
                <a:lnTo>
                  <a:pt x="13460" y="64100"/>
                </a:lnTo>
                <a:lnTo>
                  <a:pt x="13450" y="64100"/>
                </a:lnTo>
                <a:lnTo>
                  <a:pt x="13420" y="64100"/>
                </a:lnTo>
                <a:lnTo>
                  <a:pt x="13410" y="64090"/>
                </a:lnTo>
                <a:lnTo>
                  <a:pt x="13370" y="64070"/>
                </a:lnTo>
                <a:lnTo>
                  <a:pt x="13360" y="64070"/>
                </a:lnTo>
                <a:lnTo>
                  <a:pt x="13350" y="64070"/>
                </a:lnTo>
                <a:lnTo>
                  <a:pt x="13340" y="64080"/>
                </a:lnTo>
                <a:lnTo>
                  <a:pt x="13330" y="64090"/>
                </a:lnTo>
                <a:lnTo>
                  <a:pt x="13320" y="64100"/>
                </a:lnTo>
                <a:lnTo>
                  <a:pt x="13330" y="64110"/>
                </a:lnTo>
                <a:lnTo>
                  <a:pt x="13370" y="64140"/>
                </a:lnTo>
                <a:lnTo>
                  <a:pt x="13370" y="64150"/>
                </a:lnTo>
                <a:lnTo>
                  <a:pt x="13380" y="64180"/>
                </a:lnTo>
                <a:lnTo>
                  <a:pt x="13380" y="64190"/>
                </a:lnTo>
                <a:lnTo>
                  <a:pt x="13390" y="64200"/>
                </a:lnTo>
                <a:lnTo>
                  <a:pt x="13390" y="64210"/>
                </a:lnTo>
                <a:lnTo>
                  <a:pt x="13390" y="64220"/>
                </a:lnTo>
                <a:lnTo>
                  <a:pt x="13360" y="64230"/>
                </a:lnTo>
                <a:lnTo>
                  <a:pt x="13350" y="64230"/>
                </a:lnTo>
                <a:lnTo>
                  <a:pt x="13340" y="64230"/>
                </a:lnTo>
                <a:lnTo>
                  <a:pt x="13330" y="64230"/>
                </a:lnTo>
                <a:lnTo>
                  <a:pt x="13330" y="64240"/>
                </a:lnTo>
                <a:lnTo>
                  <a:pt x="13320" y="64250"/>
                </a:lnTo>
                <a:lnTo>
                  <a:pt x="13320" y="64260"/>
                </a:lnTo>
                <a:lnTo>
                  <a:pt x="13310" y="64260"/>
                </a:lnTo>
                <a:lnTo>
                  <a:pt x="13300" y="64260"/>
                </a:lnTo>
                <a:lnTo>
                  <a:pt x="13290" y="64260"/>
                </a:lnTo>
                <a:lnTo>
                  <a:pt x="13280" y="64260"/>
                </a:lnTo>
                <a:lnTo>
                  <a:pt x="13280" y="64270"/>
                </a:lnTo>
                <a:lnTo>
                  <a:pt x="13280" y="64290"/>
                </a:lnTo>
                <a:lnTo>
                  <a:pt x="13280" y="64300"/>
                </a:lnTo>
                <a:lnTo>
                  <a:pt x="13250" y="64360"/>
                </a:lnTo>
                <a:lnTo>
                  <a:pt x="13240" y="64370"/>
                </a:lnTo>
                <a:lnTo>
                  <a:pt x="13240" y="64380"/>
                </a:lnTo>
                <a:lnTo>
                  <a:pt x="13250" y="64390"/>
                </a:lnTo>
                <a:lnTo>
                  <a:pt x="13250" y="64410"/>
                </a:lnTo>
                <a:lnTo>
                  <a:pt x="13250" y="64420"/>
                </a:lnTo>
                <a:lnTo>
                  <a:pt x="13250" y="64430"/>
                </a:lnTo>
                <a:lnTo>
                  <a:pt x="13240" y="64440"/>
                </a:lnTo>
                <a:lnTo>
                  <a:pt x="13240" y="64450"/>
                </a:lnTo>
                <a:lnTo>
                  <a:pt x="13240" y="64460"/>
                </a:lnTo>
                <a:lnTo>
                  <a:pt x="13240" y="64470"/>
                </a:lnTo>
                <a:lnTo>
                  <a:pt x="13230" y="64480"/>
                </a:lnTo>
                <a:lnTo>
                  <a:pt x="13230" y="64490"/>
                </a:lnTo>
                <a:lnTo>
                  <a:pt x="13230" y="64500"/>
                </a:lnTo>
                <a:lnTo>
                  <a:pt x="13240" y="64510"/>
                </a:lnTo>
                <a:lnTo>
                  <a:pt x="13250" y="64520"/>
                </a:lnTo>
                <a:lnTo>
                  <a:pt x="13250" y="64530"/>
                </a:lnTo>
                <a:lnTo>
                  <a:pt x="13240" y="64540"/>
                </a:lnTo>
                <a:lnTo>
                  <a:pt x="13240" y="64550"/>
                </a:lnTo>
                <a:lnTo>
                  <a:pt x="13230" y="64550"/>
                </a:lnTo>
                <a:lnTo>
                  <a:pt x="13230" y="64570"/>
                </a:lnTo>
                <a:lnTo>
                  <a:pt x="13230" y="64590"/>
                </a:lnTo>
                <a:lnTo>
                  <a:pt x="13230" y="64610"/>
                </a:lnTo>
                <a:close/>
                <a:moveTo>
                  <a:pt x="12640" y="63200"/>
                </a:moveTo>
                <a:lnTo>
                  <a:pt x="12630" y="63200"/>
                </a:lnTo>
                <a:lnTo>
                  <a:pt x="12620" y="63190"/>
                </a:lnTo>
                <a:lnTo>
                  <a:pt x="12600" y="63180"/>
                </a:lnTo>
                <a:lnTo>
                  <a:pt x="12590" y="63170"/>
                </a:lnTo>
                <a:lnTo>
                  <a:pt x="12590" y="63160"/>
                </a:lnTo>
                <a:lnTo>
                  <a:pt x="12580" y="63160"/>
                </a:lnTo>
                <a:lnTo>
                  <a:pt x="12570" y="63150"/>
                </a:lnTo>
                <a:lnTo>
                  <a:pt x="12570" y="63140"/>
                </a:lnTo>
                <a:lnTo>
                  <a:pt x="12560" y="63140"/>
                </a:lnTo>
                <a:lnTo>
                  <a:pt x="12550" y="63140"/>
                </a:lnTo>
                <a:lnTo>
                  <a:pt x="12540" y="63150"/>
                </a:lnTo>
                <a:lnTo>
                  <a:pt x="12520" y="63150"/>
                </a:lnTo>
                <a:lnTo>
                  <a:pt x="12520" y="63160"/>
                </a:lnTo>
                <a:lnTo>
                  <a:pt x="12500" y="63180"/>
                </a:lnTo>
                <a:lnTo>
                  <a:pt x="12470" y="63200"/>
                </a:lnTo>
                <a:lnTo>
                  <a:pt x="12450" y="63230"/>
                </a:lnTo>
                <a:lnTo>
                  <a:pt x="12430" y="63240"/>
                </a:lnTo>
                <a:lnTo>
                  <a:pt x="12410" y="63270"/>
                </a:lnTo>
                <a:lnTo>
                  <a:pt x="12400" y="63280"/>
                </a:lnTo>
                <a:lnTo>
                  <a:pt x="12390" y="63280"/>
                </a:lnTo>
                <a:lnTo>
                  <a:pt x="12380" y="63280"/>
                </a:lnTo>
                <a:lnTo>
                  <a:pt x="12380" y="63290"/>
                </a:lnTo>
                <a:lnTo>
                  <a:pt x="12370" y="63300"/>
                </a:lnTo>
                <a:lnTo>
                  <a:pt x="12370" y="63310"/>
                </a:lnTo>
                <a:lnTo>
                  <a:pt x="12360" y="63320"/>
                </a:lnTo>
                <a:lnTo>
                  <a:pt x="12310" y="63330"/>
                </a:lnTo>
                <a:lnTo>
                  <a:pt x="12290" y="63340"/>
                </a:lnTo>
                <a:lnTo>
                  <a:pt x="12270" y="63340"/>
                </a:lnTo>
                <a:lnTo>
                  <a:pt x="12260" y="63330"/>
                </a:lnTo>
                <a:lnTo>
                  <a:pt x="12250" y="63330"/>
                </a:lnTo>
                <a:lnTo>
                  <a:pt x="12240" y="63330"/>
                </a:lnTo>
                <a:lnTo>
                  <a:pt x="12220" y="63350"/>
                </a:lnTo>
                <a:lnTo>
                  <a:pt x="12210" y="63350"/>
                </a:lnTo>
                <a:lnTo>
                  <a:pt x="12190" y="63350"/>
                </a:lnTo>
                <a:lnTo>
                  <a:pt x="12180" y="63340"/>
                </a:lnTo>
                <a:lnTo>
                  <a:pt x="12180" y="63330"/>
                </a:lnTo>
                <a:lnTo>
                  <a:pt x="12170" y="63330"/>
                </a:lnTo>
                <a:lnTo>
                  <a:pt x="12160" y="63330"/>
                </a:lnTo>
                <a:lnTo>
                  <a:pt x="12150" y="63330"/>
                </a:lnTo>
                <a:lnTo>
                  <a:pt x="12150" y="63310"/>
                </a:lnTo>
                <a:lnTo>
                  <a:pt x="12140" y="63310"/>
                </a:lnTo>
                <a:lnTo>
                  <a:pt x="12120" y="63310"/>
                </a:lnTo>
                <a:lnTo>
                  <a:pt x="12120" y="63300"/>
                </a:lnTo>
                <a:lnTo>
                  <a:pt x="12120" y="63290"/>
                </a:lnTo>
                <a:lnTo>
                  <a:pt x="12120" y="63280"/>
                </a:lnTo>
                <a:lnTo>
                  <a:pt x="12110" y="63270"/>
                </a:lnTo>
                <a:lnTo>
                  <a:pt x="12100" y="63270"/>
                </a:lnTo>
                <a:lnTo>
                  <a:pt x="12080" y="63270"/>
                </a:lnTo>
                <a:lnTo>
                  <a:pt x="12080" y="63280"/>
                </a:lnTo>
                <a:lnTo>
                  <a:pt x="12070" y="63280"/>
                </a:lnTo>
                <a:lnTo>
                  <a:pt x="12060" y="63290"/>
                </a:lnTo>
                <a:lnTo>
                  <a:pt x="12060" y="63300"/>
                </a:lnTo>
                <a:lnTo>
                  <a:pt x="12050" y="63300"/>
                </a:lnTo>
                <a:lnTo>
                  <a:pt x="12050" y="63310"/>
                </a:lnTo>
                <a:lnTo>
                  <a:pt x="12040" y="63310"/>
                </a:lnTo>
                <a:lnTo>
                  <a:pt x="12020" y="63300"/>
                </a:lnTo>
                <a:lnTo>
                  <a:pt x="12010" y="63300"/>
                </a:lnTo>
                <a:lnTo>
                  <a:pt x="11990" y="63300"/>
                </a:lnTo>
                <a:lnTo>
                  <a:pt x="11980" y="63290"/>
                </a:lnTo>
                <a:lnTo>
                  <a:pt x="11970" y="63280"/>
                </a:lnTo>
                <a:lnTo>
                  <a:pt x="11960" y="63330"/>
                </a:lnTo>
                <a:lnTo>
                  <a:pt x="11960" y="63350"/>
                </a:lnTo>
                <a:lnTo>
                  <a:pt x="11960" y="63360"/>
                </a:lnTo>
                <a:lnTo>
                  <a:pt x="11960" y="63370"/>
                </a:lnTo>
                <a:lnTo>
                  <a:pt x="11970" y="63370"/>
                </a:lnTo>
                <a:lnTo>
                  <a:pt x="11980" y="63370"/>
                </a:lnTo>
                <a:lnTo>
                  <a:pt x="11990" y="63370"/>
                </a:lnTo>
                <a:lnTo>
                  <a:pt x="12010" y="63370"/>
                </a:lnTo>
                <a:lnTo>
                  <a:pt x="12020" y="63370"/>
                </a:lnTo>
                <a:lnTo>
                  <a:pt x="12030" y="63370"/>
                </a:lnTo>
                <a:lnTo>
                  <a:pt x="12040" y="63380"/>
                </a:lnTo>
                <a:lnTo>
                  <a:pt x="12060" y="63400"/>
                </a:lnTo>
                <a:lnTo>
                  <a:pt x="12100" y="63430"/>
                </a:lnTo>
                <a:lnTo>
                  <a:pt x="12130" y="63450"/>
                </a:lnTo>
                <a:lnTo>
                  <a:pt x="12150" y="63460"/>
                </a:lnTo>
                <a:lnTo>
                  <a:pt x="12190" y="63470"/>
                </a:lnTo>
                <a:lnTo>
                  <a:pt x="12210" y="63480"/>
                </a:lnTo>
                <a:lnTo>
                  <a:pt x="12220" y="63490"/>
                </a:lnTo>
                <a:lnTo>
                  <a:pt x="12370" y="63480"/>
                </a:lnTo>
                <a:lnTo>
                  <a:pt x="12410" y="63490"/>
                </a:lnTo>
                <a:lnTo>
                  <a:pt x="12440" y="63490"/>
                </a:lnTo>
                <a:lnTo>
                  <a:pt x="12450" y="63490"/>
                </a:lnTo>
                <a:lnTo>
                  <a:pt x="12460" y="63490"/>
                </a:lnTo>
                <a:lnTo>
                  <a:pt x="12460" y="63500"/>
                </a:lnTo>
                <a:lnTo>
                  <a:pt x="12470" y="63500"/>
                </a:lnTo>
                <a:lnTo>
                  <a:pt x="12490" y="63490"/>
                </a:lnTo>
                <a:lnTo>
                  <a:pt x="12510" y="63490"/>
                </a:lnTo>
                <a:lnTo>
                  <a:pt x="12520" y="63480"/>
                </a:lnTo>
                <a:lnTo>
                  <a:pt x="12560" y="63440"/>
                </a:lnTo>
                <a:lnTo>
                  <a:pt x="12560" y="63430"/>
                </a:lnTo>
                <a:lnTo>
                  <a:pt x="12570" y="63430"/>
                </a:lnTo>
                <a:lnTo>
                  <a:pt x="12560" y="63420"/>
                </a:lnTo>
                <a:lnTo>
                  <a:pt x="12540" y="63410"/>
                </a:lnTo>
                <a:lnTo>
                  <a:pt x="12540" y="63400"/>
                </a:lnTo>
                <a:lnTo>
                  <a:pt x="12530" y="63390"/>
                </a:lnTo>
                <a:lnTo>
                  <a:pt x="12530" y="63380"/>
                </a:lnTo>
                <a:lnTo>
                  <a:pt x="12520" y="63370"/>
                </a:lnTo>
                <a:lnTo>
                  <a:pt x="12500" y="63360"/>
                </a:lnTo>
                <a:lnTo>
                  <a:pt x="12480" y="63360"/>
                </a:lnTo>
                <a:lnTo>
                  <a:pt x="12470" y="63350"/>
                </a:lnTo>
                <a:lnTo>
                  <a:pt x="12470" y="63330"/>
                </a:lnTo>
                <a:lnTo>
                  <a:pt x="12470" y="63320"/>
                </a:lnTo>
                <a:lnTo>
                  <a:pt x="12480" y="63290"/>
                </a:lnTo>
                <a:lnTo>
                  <a:pt x="12480" y="63280"/>
                </a:lnTo>
                <a:lnTo>
                  <a:pt x="12490" y="63290"/>
                </a:lnTo>
                <a:lnTo>
                  <a:pt x="12500" y="63280"/>
                </a:lnTo>
                <a:lnTo>
                  <a:pt x="12510" y="63280"/>
                </a:lnTo>
                <a:lnTo>
                  <a:pt x="12510" y="63290"/>
                </a:lnTo>
                <a:lnTo>
                  <a:pt x="12520" y="63290"/>
                </a:lnTo>
                <a:lnTo>
                  <a:pt x="12530" y="63290"/>
                </a:lnTo>
                <a:lnTo>
                  <a:pt x="12560" y="63290"/>
                </a:lnTo>
                <a:lnTo>
                  <a:pt x="12560" y="63280"/>
                </a:lnTo>
                <a:lnTo>
                  <a:pt x="12570" y="63290"/>
                </a:lnTo>
                <a:lnTo>
                  <a:pt x="12580" y="63300"/>
                </a:lnTo>
                <a:lnTo>
                  <a:pt x="12580" y="63310"/>
                </a:lnTo>
                <a:lnTo>
                  <a:pt x="12570" y="63310"/>
                </a:lnTo>
                <a:lnTo>
                  <a:pt x="12570" y="63320"/>
                </a:lnTo>
                <a:lnTo>
                  <a:pt x="12550" y="63340"/>
                </a:lnTo>
                <a:lnTo>
                  <a:pt x="12540" y="63350"/>
                </a:lnTo>
                <a:lnTo>
                  <a:pt x="12550" y="63350"/>
                </a:lnTo>
                <a:lnTo>
                  <a:pt x="12550" y="63360"/>
                </a:lnTo>
                <a:lnTo>
                  <a:pt x="12560" y="63370"/>
                </a:lnTo>
                <a:lnTo>
                  <a:pt x="12570" y="63360"/>
                </a:lnTo>
                <a:lnTo>
                  <a:pt x="12570" y="63350"/>
                </a:lnTo>
                <a:lnTo>
                  <a:pt x="12570" y="63340"/>
                </a:lnTo>
                <a:lnTo>
                  <a:pt x="12580" y="63340"/>
                </a:lnTo>
                <a:lnTo>
                  <a:pt x="12590" y="63330"/>
                </a:lnTo>
                <a:lnTo>
                  <a:pt x="12600" y="63330"/>
                </a:lnTo>
                <a:lnTo>
                  <a:pt x="12600" y="63340"/>
                </a:lnTo>
                <a:lnTo>
                  <a:pt x="12600" y="63350"/>
                </a:lnTo>
                <a:lnTo>
                  <a:pt x="12610" y="63350"/>
                </a:lnTo>
                <a:lnTo>
                  <a:pt x="12620" y="63360"/>
                </a:lnTo>
                <a:lnTo>
                  <a:pt x="12620" y="63370"/>
                </a:lnTo>
                <a:lnTo>
                  <a:pt x="12630" y="63370"/>
                </a:lnTo>
                <a:lnTo>
                  <a:pt x="12630" y="63380"/>
                </a:lnTo>
                <a:lnTo>
                  <a:pt x="12640" y="63370"/>
                </a:lnTo>
                <a:lnTo>
                  <a:pt x="12670" y="63340"/>
                </a:lnTo>
                <a:lnTo>
                  <a:pt x="12680" y="63330"/>
                </a:lnTo>
                <a:lnTo>
                  <a:pt x="12720" y="63310"/>
                </a:lnTo>
                <a:lnTo>
                  <a:pt x="12730" y="63320"/>
                </a:lnTo>
                <a:lnTo>
                  <a:pt x="12740" y="63330"/>
                </a:lnTo>
                <a:lnTo>
                  <a:pt x="12740" y="63340"/>
                </a:lnTo>
                <a:lnTo>
                  <a:pt x="12740" y="63350"/>
                </a:lnTo>
                <a:lnTo>
                  <a:pt x="12740" y="63360"/>
                </a:lnTo>
                <a:lnTo>
                  <a:pt x="12740" y="63370"/>
                </a:lnTo>
                <a:lnTo>
                  <a:pt x="12740" y="63380"/>
                </a:lnTo>
                <a:lnTo>
                  <a:pt x="12750" y="63380"/>
                </a:lnTo>
                <a:lnTo>
                  <a:pt x="12750" y="63390"/>
                </a:lnTo>
                <a:lnTo>
                  <a:pt x="12750" y="63380"/>
                </a:lnTo>
                <a:lnTo>
                  <a:pt x="12760" y="63380"/>
                </a:lnTo>
                <a:lnTo>
                  <a:pt x="12770" y="63390"/>
                </a:lnTo>
                <a:lnTo>
                  <a:pt x="12770" y="63410"/>
                </a:lnTo>
                <a:lnTo>
                  <a:pt x="12770" y="63420"/>
                </a:lnTo>
                <a:lnTo>
                  <a:pt x="12760" y="63420"/>
                </a:lnTo>
                <a:lnTo>
                  <a:pt x="12760" y="63430"/>
                </a:lnTo>
                <a:lnTo>
                  <a:pt x="12770" y="63460"/>
                </a:lnTo>
                <a:lnTo>
                  <a:pt x="12770" y="63470"/>
                </a:lnTo>
                <a:lnTo>
                  <a:pt x="12780" y="63470"/>
                </a:lnTo>
                <a:lnTo>
                  <a:pt x="12790" y="63470"/>
                </a:lnTo>
                <a:lnTo>
                  <a:pt x="12790" y="63480"/>
                </a:lnTo>
                <a:lnTo>
                  <a:pt x="12790" y="63490"/>
                </a:lnTo>
                <a:lnTo>
                  <a:pt x="12790" y="63520"/>
                </a:lnTo>
                <a:lnTo>
                  <a:pt x="12810" y="63540"/>
                </a:lnTo>
                <a:lnTo>
                  <a:pt x="12810" y="63550"/>
                </a:lnTo>
                <a:lnTo>
                  <a:pt x="12810" y="63560"/>
                </a:lnTo>
                <a:lnTo>
                  <a:pt x="12800" y="63560"/>
                </a:lnTo>
                <a:lnTo>
                  <a:pt x="12800" y="63570"/>
                </a:lnTo>
                <a:lnTo>
                  <a:pt x="12790" y="63560"/>
                </a:lnTo>
                <a:lnTo>
                  <a:pt x="12780" y="63560"/>
                </a:lnTo>
                <a:lnTo>
                  <a:pt x="12780" y="63570"/>
                </a:lnTo>
                <a:lnTo>
                  <a:pt x="12770" y="63580"/>
                </a:lnTo>
                <a:lnTo>
                  <a:pt x="12760" y="63580"/>
                </a:lnTo>
                <a:lnTo>
                  <a:pt x="12740" y="63580"/>
                </a:lnTo>
                <a:lnTo>
                  <a:pt x="12740" y="63590"/>
                </a:lnTo>
                <a:lnTo>
                  <a:pt x="12740" y="63600"/>
                </a:lnTo>
                <a:lnTo>
                  <a:pt x="12740" y="63630"/>
                </a:lnTo>
                <a:lnTo>
                  <a:pt x="12740" y="63640"/>
                </a:lnTo>
                <a:lnTo>
                  <a:pt x="12740" y="63650"/>
                </a:lnTo>
                <a:lnTo>
                  <a:pt x="12750" y="63650"/>
                </a:lnTo>
                <a:lnTo>
                  <a:pt x="12740" y="63680"/>
                </a:lnTo>
                <a:lnTo>
                  <a:pt x="12740" y="63690"/>
                </a:lnTo>
                <a:lnTo>
                  <a:pt x="12730" y="63690"/>
                </a:lnTo>
                <a:lnTo>
                  <a:pt x="12720" y="63690"/>
                </a:lnTo>
                <a:lnTo>
                  <a:pt x="12710" y="63700"/>
                </a:lnTo>
                <a:lnTo>
                  <a:pt x="12710" y="63710"/>
                </a:lnTo>
                <a:lnTo>
                  <a:pt x="12720" y="63770"/>
                </a:lnTo>
                <a:lnTo>
                  <a:pt x="12710" y="63780"/>
                </a:lnTo>
                <a:lnTo>
                  <a:pt x="12710" y="63790"/>
                </a:lnTo>
                <a:lnTo>
                  <a:pt x="12690" y="63820"/>
                </a:lnTo>
                <a:lnTo>
                  <a:pt x="12680" y="63830"/>
                </a:lnTo>
                <a:lnTo>
                  <a:pt x="12670" y="63860"/>
                </a:lnTo>
                <a:lnTo>
                  <a:pt x="12660" y="63870"/>
                </a:lnTo>
                <a:lnTo>
                  <a:pt x="12660" y="63880"/>
                </a:lnTo>
                <a:lnTo>
                  <a:pt x="12660" y="63890"/>
                </a:lnTo>
                <a:lnTo>
                  <a:pt x="12660" y="63900"/>
                </a:lnTo>
                <a:lnTo>
                  <a:pt x="12670" y="63900"/>
                </a:lnTo>
                <a:lnTo>
                  <a:pt x="12670" y="63910"/>
                </a:lnTo>
                <a:lnTo>
                  <a:pt x="12680" y="63910"/>
                </a:lnTo>
                <a:lnTo>
                  <a:pt x="12690" y="63910"/>
                </a:lnTo>
                <a:lnTo>
                  <a:pt x="12710" y="63900"/>
                </a:lnTo>
                <a:lnTo>
                  <a:pt x="12720" y="63900"/>
                </a:lnTo>
                <a:lnTo>
                  <a:pt x="12730" y="63900"/>
                </a:lnTo>
                <a:lnTo>
                  <a:pt x="12730" y="63910"/>
                </a:lnTo>
                <a:lnTo>
                  <a:pt x="12750" y="63950"/>
                </a:lnTo>
                <a:lnTo>
                  <a:pt x="12760" y="63960"/>
                </a:lnTo>
                <a:lnTo>
                  <a:pt x="12760" y="63970"/>
                </a:lnTo>
                <a:lnTo>
                  <a:pt x="12770" y="63970"/>
                </a:lnTo>
                <a:lnTo>
                  <a:pt x="12820" y="63970"/>
                </a:lnTo>
                <a:lnTo>
                  <a:pt x="12830" y="63980"/>
                </a:lnTo>
                <a:lnTo>
                  <a:pt x="12840" y="63980"/>
                </a:lnTo>
                <a:lnTo>
                  <a:pt x="12840" y="63990"/>
                </a:lnTo>
                <a:lnTo>
                  <a:pt x="12830" y="64010"/>
                </a:lnTo>
                <a:lnTo>
                  <a:pt x="12830" y="64020"/>
                </a:lnTo>
                <a:lnTo>
                  <a:pt x="12830" y="64030"/>
                </a:lnTo>
                <a:lnTo>
                  <a:pt x="12820" y="64030"/>
                </a:lnTo>
                <a:lnTo>
                  <a:pt x="12820" y="64060"/>
                </a:lnTo>
                <a:lnTo>
                  <a:pt x="12820" y="64070"/>
                </a:lnTo>
                <a:lnTo>
                  <a:pt x="12810" y="64070"/>
                </a:lnTo>
                <a:lnTo>
                  <a:pt x="12810" y="64080"/>
                </a:lnTo>
                <a:lnTo>
                  <a:pt x="12800" y="64080"/>
                </a:lnTo>
                <a:lnTo>
                  <a:pt x="12800" y="64090"/>
                </a:lnTo>
                <a:lnTo>
                  <a:pt x="12790" y="64100"/>
                </a:lnTo>
                <a:lnTo>
                  <a:pt x="12790" y="64110"/>
                </a:lnTo>
                <a:lnTo>
                  <a:pt x="12790" y="64120"/>
                </a:lnTo>
                <a:lnTo>
                  <a:pt x="12790" y="64130"/>
                </a:lnTo>
                <a:lnTo>
                  <a:pt x="12780" y="64130"/>
                </a:lnTo>
                <a:lnTo>
                  <a:pt x="12780" y="64140"/>
                </a:lnTo>
                <a:lnTo>
                  <a:pt x="12770" y="64140"/>
                </a:lnTo>
                <a:lnTo>
                  <a:pt x="12760" y="64140"/>
                </a:lnTo>
                <a:lnTo>
                  <a:pt x="12750" y="64140"/>
                </a:lnTo>
                <a:lnTo>
                  <a:pt x="12740" y="64140"/>
                </a:lnTo>
                <a:lnTo>
                  <a:pt x="12730" y="64130"/>
                </a:lnTo>
                <a:lnTo>
                  <a:pt x="12730" y="64110"/>
                </a:lnTo>
                <a:lnTo>
                  <a:pt x="12730" y="64100"/>
                </a:lnTo>
                <a:lnTo>
                  <a:pt x="12720" y="64090"/>
                </a:lnTo>
                <a:lnTo>
                  <a:pt x="12700" y="64090"/>
                </a:lnTo>
                <a:lnTo>
                  <a:pt x="12690" y="64080"/>
                </a:lnTo>
                <a:lnTo>
                  <a:pt x="12690" y="64070"/>
                </a:lnTo>
                <a:lnTo>
                  <a:pt x="12690" y="64060"/>
                </a:lnTo>
                <a:lnTo>
                  <a:pt x="12690" y="64050"/>
                </a:lnTo>
                <a:lnTo>
                  <a:pt x="12680" y="64040"/>
                </a:lnTo>
                <a:lnTo>
                  <a:pt x="12680" y="64030"/>
                </a:lnTo>
                <a:lnTo>
                  <a:pt x="12670" y="64030"/>
                </a:lnTo>
                <a:lnTo>
                  <a:pt x="12660" y="64030"/>
                </a:lnTo>
                <a:lnTo>
                  <a:pt x="12650" y="64030"/>
                </a:lnTo>
                <a:lnTo>
                  <a:pt x="12640" y="64030"/>
                </a:lnTo>
                <a:lnTo>
                  <a:pt x="12630" y="64030"/>
                </a:lnTo>
                <a:lnTo>
                  <a:pt x="12620" y="64040"/>
                </a:lnTo>
                <a:lnTo>
                  <a:pt x="12620" y="64050"/>
                </a:lnTo>
                <a:lnTo>
                  <a:pt x="12610" y="64060"/>
                </a:lnTo>
                <a:lnTo>
                  <a:pt x="12610" y="64070"/>
                </a:lnTo>
                <a:lnTo>
                  <a:pt x="12610" y="64080"/>
                </a:lnTo>
                <a:lnTo>
                  <a:pt x="12610" y="64090"/>
                </a:lnTo>
                <a:lnTo>
                  <a:pt x="12620" y="64090"/>
                </a:lnTo>
                <a:lnTo>
                  <a:pt x="12630" y="64110"/>
                </a:lnTo>
                <a:lnTo>
                  <a:pt x="12640" y="64120"/>
                </a:lnTo>
                <a:lnTo>
                  <a:pt x="12640" y="64130"/>
                </a:lnTo>
                <a:lnTo>
                  <a:pt x="12640" y="64140"/>
                </a:lnTo>
                <a:lnTo>
                  <a:pt x="12640" y="64150"/>
                </a:lnTo>
                <a:lnTo>
                  <a:pt x="12620" y="64170"/>
                </a:lnTo>
                <a:lnTo>
                  <a:pt x="12620" y="64180"/>
                </a:lnTo>
                <a:lnTo>
                  <a:pt x="12620" y="64190"/>
                </a:lnTo>
                <a:lnTo>
                  <a:pt x="12620" y="64200"/>
                </a:lnTo>
                <a:lnTo>
                  <a:pt x="12630" y="64200"/>
                </a:lnTo>
                <a:lnTo>
                  <a:pt x="12630" y="64210"/>
                </a:lnTo>
                <a:lnTo>
                  <a:pt x="12640" y="64210"/>
                </a:lnTo>
                <a:lnTo>
                  <a:pt x="12640" y="64220"/>
                </a:lnTo>
                <a:lnTo>
                  <a:pt x="12630" y="64230"/>
                </a:lnTo>
                <a:lnTo>
                  <a:pt x="12620" y="64240"/>
                </a:lnTo>
                <a:lnTo>
                  <a:pt x="12620" y="64250"/>
                </a:lnTo>
                <a:lnTo>
                  <a:pt x="12620" y="64270"/>
                </a:lnTo>
                <a:lnTo>
                  <a:pt x="12630" y="64270"/>
                </a:lnTo>
                <a:lnTo>
                  <a:pt x="12650" y="64270"/>
                </a:lnTo>
                <a:lnTo>
                  <a:pt x="12670" y="64280"/>
                </a:lnTo>
                <a:lnTo>
                  <a:pt x="12680" y="64290"/>
                </a:lnTo>
                <a:lnTo>
                  <a:pt x="12690" y="64290"/>
                </a:lnTo>
                <a:lnTo>
                  <a:pt x="12700" y="64290"/>
                </a:lnTo>
                <a:lnTo>
                  <a:pt x="12710" y="64280"/>
                </a:lnTo>
                <a:lnTo>
                  <a:pt x="12720" y="64280"/>
                </a:lnTo>
                <a:lnTo>
                  <a:pt x="12730" y="64280"/>
                </a:lnTo>
                <a:lnTo>
                  <a:pt x="12740" y="64280"/>
                </a:lnTo>
                <a:lnTo>
                  <a:pt x="12750" y="64280"/>
                </a:lnTo>
                <a:lnTo>
                  <a:pt x="12770" y="64300"/>
                </a:lnTo>
                <a:lnTo>
                  <a:pt x="12790" y="64330"/>
                </a:lnTo>
                <a:lnTo>
                  <a:pt x="12800" y="64330"/>
                </a:lnTo>
                <a:lnTo>
                  <a:pt x="12810" y="64330"/>
                </a:lnTo>
                <a:lnTo>
                  <a:pt x="12830" y="64330"/>
                </a:lnTo>
                <a:lnTo>
                  <a:pt x="12860" y="64340"/>
                </a:lnTo>
                <a:lnTo>
                  <a:pt x="12880" y="64350"/>
                </a:lnTo>
                <a:lnTo>
                  <a:pt x="12900" y="64370"/>
                </a:lnTo>
                <a:lnTo>
                  <a:pt x="12950" y="64400"/>
                </a:lnTo>
                <a:lnTo>
                  <a:pt x="12960" y="64410"/>
                </a:lnTo>
                <a:lnTo>
                  <a:pt x="12970" y="64410"/>
                </a:lnTo>
                <a:lnTo>
                  <a:pt x="12980" y="64410"/>
                </a:lnTo>
                <a:lnTo>
                  <a:pt x="12990" y="64410"/>
                </a:lnTo>
                <a:lnTo>
                  <a:pt x="12990" y="64400"/>
                </a:lnTo>
                <a:lnTo>
                  <a:pt x="13000" y="64400"/>
                </a:lnTo>
                <a:lnTo>
                  <a:pt x="13010" y="64390"/>
                </a:lnTo>
                <a:lnTo>
                  <a:pt x="13020" y="64380"/>
                </a:lnTo>
                <a:lnTo>
                  <a:pt x="13030" y="64350"/>
                </a:lnTo>
                <a:lnTo>
                  <a:pt x="13040" y="64330"/>
                </a:lnTo>
                <a:lnTo>
                  <a:pt x="13050" y="64290"/>
                </a:lnTo>
                <a:lnTo>
                  <a:pt x="13050" y="64280"/>
                </a:lnTo>
                <a:lnTo>
                  <a:pt x="13060" y="64270"/>
                </a:lnTo>
                <a:lnTo>
                  <a:pt x="13070" y="64260"/>
                </a:lnTo>
                <a:lnTo>
                  <a:pt x="13070" y="64250"/>
                </a:lnTo>
                <a:lnTo>
                  <a:pt x="13080" y="64250"/>
                </a:lnTo>
                <a:lnTo>
                  <a:pt x="13080" y="64240"/>
                </a:lnTo>
                <a:lnTo>
                  <a:pt x="13080" y="64230"/>
                </a:lnTo>
                <a:lnTo>
                  <a:pt x="13080" y="64220"/>
                </a:lnTo>
                <a:lnTo>
                  <a:pt x="13080" y="64210"/>
                </a:lnTo>
                <a:lnTo>
                  <a:pt x="13080" y="64200"/>
                </a:lnTo>
                <a:lnTo>
                  <a:pt x="13070" y="64200"/>
                </a:lnTo>
                <a:lnTo>
                  <a:pt x="13060" y="64190"/>
                </a:lnTo>
                <a:lnTo>
                  <a:pt x="13050" y="64190"/>
                </a:lnTo>
                <a:lnTo>
                  <a:pt x="13040" y="64180"/>
                </a:lnTo>
                <a:lnTo>
                  <a:pt x="13030" y="64170"/>
                </a:lnTo>
                <a:lnTo>
                  <a:pt x="13020" y="64020"/>
                </a:lnTo>
                <a:lnTo>
                  <a:pt x="13020" y="64010"/>
                </a:lnTo>
                <a:lnTo>
                  <a:pt x="13030" y="64000"/>
                </a:lnTo>
                <a:lnTo>
                  <a:pt x="13040" y="63980"/>
                </a:lnTo>
                <a:lnTo>
                  <a:pt x="13060" y="63960"/>
                </a:lnTo>
                <a:lnTo>
                  <a:pt x="13070" y="63950"/>
                </a:lnTo>
                <a:lnTo>
                  <a:pt x="13070" y="63940"/>
                </a:lnTo>
                <a:lnTo>
                  <a:pt x="13070" y="63930"/>
                </a:lnTo>
                <a:lnTo>
                  <a:pt x="13060" y="63920"/>
                </a:lnTo>
                <a:lnTo>
                  <a:pt x="13050" y="63900"/>
                </a:lnTo>
                <a:lnTo>
                  <a:pt x="13050" y="63760"/>
                </a:lnTo>
                <a:lnTo>
                  <a:pt x="13050" y="63750"/>
                </a:lnTo>
                <a:lnTo>
                  <a:pt x="13030" y="63730"/>
                </a:lnTo>
                <a:lnTo>
                  <a:pt x="13010" y="63720"/>
                </a:lnTo>
                <a:lnTo>
                  <a:pt x="13010" y="63710"/>
                </a:lnTo>
                <a:lnTo>
                  <a:pt x="13000" y="63710"/>
                </a:lnTo>
                <a:lnTo>
                  <a:pt x="13000" y="63700"/>
                </a:lnTo>
                <a:lnTo>
                  <a:pt x="13000" y="63690"/>
                </a:lnTo>
                <a:lnTo>
                  <a:pt x="12990" y="63680"/>
                </a:lnTo>
                <a:lnTo>
                  <a:pt x="13000" y="63660"/>
                </a:lnTo>
                <a:lnTo>
                  <a:pt x="13000" y="63650"/>
                </a:lnTo>
                <a:lnTo>
                  <a:pt x="13020" y="63630"/>
                </a:lnTo>
                <a:lnTo>
                  <a:pt x="13030" y="63620"/>
                </a:lnTo>
                <a:lnTo>
                  <a:pt x="13040" y="63590"/>
                </a:lnTo>
                <a:lnTo>
                  <a:pt x="13040" y="63560"/>
                </a:lnTo>
                <a:lnTo>
                  <a:pt x="13040" y="63550"/>
                </a:lnTo>
                <a:lnTo>
                  <a:pt x="13050" y="63550"/>
                </a:lnTo>
                <a:lnTo>
                  <a:pt x="13050" y="63540"/>
                </a:lnTo>
                <a:lnTo>
                  <a:pt x="13060" y="63540"/>
                </a:lnTo>
                <a:lnTo>
                  <a:pt x="13070" y="63540"/>
                </a:lnTo>
                <a:lnTo>
                  <a:pt x="13070" y="63530"/>
                </a:lnTo>
                <a:lnTo>
                  <a:pt x="13080" y="63530"/>
                </a:lnTo>
                <a:lnTo>
                  <a:pt x="13110" y="63540"/>
                </a:lnTo>
                <a:lnTo>
                  <a:pt x="13130" y="63550"/>
                </a:lnTo>
                <a:lnTo>
                  <a:pt x="13140" y="63560"/>
                </a:lnTo>
                <a:lnTo>
                  <a:pt x="13140" y="63590"/>
                </a:lnTo>
                <a:lnTo>
                  <a:pt x="13140" y="63600"/>
                </a:lnTo>
                <a:lnTo>
                  <a:pt x="13140" y="63610"/>
                </a:lnTo>
                <a:lnTo>
                  <a:pt x="13150" y="63610"/>
                </a:lnTo>
                <a:lnTo>
                  <a:pt x="13150" y="63620"/>
                </a:lnTo>
                <a:lnTo>
                  <a:pt x="13160" y="63630"/>
                </a:lnTo>
                <a:lnTo>
                  <a:pt x="13170" y="63640"/>
                </a:lnTo>
                <a:lnTo>
                  <a:pt x="13190" y="63650"/>
                </a:lnTo>
                <a:lnTo>
                  <a:pt x="13190" y="63660"/>
                </a:lnTo>
                <a:lnTo>
                  <a:pt x="13190" y="63670"/>
                </a:lnTo>
                <a:lnTo>
                  <a:pt x="13190" y="63680"/>
                </a:lnTo>
                <a:lnTo>
                  <a:pt x="13200" y="63680"/>
                </a:lnTo>
                <a:lnTo>
                  <a:pt x="13210" y="63720"/>
                </a:lnTo>
                <a:lnTo>
                  <a:pt x="13220" y="63730"/>
                </a:lnTo>
                <a:lnTo>
                  <a:pt x="13220" y="63740"/>
                </a:lnTo>
                <a:lnTo>
                  <a:pt x="13220" y="63770"/>
                </a:lnTo>
                <a:lnTo>
                  <a:pt x="13210" y="63770"/>
                </a:lnTo>
                <a:lnTo>
                  <a:pt x="13210" y="63780"/>
                </a:lnTo>
                <a:lnTo>
                  <a:pt x="13190" y="63780"/>
                </a:lnTo>
                <a:lnTo>
                  <a:pt x="13180" y="63790"/>
                </a:lnTo>
                <a:lnTo>
                  <a:pt x="13190" y="63790"/>
                </a:lnTo>
                <a:lnTo>
                  <a:pt x="13250" y="63790"/>
                </a:lnTo>
                <a:lnTo>
                  <a:pt x="13260" y="63790"/>
                </a:lnTo>
                <a:lnTo>
                  <a:pt x="13270" y="63780"/>
                </a:lnTo>
                <a:lnTo>
                  <a:pt x="13250" y="63720"/>
                </a:lnTo>
                <a:lnTo>
                  <a:pt x="13240" y="63700"/>
                </a:lnTo>
                <a:lnTo>
                  <a:pt x="13250" y="63690"/>
                </a:lnTo>
                <a:lnTo>
                  <a:pt x="13250" y="63680"/>
                </a:lnTo>
                <a:lnTo>
                  <a:pt x="13250" y="63670"/>
                </a:lnTo>
                <a:lnTo>
                  <a:pt x="13250" y="63660"/>
                </a:lnTo>
                <a:lnTo>
                  <a:pt x="13240" y="63650"/>
                </a:lnTo>
                <a:lnTo>
                  <a:pt x="13220" y="63630"/>
                </a:lnTo>
                <a:lnTo>
                  <a:pt x="13210" y="63620"/>
                </a:lnTo>
                <a:lnTo>
                  <a:pt x="13200" y="63590"/>
                </a:lnTo>
                <a:lnTo>
                  <a:pt x="13190" y="63570"/>
                </a:lnTo>
                <a:lnTo>
                  <a:pt x="13180" y="63520"/>
                </a:lnTo>
                <a:lnTo>
                  <a:pt x="13180" y="63510"/>
                </a:lnTo>
                <a:lnTo>
                  <a:pt x="13180" y="63500"/>
                </a:lnTo>
                <a:lnTo>
                  <a:pt x="13170" y="63500"/>
                </a:lnTo>
                <a:lnTo>
                  <a:pt x="13170" y="63490"/>
                </a:lnTo>
                <a:lnTo>
                  <a:pt x="13140" y="63430"/>
                </a:lnTo>
                <a:lnTo>
                  <a:pt x="13130" y="63410"/>
                </a:lnTo>
                <a:lnTo>
                  <a:pt x="13130" y="63400"/>
                </a:lnTo>
                <a:lnTo>
                  <a:pt x="13120" y="63390"/>
                </a:lnTo>
                <a:lnTo>
                  <a:pt x="13050" y="63320"/>
                </a:lnTo>
                <a:lnTo>
                  <a:pt x="13020" y="63300"/>
                </a:lnTo>
                <a:lnTo>
                  <a:pt x="13010" y="63290"/>
                </a:lnTo>
                <a:lnTo>
                  <a:pt x="12980" y="63260"/>
                </a:lnTo>
                <a:lnTo>
                  <a:pt x="12960" y="63240"/>
                </a:lnTo>
                <a:lnTo>
                  <a:pt x="12950" y="63240"/>
                </a:lnTo>
                <a:lnTo>
                  <a:pt x="12950" y="63230"/>
                </a:lnTo>
                <a:lnTo>
                  <a:pt x="12900" y="63220"/>
                </a:lnTo>
                <a:lnTo>
                  <a:pt x="12890" y="63220"/>
                </a:lnTo>
                <a:lnTo>
                  <a:pt x="12860" y="63220"/>
                </a:lnTo>
                <a:lnTo>
                  <a:pt x="12850" y="63230"/>
                </a:lnTo>
                <a:lnTo>
                  <a:pt x="12840" y="63230"/>
                </a:lnTo>
                <a:lnTo>
                  <a:pt x="12790" y="63240"/>
                </a:lnTo>
                <a:lnTo>
                  <a:pt x="12780" y="63250"/>
                </a:lnTo>
                <a:lnTo>
                  <a:pt x="12770" y="63250"/>
                </a:lnTo>
                <a:lnTo>
                  <a:pt x="12730" y="63250"/>
                </a:lnTo>
                <a:lnTo>
                  <a:pt x="12720" y="63240"/>
                </a:lnTo>
                <a:lnTo>
                  <a:pt x="12710" y="63240"/>
                </a:lnTo>
                <a:lnTo>
                  <a:pt x="12710" y="63230"/>
                </a:lnTo>
                <a:lnTo>
                  <a:pt x="12710" y="63220"/>
                </a:lnTo>
                <a:lnTo>
                  <a:pt x="12690" y="63220"/>
                </a:lnTo>
                <a:lnTo>
                  <a:pt x="12680" y="63220"/>
                </a:lnTo>
                <a:lnTo>
                  <a:pt x="12670" y="63210"/>
                </a:lnTo>
                <a:lnTo>
                  <a:pt x="12660" y="63210"/>
                </a:lnTo>
                <a:lnTo>
                  <a:pt x="12660" y="63200"/>
                </a:lnTo>
                <a:lnTo>
                  <a:pt x="12650" y="63200"/>
                </a:lnTo>
                <a:lnTo>
                  <a:pt x="1264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