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Kostroma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Kostrom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3370" y="49400"/>
                </a:moveTo>
                <a:lnTo>
                  <a:pt x="13380" y="49390"/>
                </a:lnTo>
                <a:lnTo>
                  <a:pt x="13430" y="49350"/>
                </a:lnTo>
                <a:lnTo>
                  <a:pt x="13440" y="49350"/>
                </a:lnTo>
                <a:lnTo>
                  <a:pt x="13440" y="49340"/>
                </a:lnTo>
                <a:lnTo>
                  <a:pt x="13460" y="49320"/>
                </a:lnTo>
                <a:lnTo>
                  <a:pt x="13520" y="49270"/>
                </a:lnTo>
                <a:lnTo>
                  <a:pt x="13520" y="49260"/>
                </a:lnTo>
                <a:lnTo>
                  <a:pt x="13530" y="49250"/>
                </a:lnTo>
                <a:lnTo>
                  <a:pt x="13550" y="49230"/>
                </a:lnTo>
                <a:lnTo>
                  <a:pt x="13560" y="49220"/>
                </a:lnTo>
                <a:lnTo>
                  <a:pt x="13560" y="49210"/>
                </a:lnTo>
                <a:lnTo>
                  <a:pt x="13510" y="49150"/>
                </a:lnTo>
                <a:lnTo>
                  <a:pt x="13510" y="49140"/>
                </a:lnTo>
                <a:lnTo>
                  <a:pt x="13500" y="49140"/>
                </a:lnTo>
                <a:lnTo>
                  <a:pt x="13500" y="49130"/>
                </a:lnTo>
                <a:lnTo>
                  <a:pt x="13510" y="49130"/>
                </a:lnTo>
                <a:lnTo>
                  <a:pt x="13520" y="49120"/>
                </a:lnTo>
                <a:lnTo>
                  <a:pt x="13530" y="49110"/>
                </a:lnTo>
                <a:lnTo>
                  <a:pt x="13530" y="49100"/>
                </a:lnTo>
                <a:lnTo>
                  <a:pt x="13530" y="49090"/>
                </a:lnTo>
                <a:lnTo>
                  <a:pt x="13530" y="49080"/>
                </a:lnTo>
                <a:lnTo>
                  <a:pt x="13540" y="49070"/>
                </a:lnTo>
                <a:lnTo>
                  <a:pt x="13550" y="49070"/>
                </a:lnTo>
                <a:lnTo>
                  <a:pt x="13560" y="49060"/>
                </a:lnTo>
                <a:lnTo>
                  <a:pt x="13570" y="49060"/>
                </a:lnTo>
                <a:lnTo>
                  <a:pt x="13570" y="49050"/>
                </a:lnTo>
                <a:lnTo>
                  <a:pt x="13580" y="49040"/>
                </a:lnTo>
                <a:lnTo>
                  <a:pt x="13580" y="49030"/>
                </a:lnTo>
                <a:lnTo>
                  <a:pt x="13580" y="49020"/>
                </a:lnTo>
                <a:lnTo>
                  <a:pt x="13570" y="49010"/>
                </a:lnTo>
                <a:lnTo>
                  <a:pt x="13560" y="49010"/>
                </a:lnTo>
                <a:lnTo>
                  <a:pt x="13550" y="49010"/>
                </a:lnTo>
                <a:lnTo>
                  <a:pt x="13540" y="49020"/>
                </a:lnTo>
                <a:lnTo>
                  <a:pt x="13530" y="49010"/>
                </a:lnTo>
                <a:lnTo>
                  <a:pt x="13520" y="49000"/>
                </a:lnTo>
                <a:lnTo>
                  <a:pt x="13520" y="48990"/>
                </a:lnTo>
                <a:lnTo>
                  <a:pt x="13520" y="48970"/>
                </a:lnTo>
                <a:lnTo>
                  <a:pt x="13530" y="48950"/>
                </a:lnTo>
                <a:lnTo>
                  <a:pt x="13530" y="48940"/>
                </a:lnTo>
                <a:lnTo>
                  <a:pt x="13540" y="48930"/>
                </a:lnTo>
                <a:lnTo>
                  <a:pt x="13550" y="48930"/>
                </a:lnTo>
                <a:lnTo>
                  <a:pt x="13560" y="48930"/>
                </a:lnTo>
                <a:lnTo>
                  <a:pt x="13590" y="48910"/>
                </a:lnTo>
                <a:lnTo>
                  <a:pt x="13600" y="48910"/>
                </a:lnTo>
                <a:lnTo>
                  <a:pt x="13610" y="48920"/>
                </a:lnTo>
                <a:lnTo>
                  <a:pt x="13620" y="48930"/>
                </a:lnTo>
                <a:lnTo>
                  <a:pt x="13630" y="48940"/>
                </a:lnTo>
                <a:lnTo>
                  <a:pt x="13630" y="48950"/>
                </a:lnTo>
                <a:lnTo>
                  <a:pt x="13660" y="48920"/>
                </a:lnTo>
                <a:lnTo>
                  <a:pt x="13700" y="48900"/>
                </a:lnTo>
                <a:lnTo>
                  <a:pt x="13700" y="48890"/>
                </a:lnTo>
                <a:lnTo>
                  <a:pt x="13730" y="48870"/>
                </a:lnTo>
                <a:lnTo>
                  <a:pt x="13750" y="48850"/>
                </a:lnTo>
                <a:lnTo>
                  <a:pt x="13810" y="48810"/>
                </a:lnTo>
                <a:lnTo>
                  <a:pt x="13850" y="48800"/>
                </a:lnTo>
                <a:lnTo>
                  <a:pt x="13860" y="48790"/>
                </a:lnTo>
                <a:lnTo>
                  <a:pt x="13870" y="48770"/>
                </a:lnTo>
                <a:lnTo>
                  <a:pt x="13880" y="48750"/>
                </a:lnTo>
                <a:lnTo>
                  <a:pt x="13890" y="48750"/>
                </a:lnTo>
                <a:lnTo>
                  <a:pt x="13900" y="48750"/>
                </a:lnTo>
                <a:lnTo>
                  <a:pt x="13910" y="48770"/>
                </a:lnTo>
                <a:lnTo>
                  <a:pt x="13940" y="48780"/>
                </a:lnTo>
                <a:lnTo>
                  <a:pt x="13960" y="48790"/>
                </a:lnTo>
                <a:lnTo>
                  <a:pt x="13970" y="48790"/>
                </a:lnTo>
                <a:lnTo>
                  <a:pt x="13980" y="48790"/>
                </a:lnTo>
                <a:lnTo>
                  <a:pt x="13980" y="48780"/>
                </a:lnTo>
                <a:lnTo>
                  <a:pt x="13980" y="48770"/>
                </a:lnTo>
                <a:lnTo>
                  <a:pt x="13990" y="48770"/>
                </a:lnTo>
                <a:lnTo>
                  <a:pt x="14000" y="48760"/>
                </a:lnTo>
                <a:lnTo>
                  <a:pt x="14010" y="48750"/>
                </a:lnTo>
                <a:lnTo>
                  <a:pt x="14020" y="48750"/>
                </a:lnTo>
                <a:lnTo>
                  <a:pt x="14040" y="48750"/>
                </a:lnTo>
                <a:lnTo>
                  <a:pt x="14060" y="48750"/>
                </a:lnTo>
                <a:lnTo>
                  <a:pt x="14070" y="48740"/>
                </a:lnTo>
                <a:lnTo>
                  <a:pt x="14070" y="48730"/>
                </a:lnTo>
                <a:lnTo>
                  <a:pt x="14070" y="48720"/>
                </a:lnTo>
                <a:lnTo>
                  <a:pt x="14080" y="48720"/>
                </a:lnTo>
                <a:lnTo>
                  <a:pt x="14090" y="48700"/>
                </a:lnTo>
                <a:lnTo>
                  <a:pt x="14100" y="48700"/>
                </a:lnTo>
                <a:lnTo>
                  <a:pt x="14100" y="48680"/>
                </a:lnTo>
                <a:lnTo>
                  <a:pt x="14100" y="48670"/>
                </a:lnTo>
                <a:lnTo>
                  <a:pt x="14100" y="48610"/>
                </a:lnTo>
                <a:lnTo>
                  <a:pt x="14100" y="48600"/>
                </a:lnTo>
                <a:lnTo>
                  <a:pt x="14070" y="48590"/>
                </a:lnTo>
                <a:lnTo>
                  <a:pt x="14050" y="48580"/>
                </a:lnTo>
                <a:lnTo>
                  <a:pt x="14030" y="48570"/>
                </a:lnTo>
                <a:lnTo>
                  <a:pt x="14030" y="48560"/>
                </a:lnTo>
                <a:lnTo>
                  <a:pt x="14020" y="48550"/>
                </a:lnTo>
                <a:lnTo>
                  <a:pt x="14020" y="48540"/>
                </a:lnTo>
                <a:lnTo>
                  <a:pt x="14020" y="48530"/>
                </a:lnTo>
                <a:lnTo>
                  <a:pt x="14030" y="48530"/>
                </a:lnTo>
                <a:lnTo>
                  <a:pt x="14030" y="48520"/>
                </a:lnTo>
                <a:lnTo>
                  <a:pt x="14040" y="48520"/>
                </a:lnTo>
                <a:lnTo>
                  <a:pt x="14040" y="48510"/>
                </a:lnTo>
                <a:lnTo>
                  <a:pt x="14050" y="48500"/>
                </a:lnTo>
                <a:lnTo>
                  <a:pt x="14050" y="48440"/>
                </a:lnTo>
                <a:lnTo>
                  <a:pt x="14050" y="48430"/>
                </a:lnTo>
                <a:lnTo>
                  <a:pt x="14050" y="48410"/>
                </a:lnTo>
                <a:lnTo>
                  <a:pt x="14070" y="48380"/>
                </a:lnTo>
                <a:lnTo>
                  <a:pt x="14070" y="48370"/>
                </a:lnTo>
                <a:lnTo>
                  <a:pt x="14080" y="48370"/>
                </a:lnTo>
                <a:lnTo>
                  <a:pt x="14100" y="48380"/>
                </a:lnTo>
                <a:lnTo>
                  <a:pt x="14120" y="48400"/>
                </a:lnTo>
                <a:lnTo>
                  <a:pt x="14130" y="48400"/>
                </a:lnTo>
                <a:lnTo>
                  <a:pt x="14160" y="48400"/>
                </a:lnTo>
                <a:lnTo>
                  <a:pt x="14160" y="48410"/>
                </a:lnTo>
                <a:lnTo>
                  <a:pt x="14170" y="48420"/>
                </a:lnTo>
                <a:lnTo>
                  <a:pt x="14160" y="48440"/>
                </a:lnTo>
                <a:lnTo>
                  <a:pt x="14160" y="48450"/>
                </a:lnTo>
                <a:lnTo>
                  <a:pt x="14160" y="48460"/>
                </a:lnTo>
                <a:lnTo>
                  <a:pt x="14160" y="48470"/>
                </a:lnTo>
                <a:lnTo>
                  <a:pt x="14160" y="48490"/>
                </a:lnTo>
                <a:lnTo>
                  <a:pt x="14160" y="48510"/>
                </a:lnTo>
                <a:lnTo>
                  <a:pt x="14170" y="48520"/>
                </a:lnTo>
                <a:lnTo>
                  <a:pt x="14200" y="48540"/>
                </a:lnTo>
                <a:lnTo>
                  <a:pt x="14210" y="48560"/>
                </a:lnTo>
                <a:lnTo>
                  <a:pt x="14220" y="48570"/>
                </a:lnTo>
                <a:lnTo>
                  <a:pt x="14230" y="48570"/>
                </a:lnTo>
                <a:lnTo>
                  <a:pt x="14250" y="48560"/>
                </a:lnTo>
                <a:lnTo>
                  <a:pt x="14250" y="48550"/>
                </a:lnTo>
                <a:lnTo>
                  <a:pt x="14260" y="48540"/>
                </a:lnTo>
                <a:lnTo>
                  <a:pt x="14260" y="48530"/>
                </a:lnTo>
                <a:lnTo>
                  <a:pt x="14280" y="48530"/>
                </a:lnTo>
                <a:lnTo>
                  <a:pt x="14360" y="48520"/>
                </a:lnTo>
                <a:lnTo>
                  <a:pt x="14380" y="48510"/>
                </a:lnTo>
                <a:lnTo>
                  <a:pt x="14390" y="48510"/>
                </a:lnTo>
                <a:lnTo>
                  <a:pt x="14400" y="48500"/>
                </a:lnTo>
                <a:lnTo>
                  <a:pt x="14420" y="48510"/>
                </a:lnTo>
                <a:lnTo>
                  <a:pt x="14440" y="48510"/>
                </a:lnTo>
                <a:lnTo>
                  <a:pt x="14440" y="48520"/>
                </a:lnTo>
                <a:lnTo>
                  <a:pt x="14450" y="48530"/>
                </a:lnTo>
                <a:lnTo>
                  <a:pt x="14460" y="48540"/>
                </a:lnTo>
                <a:lnTo>
                  <a:pt x="14460" y="48550"/>
                </a:lnTo>
                <a:lnTo>
                  <a:pt x="14470" y="48560"/>
                </a:lnTo>
                <a:lnTo>
                  <a:pt x="14470" y="48570"/>
                </a:lnTo>
                <a:lnTo>
                  <a:pt x="14460" y="48580"/>
                </a:lnTo>
                <a:lnTo>
                  <a:pt x="14460" y="48590"/>
                </a:lnTo>
                <a:lnTo>
                  <a:pt x="14460" y="48600"/>
                </a:lnTo>
                <a:lnTo>
                  <a:pt x="14470" y="48610"/>
                </a:lnTo>
                <a:lnTo>
                  <a:pt x="14480" y="48620"/>
                </a:lnTo>
                <a:lnTo>
                  <a:pt x="14490" y="48620"/>
                </a:lnTo>
                <a:lnTo>
                  <a:pt x="14510" y="48630"/>
                </a:lnTo>
                <a:lnTo>
                  <a:pt x="14520" y="48630"/>
                </a:lnTo>
                <a:lnTo>
                  <a:pt x="14520" y="48640"/>
                </a:lnTo>
                <a:lnTo>
                  <a:pt x="14520" y="48650"/>
                </a:lnTo>
                <a:lnTo>
                  <a:pt x="14530" y="48660"/>
                </a:lnTo>
                <a:lnTo>
                  <a:pt x="14530" y="48670"/>
                </a:lnTo>
                <a:lnTo>
                  <a:pt x="14550" y="48690"/>
                </a:lnTo>
                <a:lnTo>
                  <a:pt x="14560" y="48690"/>
                </a:lnTo>
                <a:lnTo>
                  <a:pt x="14560" y="48680"/>
                </a:lnTo>
                <a:lnTo>
                  <a:pt x="14570" y="48680"/>
                </a:lnTo>
                <a:lnTo>
                  <a:pt x="14580" y="48680"/>
                </a:lnTo>
                <a:lnTo>
                  <a:pt x="14580" y="48700"/>
                </a:lnTo>
                <a:lnTo>
                  <a:pt x="14600" y="48680"/>
                </a:lnTo>
                <a:lnTo>
                  <a:pt x="14610" y="48660"/>
                </a:lnTo>
                <a:lnTo>
                  <a:pt x="14620" y="48650"/>
                </a:lnTo>
                <a:lnTo>
                  <a:pt x="14640" y="48660"/>
                </a:lnTo>
                <a:lnTo>
                  <a:pt x="14660" y="48650"/>
                </a:lnTo>
                <a:lnTo>
                  <a:pt x="14690" y="48640"/>
                </a:lnTo>
                <a:lnTo>
                  <a:pt x="14690" y="48630"/>
                </a:lnTo>
                <a:lnTo>
                  <a:pt x="14700" y="48630"/>
                </a:lnTo>
                <a:lnTo>
                  <a:pt x="14700" y="48620"/>
                </a:lnTo>
                <a:lnTo>
                  <a:pt x="14710" y="48610"/>
                </a:lnTo>
                <a:lnTo>
                  <a:pt x="14710" y="48600"/>
                </a:lnTo>
                <a:lnTo>
                  <a:pt x="14710" y="48590"/>
                </a:lnTo>
                <a:lnTo>
                  <a:pt x="14720" y="48580"/>
                </a:lnTo>
                <a:lnTo>
                  <a:pt x="14730" y="48580"/>
                </a:lnTo>
                <a:lnTo>
                  <a:pt x="14740" y="48580"/>
                </a:lnTo>
                <a:lnTo>
                  <a:pt x="14740" y="48570"/>
                </a:lnTo>
                <a:lnTo>
                  <a:pt x="14740" y="48560"/>
                </a:lnTo>
                <a:lnTo>
                  <a:pt x="14740" y="48550"/>
                </a:lnTo>
                <a:lnTo>
                  <a:pt x="14750" y="48540"/>
                </a:lnTo>
                <a:lnTo>
                  <a:pt x="14760" y="48550"/>
                </a:lnTo>
                <a:lnTo>
                  <a:pt x="14760" y="48560"/>
                </a:lnTo>
                <a:lnTo>
                  <a:pt x="14760" y="48570"/>
                </a:lnTo>
                <a:lnTo>
                  <a:pt x="14770" y="48570"/>
                </a:lnTo>
                <a:lnTo>
                  <a:pt x="14810" y="48600"/>
                </a:lnTo>
                <a:lnTo>
                  <a:pt x="14840" y="48610"/>
                </a:lnTo>
                <a:lnTo>
                  <a:pt x="14850" y="48610"/>
                </a:lnTo>
                <a:lnTo>
                  <a:pt x="14850" y="48620"/>
                </a:lnTo>
                <a:lnTo>
                  <a:pt x="14860" y="48630"/>
                </a:lnTo>
                <a:lnTo>
                  <a:pt x="14870" y="48630"/>
                </a:lnTo>
                <a:lnTo>
                  <a:pt x="14890" y="48640"/>
                </a:lnTo>
                <a:lnTo>
                  <a:pt x="14900" y="48630"/>
                </a:lnTo>
                <a:lnTo>
                  <a:pt x="14900" y="48620"/>
                </a:lnTo>
                <a:lnTo>
                  <a:pt x="14900" y="48610"/>
                </a:lnTo>
                <a:lnTo>
                  <a:pt x="14890" y="48590"/>
                </a:lnTo>
                <a:lnTo>
                  <a:pt x="14880" y="48580"/>
                </a:lnTo>
                <a:lnTo>
                  <a:pt x="14880" y="48570"/>
                </a:lnTo>
                <a:lnTo>
                  <a:pt x="14890" y="48560"/>
                </a:lnTo>
                <a:lnTo>
                  <a:pt x="14900" y="48550"/>
                </a:lnTo>
                <a:lnTo>
                  <a:pt x="14910" y="48550"/>
                </a:lnTo>
                <a:lnTo>
                  <a:pt x="14950" y="48540"/>
                </a:lnTo>
                <a:lnTo>
                  <a:pt x="14960" y="48540"/>
                </a:lnTo>
                <a:lnTo>
                  <a:pt x="14980" y="48530"/>
                </a:lnTo>
                <a:lnTo>
                  <a:pt x="14990" y="48530"/>
                </a:lnTo>
                <a:lnTo>
                  <a:pt x="14990" y="48540"/>
                </a:lnTo>
                <a:lnTo>
                  <a:pt x="14990" y="48550"/>
                </a:lnTo>
                <a:lnTo>
                  <a:pt x="14990" y="48570"/>
                </a:lnTo>
                <a:lnTo>
                  <a:pt x="14990" y="48580"/>
                </a:lnTo>
                <a:lnTo>
                  <a:pt x="15000" y="48590"/>
                </a:lnTo>
                <a:lnTo>
                  <a:pt x="15000" y="48600"/>
                </a:lnTo>
                <a:lnTo>
                  <a:pt x="15000" y="48610"/>
                </a:lnTo>
                <a:lnTo>
                  <a:pt x="14990" y="48620"/>
                </a:lnTo>
                <a:lnTo>
                  <a:pt x="14990" y="48640"/>
                </a:lnTo>
                <a:lnTo>
                  <a:pt x="14990" y="48650"/>
                </a:lnTo>
                <a:lnTo>
                  <a:pt x="14990" y="48660"/>
                </a:lnTo>
                <a:lnTo>
                  <a:pt x="14990" y="48670"/>
                </a:lnTo>
                <a:lnTo>
                  <a:pt x="14990" y="48680"/>
                </a:lnTo>
                <a:lnTo>
                  <a:pt x="15000" y="48690"/>
                </a:lnTo>
                <a:lnTo>
                  <a:pt x="15040" y="48660"/>
                </a:lnTo>
                <a:lnTo>
                  <a:pt x="15100" y="48600"/>
                </a:lnTo>
                <a:lnTo>
                  <a:pt x="15110" y="48580"/>
                </a:lnTo>
                <a:lnTo>
                  <a:pt x="15140" y="48580"/>
                </a:lnTo>
                <a:lnTo>
                  <a:pt x="15150" y="48580"/>
                </a:lnTo>
                <a:lnTo>
                  <a:pt x="15150" y="48590"/>
                </a:lnTo>
                <a:lnTo>
                  <a:pt x="15160" y="48600"/>
                </a:lnTo>
                <a:lnTo>
                  <a:pt x="15170" y="48600"/>
                </a:lnTo>
                <a:lnTo>
                  <a:pt x="15190" y="48600"/>
                </a:lnTo>
                <a:lnTo>
                  <a:pt x="15200" y="48600"/>
                </a:lnTo>
                <a:lnTo>
                  <a:pt x="15210" y="48600"/>
                </a:lnTo>
                <a:lnTo>
                  <a:pt x="15250" y="48630"/>
                </a:lnTo>
                <a:lnTo>
                  <a:pt x="15250" y="48640"/>
                </a:lnTo>
                <a:lnTo>
                  <a:pt x="15260" y="48640"/>
                </a:lnTo>
                <a:lnTo>
                  <a:pt x="15280" y="48640"/>
                </a:lnTo>
                <a:lnTo>
                  <a:pt x="15290" y="48640"/>
                </a:lnTo>
                <a:lnTo>
                  <a:pt x="15310" y="48630"/>
                </a:lnTo>
                <a:lnTo>
                  <a:pt x="15370" y="48610"/>
                </a:lnTo>
                <a:lnTo>
                  <a:pt x="15380" y="48610"/>
                </a:lnTo>
                <a:lnTo>
                  <a:pt x="15390" y="48620"/>
                </a:lnTo>
                <a:lnTo>
                  <a:pt x="15410" y="48630"/>
                </a:lnTo>
                <a:lnTo>
                  <a:pt x="15420" y="48640"/>
                </a:lnTo>
                <a:lnTo>
                  <a:pt x="15420" y="48670"/>
                </a:lnTo>
                <a:lnTo>
                  <a:pt x="15430" y="48680"/>
                </a:lnTo>
                <a:lnTo>
                  <a:pt x="15460" y="48690"/>
                </a:lnTo>
                <a:lnTo>
                  <a:pt x="15470" y="48690"/>
                </a:lnTo>
                <a:lnTo>
                  <a:pt x="15480" y="48700"/>
                </a:lnTo>
                <a:lnTo>
                  <a:pt x="15490" y="48710"/>
                </a:lnTo>
                <a:lnTo>
                  <a:pt x="15500" y="48720"/>
                </a:lnTo>
                <a:lnTo>
                  <a:pt x="15510" y="48730"/>
                </a:lnTo>
                <a:lnTo>
                  <a:pt x="15520" y="48730"/>
                </a:lnTo>
                <a:lnTo>
                  <a:pt x="15530" y="48710"/>
                </a:lnTo>
                <a:lnTo>
                  <a:pt x="15540" y="48710"/>
                </a:lnTo>
                <a:lnTo>
                  <a:pt x="15550" y="48710"/>
                </a:lnTo>
                <a:lnTo>
                  <a:pt x="15710" y="48730"/>
                </a:lnTo>
                <a:lnTo>
                  <a:pt x="15920" y="48750"/>
                </a:lnTo>
                <a:lnTo>
                  <a:pt x="15950" y="48740"/>
                </a:lnTo>
                <a:lnTo>
                  <a:pt x="15950" y="48730"/>
                </a:lnTo>
                <a:lnTo>
                  <a:pt x="15960" y="48690"/>
                </a:lnTo>
                <a:lnTo>
                  <a:pt x="15960" y="48680"/>
                </a:lnTo>
                <a:lnTo>
                  <a:pt x="15970" y="48670"/>
                </a:lnTo>
                <a:lnTo>
                  <a:pt x="15990" y="48670"/>
                </a:lnTo>
                <a:lnTo>
                  <a:pt x="16130" y="48680"/>
                </a:lnTo>
                <a:lnTo>
                  <a:pt x="16140" y="48670"/>
                </a:lnTo>
                <a:lnTo>
                  <a:pt x="16140" y="48660"/>
                </a:lnTo>
                <a:lnTo>
                  <a:pt x="16150" y="48650"/>
                </a:lnTo>
                <a:lnTo>
                  <a:pt x="16160" y="48650"/>
                </a:lnTo>
                <a:lnTo>
                  <a:pt x="16210" y="48660"/>
                </a:lnTo>
                <a:lnTo>
                  <a:pt x="16220" y="48670"/>
                </a:lnTo>
                <a:lnTo>
                  <a:pt x="16220" y="48680"/>
                </a:lnTo>
                <a:lnTo>
                  <a:pt x="16230" y="48680"/>
                </a:lnTo>
                <a:lnTo>
                  <a:pt x="16240" y="48690"/>
                </a:lnTo>
                <a:lnTo>
                  <a:pt x="16240" y="48680"/>
                </a:lnTo>
                <a:lnTo>
                  <a:pt x="16250" y="48670"/>
                </a:lnTo>
                <a:lnTo>
                  <a:pt x="16260" y="48660"/>
                </a:lnTo>
                <a:lnTo>
                  <a:pt x="16330" y="48670"/>
                </a:lnTo>
                <a:lnTo>
                  <a:pt x="16340" y="48660"/>
                </a:lnTo>
                <a:lnTo>
                  <a:pt x="16350" y="48650"/>
                </a:lnTo>
                <a:lnTo>
                  <a:pt x="16360" y="48640"/>
                </a:lnTo>
                <a:lnTo>
                  <a:pt x="16370" y="48650"/>
                </a:lnTo>
                <a:lnTo>
                  <a:pt x="16380" y="48660"/>
                </a:lnTo>
                <a:lnTo>
                  <a:pt x="16410" y="48670"/>
                </a:lnTo>
                <a:lnTo>
                  <a:pt x="16510" y="48670"/>
                </a:lnTo>
                <a:lnTo>
                  <a:pt x="16530" y="48660"/>
                </a:lnTo>
                <a:lnTo>
                  <a:pt x="16530" y="48650"/>
                </a:lnTo>
                <a:lnTo>
                  <a:pt x="16530" y="48630"/>
                </a:lnTo>
                <a:lnTo>
                  <a:pt x="16530" y="48620"/>
                </a:lnTo>
                <a:lnTo>
                  <a:pt x="16540" y="48590"/>
                </a:lnTo>
                <a:lnTo>
                  <a:pt x="16550" y="48570"/>
                </a:lnTo>
                <a:lnTo>
                  <a:pt x="16560" y="48550"/>
                </a:lnTo>
                <a:lnTo>
                  <a:pt x="16570" y="48530"/>
                </a:lnTo>
                <a:lnTo>
                  <a:pt x="16580" y="48520"/>
                </a:lnTo>
                <a:lnTo>
                  <a:pt x="16590" y="48510"/>
                </a:lnTo>
                <a:lnTo>
                  <a:pt x="16650" y="48510"/>
                </a:lnTo>
                <a:lnTo>
                  <a:pt x="16650" y="48500"/>
                </a:lnTo>
                <a:lnTo>
                  <a:pt x="16650" y="48490"/>
                </a:lnTo>
                <a:lnTo>
                  <a:pt x="16660" y="48480"/>
                </a:lnTo>
                <a:lnTo>
                  <a:pt x="16660" y="48470"/>
                </a:lnTo>
                <a:lnTo>
                  <a:pt x="16670" y="48470"/>
                </a:lnTo>
                <a:lnTo>
                  <a:pt x="16750" y="48480"/>
                </a:lnTo>
                <a:lnTo>
                  <a:pt x="16780" y="48470"/>
                </a:lnTo>
                <a:lnTo>
                  <a:pt x="16790" y="48340"/>
                </a:lnTo>
                <a:lnTo>
                  <a:pt x="16790" y="48300"/>
                </a:lnTo>
                <a:lnTo>
                  <a:pt x="16790" y="48290"/>
                </a:lnTo>
                <a:lnTo>
                  <a:pt x="16790" y="48280"/>
                </a:lnTo>
                <a:lnTo>
                  <a:pt x="16790" y="48250"/>
                </a:lnTo>
                <a:lnTo>
                  <a:pt x="16790" y="48230"/>
                </a:lnTo>
                <a:lnTo>
                  <a:pt x="16810" y="48130"/>
                </a:lnTo>
                <a:lnTo>
                  <a:pt x="16810" y="48120"/>
                </a:lnTo>
                <a:lnTo>
                  <a:pt x="17030" y="48150"/>
                </a:lnTo>
                <a:lnTo>
                  <a:pt x="17040" y="48150"/>
                </a:lnTo>
                <a:lnTo>
                  <a:pt x="17040" y="48140"/>
                </a:lnTo>
                <a:lnTo>
                  <a:pt x="17050" y="48140"/>
                </a:lnTo>
                <a:lnTo>
                  <a:pt x="17050" y="48130"/>
                </a:lnTo>
                <a:lnTo>
                  <a:pt x="17060" y="48120"/>
                </a:lnTo>
                <a:lnTo>
                  <a:pt x="17080" y="48120"/>
                </a:lnTo>
                <a:lnTo>
                  <a:pt x="17110" y="48120"/>
                </a:lnTo>
                <a:lnTo>
                  <a:pt x="17260" y="48140"/>
                </a:lnTo>
                <a:lnTo>
                  <a:pt x="17220" y="48430"/>
                </a:lnTo>
                <a:lnTo>
                  <a:pt x="17340" y="48460"/>
                </a:lnTo>
                <a:lnTo>
                  <a:pt x="17330" y="48590"/>
                </a:lnTo>
                <a:lnTo>
                  <a:pt x="17330" y="48620"/>
                </a:lnTo>
                <a:lnTo>
                  <a:pt x="17420" y="48710"/>
                </a:lnTo>
                <a:lnTo>
                  <a:pt x="17430" y="48710"/>
                </a:lnTo>
                <a:lnTo>
                  <a:pt x="17440" y="48710"/>
                </a:lnTo>
                <a:lnTo>
                  <a:pt x="17460" y="48690"/>
                </a:lnTo>
                <a:lnTo>
                  <a:pt x="17460" y="48720"/>
                </a:lnTo>
                <a:lnTo>
                  <a:pt x="17470" y="48730"/>
                </a:lnTo>
                <a:lnTo>
                  <a:pt x="17470" y="48740"/>
                </a:lnTo>
                <a:lnTo>
                  <a:pt x="17480" y="48750"/>
                </a:lnTo>
                <a:lnTo>
                  <a:pt x="17480" y="48760"/>
                </a:lnTo>
                <a:lnTo>
                  <a:pt x="17520" y="48800"/>
                </a:lnTo>
                <a:lnTo>
                  <a:pt x="17540" y="48810"/>
                </a:lnTo>
                <a:lnTo>
                  <a:pt x="17540" y="48820"/>
                </a:lnTo>
                <a:lnTo>
                  <a:pt x="17540" y="48830"/>
                </a:lnTo>
                <a:lnTo>
                  <a:pt x="17540" y="48840"/>
                </a:lnTo>
                <a:lnTo>
                  <a:pt x="17540" y="48850"/>
                </a:lnTo>
                <a:lnTo>
                  <a:pt x="17530" y="48870"/>
                </a:lnTo>
                <a:lnTo>
                  <a:pt x="17530" y="48890"/>
                </a:lnTo>
                <a:lnTo>
                  <a:pt x="17530" y="48900"/>
                </a:lnTo>
                <a:lnTo>
                  <a:pt x="17530" y="48920"/>
                </a:lnTo>
                <a:lnTo>
                  <a:pt x="17540" y="48940"/>
                </a:lnTo>
                <a:lnTo>
                  <a:pt x="17540" y="48950"/>
                </a:lnTo>
                <a:lnTo>
                  <a:pt x="17560" y="48990"/>
                </a:lnTo>
                <a:lnTo>
                  <a:pt x="17560" y="49000"/>
                </a:lnTo>
                <a:lnTo>
                  <a:pt x="17560" y="49010"/>
                </a:lnTo>
                <a:lnTo>
                  <a:pt x="17550" y="49020"/>
                </a:lnTo>
                <a:lnTo>
                  <a:pt x="17540" y="49020"/>
                </a:lnTo>
                <a:lnTo>
                  <a:pt x="17530" y="49020"/>
                </a:lnTo>
                <a:lnTo>
                  <a:pt x="17520" y="49020"/>
                </a:lnTo>
                <a:lnTo>
                  <a:pt x="17480" y="49030"/>
                </a:lnTo>
                <a:lnTo>
                  <a:pt x="17480" y="49020"/>
                </a:lnTo>
                <a:lnTo>
                  <a:pt x="17480" y="49010"/>
                </a:lnTo>
                <a:lnTo>
                  <a:pt x="17480" y="49000"/>
                </a:lnTo>
                <a:lnTo>
                  <a:pt x="17470" y="48990"/>
                </a:lnTo>
                <a:lnTo>
                  <a:pt x="17460" y="48990"/>
                </a:lnTo>
                <a:lnTo>
                  <a:pt x="17430" y="49010"/>
                </a:lnTo>
                <a:lnTo>
                  <a:pt x="17380" y="49000"/>
                </a:lnTo>
                <a:lnTo>
                  <a:pt x="17370" y="49000"/>
                </a:lnTo>
                <a:lnTo>
                  <a:pt x="17360" y="49010"/>
                </a:lnTo>
                <a:lnTo>
                  <a:pt x="17360" y="49020"/>
                </a:lnTo>
                <a:lnTo>
                  <a:pt x="17360" y="49030"/>
                </a:lnTo>
                <a:lnTo>
                  <a:pt x="17360" y="49040"/>
                </a:lnTo>
                <a:lnTo>
                  <a:pt x="17370" y="49050"/>
                </a:lnTo>
                <a:lnTo>
                  <a:pt x="17370" y="49060"/>
                </a:lnTo>
                <a:lnTo>
                  <a:pt x="17370" y="49070"/>
                </a:lnTo>
                <a:lnTo>
                  <a:pt x="17370" y="49080"/>
                </a:lnTo>
                <a:lnTo>
                  <a:pt x="17370" y="49090"/>
                </a:lnTo>
                <a:lnTo>
                  <a:pt x="17360" y="49100"/>
                </a:lnTo>
                <a:lnTo>
                  <a:pt x="17360" y="49110"/>
                </a:lnTo>
                <a:lnTo>
                  <a:pt x="17360" y="49120"/>
                </a:lnTo>
                <a:lnTo>
                  <a:pt x="17370" y="49120"/>
                </a:lnTo>
                <a:lnTo>
                  <a:pt x="17380" y="49130"/>
                </a:lnTo>
                <a:lnTo>
                  <a:pt x="17380" y="49140"/>
                </a:lnTo>
                <a:lnTo>
                  <a:pt x="17370" y="49150"/>
                </a:lnTo>
                <a:lnTo>
                  <a:pt x="17360" y="49160"/>
                </a:lnTo>
                <a:lnTo>
                  <a:pt x="17360" y="49170"/>
                </a:lnTo>
                <a:lnTo>
                  <a:pt x="17350" y="49190"/>
                </a:lnTo>
                <a:lnTo>
                  <a:pt x="17320" y="49200"/>
                </a:lnTo>
                <a:lnTo>
                  <a:pt x="17310" y="49200"/>
                </a:lnTo>
                <a:lnTo>
                  <a:pt x="17310" y="49190"/>
                </a:lnTo>
                <a:lnTo>
                  <a:pt x="17300" y="49180"/>
                </a:lnTo>
                <a:lnTo>
                  <a:pt x="17290" y="49170"/>
                </a:lnTo>
                <a:lnTo>
                  <a:pt x="17270" y="49170"/>
                </a:lnTo>
                <a:lnTo>
                  <a:pt x="17260" y="49170"/>
                </a:lnTo>
                <a:lnTo>
                  <a:pt x="17250" y="49170"/>
                </a:lnTo>
                <a:lnTo>
                  <a:pt x="17250" y="49180"/>
                </a:lnTo>
                <a:lnTo>
                  <a:pt x="17250" y="49190"/>
                </a:lnTo>
                <a:lnTo>
                  <a:pt x="17240" y="49190"/>
                </a:lnTo>
                <a:lnTo>
                  <a:pt x="17240" y="49200"/>
                </a:lnTo>
                <a:lnTo>
                  <a:pt x="17240" y="49210"/>
                </a:lnTo>
                <a:lnTo>
                  <a:pt x="17210" y="49230"/>
                </a:lnTo>
                <a:lnTo>
                  <a:pt x="17200" y="49250"/>
                </a:lnTo>
                <a:lnTo>
                  <a:pt x="17190" y="49270"/>
                </a:lnTo>
                <a:lnTo>
                  <a:pt x="17190" y="49280"/>
                </a:lnTo>
                <a:lnTo>
                  <a:pt x="17190" y="49330"/>
                </a:lnTo>
                <a:lnTo>
                  <a:pt x="17190" y="49340"/>
                </a:lnTo>
                <a:lnTo>
                  <a:pt x="17190" y="49350"/>
                </a:lnTo>
                <a:lnTo>
                  <a:pt x="17180" y="49350"/>
                </a:lnTo>
                <a:lnTo>
                  <a:pt x="17180" y="49360"/>
                </a:lnTo>
                <a:lnTo>
                  <a:pt x="17160" y="49370"/>
                </a:lnTo>
                <a:lnTo>
                  <a:pt x="17150" y="49370"/>
                </a:lnTo>
                <a:lnTo>
                  <a:pt x="17110" y="49370"/>
                </a:lnTo>
                <a:lnTo>
                  <a:pt x="17100" y="49380"/>
                </a:lnTo>
                <a:lnTo>
                  <a:pt x="17070" y="49400"/>
                </a:lnTo>
                <a:lnTo>
                  <a:pt x="17020" y="49410"/>
                </a:lnTo>
                <a:lnTo>
                  <a:pt x="16990" y="49420"/>
                </a:lnTo>
                <a:lnTo>
                  <a:pt x="16980" y="49420"/>
                </a:lnTo>
                <a:lnTo>
                  <a:pt x="16980" y="49410"/>
                </a:lnTo>
                <a:lnTo>
                  <a:pt x="16970" y="49410"/>
                </a:lnTo>
                <a:lnTo>
                  <a:pt x="16970" y="49400"/>
                </a:lnTo>
                <a:lnTo>
                  <a:pt x="16960" y="49400"/>
                </a:lnTo>
                <a:lnTo>
                  <a:pt x="16950" y="49400"/>
                </a:lnTo>
                <a:lnTo>
                  <a:pt x="16950" y="49410"/>
                </a:lnTo>
                <a:lnTo>
                  <a:pt x="16930" y="49430"/>
                </a:lnTo>
                <a:lnTo>
                  <a:pt x="16930" y="49440"/>
                </a:lnTo>
                <a:lnTo>
                  <a:pt x="16920" y="49440"/>
                </a:lnTo>
                <a:lnTo>
                  <a:pt x="16920" y="49450"/>
                </a:lnTo>
                <a:lnTo>
                  <a:pt x="16930" y="49460"/>
                </a:lnTo>
                <a:lnTo>
                  <a:pt x="16930" y="49470"/>
                </a:lnTo>
                <a:lnTo>
                  <a:pt x="16930" y="49480"/>
                </a:lnTo>
                <a:lnTo>
                  <a:pt x="16920" y="49490"/>
                </a:lnTo>
                <a:lnTo>
                  <a:pt x="16910" y="49500"/>
                </a:lnTo>
                <a:lnTo>
                  <a:pt x="16910" y="49510"/>
                </a:lnTo>
                <a:lnTo>
                  <a:pt x="16900" y="49510"/>
                </a:lnTo>
                <a:lnTo>
                  <a:pt x="16900" y="49520"/>
                </a:lnTo>
                <a:lnTo>
                  <a:pt x="16900" y="49530"/>
                </a:lnTo>
                <a:lnTo>
                  <a:pt x="16910" y="49530"/>
                </a:lnTo>
                <a:lnTo>
                  <a:pt x="16920" y="49550"/>
                </a:lnTo>
                <a:lnTo>
                  <a:pt x="16930" y="49550"/>
                </a:lnTo>
                <a:lnTo>
                  <a:pt x="16930" y="49560"/>
                </a:lnTo>
                <a:lnTo>
                  <a:pt x="16930" y="49570"/>
                </a:lnTo>
                <a:lnTo>
                  <a:pt x="16920" y="49580"/>
                </a:lnTo>
                <a:lnTo>
                  <a:pt x="16910" y="49590"/>
                </a:lnTo>
                <a:lnTo>
                  <a:pt x="16910" y="49600"/>
                </a:lnTo>
                <a:lnTo>
                  <a:pt x="16900" y="49610"/>
                </a:lnTo>
                <a:lnTo>
                  <a:pt x="16900" y="49620"/>
                </a:lnTo>
                <a:lnTo>
                  <a:pt x="16890" y="49630"/>
                </a:lnTo>
                <a:lnTo>
                  <a:pt x="16860" y="49630"/>
                </a:lnTo>
                <a:lnTo>
                  <a:pt x="16840" y="49640"/>
                </a:lnTo>
                <a:lnTo>
                  <a:pt x="16830" y="49660"/>
                </a:lnTo>
                <a:lnTo>
                  <a:pt x="16820" y="49670"/>
                </a:lnTo>
                <a:lnTo>
                  <a:pt x="16820" y="49680"/>
                </a:lnTo>
                <a:lnTo>
                  <a:pt x="16830" y="49680"/>
                </a:lnTo>
                <a:lnTo>
                  <a:pt x="16840" y="49680"/>
                </a:lnTo>
                <a:lnTo>
                  <a:pt x="16850" y="49680"/>
                </a:lnTo>
                <a:lnTo>
                  <a:pt x="16860" y="49680"/>
                </a:lnTo>
                <a:lnTo>
                  <a:pt x="16860" y="49690"/>
                </a:lnTo>
                <a:lnTo>
                  <a:pt x="16860" y="49700"/>
                </a:lnTo>
                <a:lnTo>
                  <a:pt x="16850" y="49700"/>
                </a:lnTo>
                <a:lnTo>
                  <a:pt x="16830" y="49710"/>
                </a:lnTo>
                <a:lnTo>
                  <a:pt x="16820" y="49720"/>
                </a:lnTo>
                <a:lnTo>
                  <a:pt x="16820" y="49730"/>
                </a:lnTo>
                <a:lnTo>
                  <a:pt x="16820" y="49740"/>
                </a:lnTo>
                <a:lnTo>
                  <a:pt x="16810" y="49770"/>
                </a:lnTo>
                <a:lnTo>
                  <a:pt x="16820" y="49800"/>
                </a:lnTo>
                <a:lnTo>
                  <a:pt x="16820" y="49820"/>
                </a:lnTo>
                <a:lnTo>
                  <a:pt x="16820" y="49830"/>
                </a:lnTo>
                <a:lnTo>
                  <a:pt x="16820" y="49840"/>
                </a:lnTo>
                <a:lnTo>
                  <a:pt x="16810" y="49850"/>
                </a:lnTo>
                <a:lnTo>
                  <a:pt x="16790" y="49860"/>
                </a:lnTo>
                <a:lnTo>
                  <a:pt x="16780" y="49870"/>
                </a:lnTo>
                <a:lnTo>
                  <a:pt x="16780" y="49880"/>
                </a:lnTo>
                <a:lnTo>
                  <a:pt x="16780" y="49890"/>
                </a:lnTo>
                <a:lnTo>
                  <a:pt x="16780" y="49900"/>
                </a:lnTo>
                <a:lnTo>
                  <a:pt x="16770" y="49910"/>
                </a:lnTo>
                <a:lnTo>
                  <a:pt x="16770" y="49920"/>
                </a:lnTo>
                <a:lnTo>
                  <a:pt x="16760" y="49950"/>
                </a:lnTo>
                <a:lnTo>
                  <a:pt x="16750" y="49960"/>
                </a:lnTo>
                <a:lnTo>
                  <a:pt x="16760" y="49970"/>
                </a:lnTo>
                <a:lnTo>
                  <a:pt x="16770" y="49970"/>
                </a:lnTo>
                <a:lnTo>
                  <a:pt x="16770" y="49980"/>
                </a:lnTo>
                <a:lnTo>
                  <a:pt x="16770" y="49990"/>
                </a:lnTo>
                <a:lnTo>
                  <a:pt x="16770" y="50010"/>
                </a:lnTo>
                <a:lnTo>
                  <a:pt x="16670" y="50010"/>
                </a:lnTo>
                <a:lnTo>
                  <a:pt x="16630" y="50010"/>
                </a:lnTo>
                <a:lnTo>
                  <a:pt x="16540" y="50020"/>
                </a:lnTo>
                <a:lnTo>
                  <a:pt x="16510" y="50030"/>
                </a:lnTo>
                <a:lnTo>
                  <a:pt x="16500" y="50040"/>
                </a:lnTo>
                <a:lnTo>
                  <a:pt x="16460" y="50040"/>
                </a:lnTo>
                <a:lnTo>
                  <a:pt x="16450" y="50040"/>
                </a:lnTo>
                <a:lnTo>
                  <a:pt x="16440" y="50040"/>
                </a:lnTo>
                <a:lnTo>
                  <a:pt x="16430" y="50050"/>
                </a:lnTo>
                <a:lnTo>
                  <a:pt x="16430" y="50060"/>
                </a:lnTo>
                <a:lnTo>
                  <a:pt x="16400" y="50060"/>
                </a:lnTo>
                <a:lnTo>
                  <a:pt x="16390" y="50070"/>
                </a:lnTo>
                <a:lnTo>
                  <a:pt x="16380" y="50080"/>
                </a:lnTo>
                <a:lnTo>
                  <a:pt x="16380" y="50110"/>
                </a:lnTo>
                <a:lnTo>
                  <a:pt x="16380" y="50120"/>
                </a:lnTo>
                <a:lnTo>
                  <a:pt x="16370" y="50130"/>
                </a:lnTo>
                <a:lnTo>
                  <a:pt x="16360" y="50130"/>
                </a:lnTo>
                <a:lnTo>
                  <a:pt x="16310" y="50160"/>
                </a:lnTo>
                <a:lnTo>
                  <a:pt x="16290" y="50170"/>
                </a:lnTo>
                <a:lnTo>
                  <a:pt x="16280" y="50170"/>
                </a:lnTo>
                <a:lnTo>
                  <a:pt x="16270" y="50160"/>
                </a:lnTo>
                <a:lnTo>
                  <a:pt x="16270" y="50150"/>
                </a:lnTo>
                <a:lnTo>
                  <a:pt x="16270" y="50140"/>
                </a:lnTo>
                <a:lnTo>
                  <a:pt x="16260" y="50130"/>
                </a:lnTo>
                <a:lnTo>
                  <a:pt x="16250" y="50120"/>
                </a:lnTo>
                <a:lnTo>
                  <a:pt x="16250" y="50110"/>
                </a:lnTo>
                <a:lnTo>
                  <a:pt x="16250" y="50100"/>
                </a:lnTo>
                <a:lnTo>
                  <a:pt x="16250" y="50090"/>
                </a:lnTo>
                <a:lnTo>
                  <a:pt x="16240" y="50080"/>
                </a:lnTo>
                <a:lnTo>
                  <a:pt x="16230" y="50060"/>
                </a:lnTo>
                <a:lnTo>
                  <a:pt x="16220" y="50060"/>
                </a:lnTo>
                <a:lnTo>
                  <a:pt x="16220" y="50050"/>
                </a:lnTo>
                <a:lnTo>
                  <a:pt x="16110" y="50050"/>
                </a:lnTo>
                <a:lnTo>
                  <a:pt x="16100" y="50040"/>
                </a:lnTo>
                <a:lnTo>
                  <a:pt x="16100" y="50030"/>
                </a:lnTo>
                <a:lnTo>
                  <a:pt x="16090" y="50030"/>
                </a:lnTo>
                <a:lnTo>
                  <a:pt x="16070" y="50020"/>
                </a:lnTo>
                <a:lnTo>
                  <a:pt x="16060" y="50010"/>
                </a:lnTo>
                <a:lnTo>
                  <a:pt x="16050" y="50010"/>
                </a:lnTo>
                <a:lnTo>
                  <a:pt x="16030" y="50000"/>
                </a:lnTo>
                <a:lnTo>
                  <a:pt x="15940" y="49990"/>
                </a:lnTo>
                <a:lnTo>
                  <a:pt x="15920" y="49990"/>
                </a:lnTo>
                <a:lnTo>
                  <a:pt x="15920" y="50000"/>
                </a:lnTo>
                <a:lnTo>
                  <a:pt x="15910" y="50000"/>
                </a:lnTo>
                <a:lnTo>
                  <a:pt x="15880" y="50000"/>
                </a:lnTo>
                <a:lnTo>
                  <a:pt x="15840" y="50010"/>
                </a:lnTo>
                <a:lnTo>
                  <a:pt x="15830" y="50020"/>
                </a:lnTo>
                <a:lnTo>
                  <a:pt x="15820" y="50040"/>
                </a:lnTo>
                <a:lnTo>
                  <a:pt x="15820" y="50050"/>
                </a:lnTo>
                <a:lnTo>
                  <a:pt x="15810" y="50060"/>
                </a:lnTo>
                <a:lnTo>
                  <a:pt x="15810" y="50070"/>
                </a:lnTo>
                <a:lnTo>
                  <a:pt x="15810" y="50080"/>
                </a:lnTo>
                <a:lnTo>
                  <a:pt x="15800" y="50090"/>
                </a:lnTo>
                <a:lnTo>
                  <a:pt x="15810" y="50100"/>
                </a:lnTo>
                <a:lnTo>
                  <a:pt x="15800" y="50110"/>
                </a:lnTo>
                <a:lnTo>
                  <a:pt x="15800" y="50130"/>
                </a:lnTo>
                <a:lnTo>
                  <a:pt x="15800" y="50140"/>
                </a:lnTo>
                <a:lnTo>
                  <a:pt x="15800" y="50150"/>
                </a:lnTo>
                <a:lnTo>
                  <a:pt x="15810" y="50160"/>
                </a:lnTo>
                <a:lnTo>
                  <a:pt x="15810" y="50180"/>
                </a:lnTo>
                <a:lnTo>
                  <a:pt x="15840" y="50220"/>
                </a:lnTo>
                <a:lnTo>
                  <a:pt x="15840" y="50240"/>
                </a:lnTo>
                <a:lnTo>
                  <a:pt x="15830" y="50300"/>
                </a:lnTo>
                <a:lnTo>
                  <a:pt x="15810" y="50340"/>
                </a:lnTo>
                <a:lnTo>
                  <a:pt x="15780" y="50400"/>
                </a:lnTo>
                <a:lnTo>
                  <a:pt x="15770" y="50420"/>
                </a:lnTo>
                <a:lnTo>
                  <a:pt x="15770" y="50440"/>
                </a:lnTo>
                <a:lnTo>
                  <a:pt x="15760" y="50440"/>
                </a:lnTo>
                <a:lnTo>
                  <a:pt x="15720" y="50450"/>
                </a:lnTo>
                <a:lnTo>
                  <a:pt x="15690" y="50440"/>
                </a:lnTo>
                <a:lnTo>
                  <a:pt x="15670" y="50440"/>
                </a:lnTo>
                <a:lnTo>
                  <a:pt x="15660" y="50450"/>
                </a:lnTo>
                <a:lnTo>
                  <a:pt x="15610" y="50500"/>
                </a:lnTo>
                <a:lnTo>
                  <a:pt x="15610" y="50510"/>
                </a:lnTo>
                <a:lnTo>
                  <a:pt x="15600" y="50520"/>
                </a:lnTo>
                <a:lnTo>
                  <a:pt x="15600" y="50540"/>
                </a:lnTo>
                <a:lnTo>
                  <a:pt x="15600" y="50550"/>
                </a:lnTo>
                <a:lnTo>
                  <a:pt x="15600" y="50560"/>
                </a:lnTo>
                <a:lnTo>
                  <a:pt x="15590" y="50560"/>
                </a:lnTo>
                <a:lnTo>
                  <a:pt x="15580" y="50570"/>
                </a:lnTo>
                <a:lnTo>
                  <a:pt x="15570" y="50580"/>
                </a:lnTo>
                <a:lnTo>
                  <a:pt x="15570" y="50590"/>
                </a:lnTo>
                <a:lnTo>
                  <a:pt x="15570" y="50600"/>
                </a:lnTo>
                <a:lnTo>
                  <a:pt x="15560" y="50610"/>
                </a:lnTo>
                <a:lnTo>
                  <a:pt x="15520" y="50650"/>
                </a:lnTo>
                <a:lnTo>
                  <a:pt x="15490" y="50660"/>
                </a:lnTo>
                <a:lnTo>
                  <a:pt x="15440" y="50680"/>
                </a:lnTo>
                <a:lnTo>
                  <a:pt x="15430" y="50690"/>
                </a:lnTo>
                <a:lnTo>
                  <a:pt x="15420" y="50700"/>
                </a:lnTo>
                <a:lnTo>
                  <a:pt x="15380" y="50710"/>
                </a:lnTo>
                <a:lnTo>
                  <a:pt x="15340" y="50740"/>
                </a:lnTo>
                <a:lnTo>
                  <a:pt x="15300" y="50750"/>
                </a:lnTo>
                <a:lnTo>
                  <a:pt x="15210" y="50760"/>
                </a:lnTo>
                <a:lnTo>
                  <a:pt x="15200" y="50760"/>
                </a:lnTo>
                <a:lnTo>
                  <a:pt x="15130" y="50720"/>
                </a:lnTo>
                <a:lnTo>
                  <a:pt x="15130" y="50710"/>
                </a:lnTo>
                <a:lnTo>
                  <a:pt x="15130" y="50700"/>
                </a:lnTo>
                <a:lnTo>
                  <a:pt x="15120" y="50690"/>
                </a:lnTo>
                <a:lnTo>
                  <a:pt x="15120" y="50680"/>
                </a:lnTo>
                <a:lnTo>
                  <a:pt x="15080" y="50670"/>
                </a:lnTo>
                <a:lnTo>
                  <a:pt x="15080" y="50660"/>
                </a:lnTo>
                <a:lnTo>
                  <a:pt x="15070" y="50660"/>
                </a:lnTo>
                <a:lnTo>
                  <a:pt x="15070" y="50650"/>
                </a:lnTo>
                <a:lnTo>
                  <a:pt x="15060" y="50640"/>
                </a:lnTo>
                <a:lnTo>
                  <a:pt x="15060" y="50630"/>
                </a:lnTo>
                <a:lnTo>
                  <a:pt x="15020" y="50600"/>
                </a:lnTo>
                <a:lnTo>
                  <a:pt x="15010" y="50600"/>
                </a:lnTo>
                <a:lnTo>
                  <a:pt x="15010" y="50590"/>
                </a:lnTo>
                <a:lnTo>
                  <a:pt x="15030" y="50570"/>
                </a:lnTo>
                <a:lnTo>
                  <a:pt x="15040" y="50550"/>
                </a:lnTo>
                <a:lnTo>
                  <a:pt x="15040" y="50540"/>
                </a:lnTo>
                <a:lnTo>
                  <a:pt x="15040" y="50520"/>
                </a:lnTo>
                <a:lnTo>
                  <a:pt x="15040" y="50510"/>
                </a:lnTo>
                <a:lnTo>
                  <a:pt x="15040" y="50500"/>
                </a:lnTo>
                <a:lnTo>
                  <a:pt x="15010" y="50520"/>
                </a:lnTo>
                <a:lnTo>
                  <a:pt x="14980" y="50530"/>
                </a:lnTo>
                <a:lnTo>
                  <a:pt x="14970" y="50540"/>
                </a:lnTo>
                <a:lnTo>
                  <a:pt x="14960" y="50560"/>
                </a:lnTo>
                <a:lnTo>
                  <a:pt x="14950" y="50600"/>
                </a:lnTo>
                <a:lnTo>
                  <a:pt x="14940" y="50610"/>
                </a:lnTo>
                <a:lnTo>
                  <a:pt x="14890" y="50650"/>
                </a:lnTo>
                <a:lnTo>
                  <a:pt x="14880" y="50650"/>
                </a:lnTo>
                <a:lnTo>
                  <a:pt x="14870" y="50660"/>
                </a:lnTo>
                <a:lnTo>
                  <a:pt x="14870" y="50680"/>
                </a:lnTo>
                <a:lnTo>
                  <a:pt x="14860" y="50730"/>
                </a:lnTo>
                <a:lnTo>
                  <a:pt x="14850" y="50760"/>
                </a:lnTo>
                <a:lnTo>
                  <a:pt x="14840" y="50770"/>
                </a:lnTo>
                <a:lnTo>
                  <a:pt x="14830" y="50780"/>
                </a:lnTo>
                <a:lnTo>
                  <a:pt x="14810" y="50780"/>
                </a:lnTo>
                <a:lnTo>
                  <a:pt x="14800" y="50770"/>
                </a:lnTo>
                <a:lnTo>
                  <a:pt x="14800" y="50750"/>
                </a:lnTo>
                <a:lnTo>
                  <a:pt x="14800" y="50700"/>
                </a:lnTo>
                <a:lnTo>
                  <a:pt x="14810" y="50690"/>
                </a:lnTo>
                <a:lnTo>
                  <a:pt x="14800" y="50650"/>
                </a:lnTo>
                <a:lnTo>
                  <a:pt x="14800" y="50640"/>
                </a:lnTo>
                <a:lnTo>
                  <a:pt x="14800" y="50630"/>
                </a:lnTo>
                <a:lnTo>
                  <a:pt x="14790" y="50620"/>
                </a:lnTo>
                <a:lnTo>
                  <a:pt x="14790" y="50590"/>
                </a:lnTo>
                <a:lnTo>
                  <a:pt x="14800" y="50570"/>
                </a:lnTo>
                <a:lnTo>
                  <a:pt x="14800" y="50530"/>
                </a:lnTo>
                <a:lnTo>
                  <a:pt x="14790" y="50560"/>
                </a:lnTo>
                <a:lnTo>
                  <a:pt x="14780" y="50580"/>
                </a:lnTo>
                <a:lnTo>
                  <a:pt x="14780" y="50610"/>
                </a:lnTo>
                <a:lnTo>
                  <a:pt x="14780" y="50630"/>
                </a:lnTo>
                <a:lnTo>
                  <a:pt x="14790" y="50640"/>
                </a:lnTo>
                <a:lnTo>
                  <a:pt x="14790" y="50660"/>
                </a:lnTo>
                <a:lnTo>
                  <a:pt x="14790" y="50690"/>
                </a:lnTo>
                <a:lnTo>
                  <a:pt x="14790" y="50700"/>
                </a:lnTo>
                <a:lnTo>
                  <a:pt x="14780" y="50710"/>
                </a:lnTo>
                <a:lnTo>
                  <a:pt x="14780" y="50720"/>
                </a:lnTo>
                <a:lnTo>
                  <a:pt x="14770" y="50730"/>
                </a:lnTo>
                <a:lnTo>
                  <a:pt x="14780" y="50760"/>
                </a:lnTo>
                <a:lnTo>
                  <a:pt x="14770" y="50770"/>
                </a:lnTo>
                <a:lnTo>
                  <a:pt x="14760" y="50780"/>
                </a:lnTo>
                <a:lnTo>
                  <a:pt x="14700" y="50790"/>
                </a:lnTo>
                <a:lnTo>
                  <a:pt x="14680" y="50810"/>
                </a:lnTo>
                <a:lnTo>
                  <a:pt x="14660" y="50810"/>
                </a:lnTo>
                <a:lnTo>
                  <a:pt x="14580" y="50810"/>
                </a:lnTo>
                <a:lnTo>
                  <a:pt x="14580" y="50800"/>
                </a:lnTo>
                <a:lnTo>
                  <a:pt x="14570" y="50780"/>
                </a:lnTo>
                <a:lnTo>
                  <a:pt x="14560" y="50780"/>
                </a:lnTo>
                <a:lnTo>
                  <a:pt x="14560" y="50770"/>
                </a:lnTo>
                <a:lnTo>
                  <a:pt x="14560" y="50760"/>
                </a:lnTo>
                <a:lnTo>
                  <a:pt x="14560" y="50750"/>
                </a:lnTo>
                <a:lnTo>
                  <a:pt x="14560" y="50740"/>
                </a:lnTo>
                <a:lnTo>
                  <a:pt x="14570" y="50720"/>
                </a:lnTo>
                <a:lnTo>
                  <a:pt x="14580" y="50710"/>
                </a:lnTo>
                <a:lnTo>
                  <a:pt x="14590" y="50700"/>
                </a:lnTo>
                <a:lnTo>
                  <a:pt x="14590" y="50690"/>
                </a:lnTo>
                <a:lnTo>
                  <a:pt x="14580" y="50680"/>
                </a:lnTo>
                <a:lnTo>
                  <a:pt x="14570" y="50670"/>
                </a:lnTo>
                <a:lnTo>
                  <a:pt x="14570" y="50650"/>
                </a:lnTo>
                <a:lnTo>
                  <a:pt x="14570" y="50630"/>
                </a:lnTo>
                <a:lnTo>
                  <a:pt x="14570" y="50620"/>
                </a:lnTo>
                <a:lnTo>
                  <a:pt x="14580" y="50610"/>
                </a:lnTo>
                <a:lnTo>
                  <a:pt x="14590" y="50600"/>
                </a:lnTo>
                <a:lnTo>
                  <a:pt x="14590" y="50590"/>
                </a:lnTo>
                <a:lnTo>
                  <a:pt x="14590" y="50570"/>
                </a:lnTo>
                <a:lnTo>
                  <a:pt x="14580" y="50540"/>
                </a:lnTo>
                <a:lnTo>
                  <a:pt x="14580" y="50530"/>
                </a:lnTo>
                <a:lnTo>
                  <a:pt x="14580" y="50520"/>
                </a:lnTo>
                <a:lnTo>
                  <a:pt x="14580" y="50510"/>
                </a:lnTo>
                <a:lnTo>
                  <a:pt x="14580" y="50500"/>
                </a:lnTo>
                <a:lnTo>
                  <a:pt x="14580" y="50490"/>
                </a:lnTo>
                <a:lnTo>
                  <a:pt x="14580" y="50480"/>
                </a:lnTo>
                <a:lnTo>
                  <a:pt x="14570" y="50470"/>
                </a:lnTo>
                <a:lnTo>
                  <a:pt x="14550" y="50460"/>
                </a:lnTo>
                <a:lnTo>
                  <a:pt x="14530" y="50440"/>
                </a:lnTo>
                <a:lnTo>
                  <a:pt x="14520" y="50440"/>
                </a:lnTo>
                <a:lnTo>
                  <a:pt x="14510" y="50440"/>
                </a:lnTo>
                <a:lnTo>
                  <a:pt x="14500" y="50450"/>
                </a:lnTo>
                <a:lnTo>
                  <a:pt x="14490" y="50460"/>
                </a:lnTo>
                <a:lnTo>
                  <a:pt x="14490" y="50470"/>
                </a:lnTo>
                <a:lnTo>
                  <a:pt x="14480" y="50470"/>
                </a:lnTo>
                <a:lnTo>
                  <a:pt x="14480" y="50490"/>
                </a:lnTo>
                <a:lnTo>
                  <a:pt x="14470" y="50510"/>
                </a:lnTo>
                <a:lnTo>
                  <a:pt x="14460" y="50520"/>
                </a:lnTo>
                <a:lnTo>
                  <a:pt x="14390" y="50540"/>
                </a:lnTo>
                <a:lnTo>
                  <a:pt x="14370" y="50540"/>
                </a:lnTo>
                <a:lnTo>
                  <a:pt x="14360" y="50540"/>
                </a:lnTo>
                <a:lnTo>
                  <a:pt x="14330" y="50520"/>
                </a:lnTo>
                <a:lnTo>
                  <a:pt x="14320" y="50520"/>
                </a:lnTo>
                <a:lnTo>
                  <a:pt x="14310" y="50520"/>
                </a:lnTo>
                <a:lnTo>
                  <a:pt x="14300" y="50530"/>
                </a:lnTo>
                <a:lnTo>
                  <a:pt x="14300" y="50540"/>
                </a:lnTo>
                <a:lnTo>
                  <a:pt x="14290" y="50560"/>
                </a:lnTo>
                <a:lnTo>
                  <a:pt x="14280" y="50570"/>
                </a:lnTo>
                <a:lnTo>
                  <a:pt x="14280" y="50580"/>
                </a:lnTo>
                <a:lnTo>
                  <a:pt x="14270" y="50590"/>
                </a:lnTo>
                <a:lnTo>
                  <a:pt x="14260" y="50590"/>
                </a:lnTo>
                <a:lnTo>
                  <a:pt x="14160" y="50610"/>
                </a:lnTo>
                <a:lnTo>
                  <a:pt x="14160" y="50600"/>
                </a:lnTo>
                <a:lnTo>
                  <a:pt x="14150" y="50600"/>
                </a:lnTo>
                <a:lnTo>
                  <a:pt x="14140" y="50600"/>
                </a:lnTo>
                <a:lnTo>
                  <a:pt x="14130" y="50600"/>
                </a:lnTo>
                <a:lnTo>
                  <a:pt x="14100" y="50590"/>
                </a:lnTo>
                <a:lnTo>
                  <a:pt x="14060" y="50580"/>
                </a:lnTo>
                <a:lnTo>
                  <a:pt x="14060" y="50570"/>
                </a:lnTo>
                <a:lnTo>
                  <a:pt x="14060" y="50560"/>
                </a:lnTo>
                <a:lnTo>
                  <a:pt x="14050" y="50560"/>
                </a:lnTo>
                <a:lnTo>
                  <a:pt x="14050" y="50550"/>
                </a:lnTo>
                <a:lnTo>
                  <a:pt x="14040" y="50550"/>
                </a:lnTo>
                <a:lnTo>
                  <a:pt x="14020" y="50540"/>
                </a:lnTo>
                <a:lnTo>
                  <a:pt x="14010" y="50510"/>
                </a:lnTo>
                <a:lnTo>
                  <a:pt x="14000" y="50490"/>
                </a:lnTo>
                <a:lnTo>
                  <a:pt x="13990" y="50480"/>
                </a:lnTo>
                <a:lnTo>
                  <a:pt x="13990" y="50470"/>
                </a:lnTo>
                <a:lnTo>
                  <a:pt x="13980" y="50470"/>
                </a:lnTo>
                <a:lnTo>
                  <a:pt x="13920" y="50440"/>
                </a:lnTo>
                <a:lnTo>
                  <a:pt x="13900" y="50410"/>
                </a:lnTo>
                <a:lnTo>
                  <a:pt x="13890" y="50400"/>
                </a:lnTo>
                <a:lnTo>
                  <a:pt x="13820" y="50390"/>
                </a:lnTo>
                <a:lnTo>
                  <a:pt x="13810" y="50390"/>
                </a:lnTo>
                <a:lnTo>
                  <a:pt x="13800" y="50400"/>
                </a:lnTo>
                <a:lnTo>
                  <a:pt x="13780" y="50420"/>
                </a:lnTo>
                <a:lnTo>
                  <a:pt x="13780" y="50440"/>
                </a:lnTo>
                <a:lnTo>
                  <a:pt x="13780" y="50470"/>
                </a:lnTo>
                <a:lnTo>
                  <a:pt x="13780" y="50480"/>
                </a:lnTo>
                <a:lnTo>
                  <a:pt x="13790" y="50510"/>
                </a:lnTo>
                <a:lnTo>
                  <a:pt x="13800" y="50520"/>
                </a:lnTo>
                <a:lnTo>
                  <a:pt x="13800" y="50540"/>
                </a:lnTo>
                <a:lnTo>
                  <a:pt x="13800" y="50560"/>
                </a:lnTo>
                <a:lnTo>
                  <a:pt x="13800" y="50580"/>
                </a:lnTo>
                <a:lnTo>
                  <a:pt x="13800" y="50590"/>
                </a:lnTo>
                <a:lnTo>
                  <a:pt x="13800" y="50610"/>
                </a:lnTo>
                <a:lnTo>
                  <a:pt x="13800" y="50650"/>
                </a:lnTo>
                <a:lnTo>
                  <a:pt x="13790" y="50680"/>
                </a:lnTo>
                <a:lnTo>
                  <a:pt x="13770" y="50730"/>
                </a:lnTo>
                <a:lnTo>
                  <a:pt x="13760" y="50730"/>
                </a:lnTo>
                <a:lnTo>
                  <a:pt x="13710" y="50710"/>
                </a:lnTo>
                <a:lnTo>
                  <a:pt x="13700" y="50710"/>
                </a:lnTo>
                <a:lnTo>
                  <a:pt x="13690" y="50720"/>
                </a:lnTo>
                <a:lnTo>
                  <a:pt x="13680" y="50730"/>
                </a:lnTo>
                <a:lnTo>
                  <a:pt x="13670" y="50740"/>
                </a:lnTo>
                <a:lnTo>
                  <a:pt x="13670" y="50750"/>
                </a:lnTo>
                <a:lnTo>
                  <a:pt x="13660" y="50750"/>
                </a:lnTo>
                <a:lnTo>
                  <a:pt x="13640" y="50750"/>
                </a:lnTo>
                <a:lnTo>
                  <a:pt x="13630" y="50760"/>
                </a:lnTo>
                <a:lnTo>
                  <a:pt x="13620" y="50770"/>
                </a:lnTo>
                <a:lnTo>
                  <a:pt x="13600" y="50770"/>
                </a:lnTo>
                <a:lnTo>
                  <a:pt x="13590" y="50770"/>
                </a:lnTo>
                <a:lnTo>
                  <a:pt x="13530" y="50760"/>
                </a:lnTo>
                <a:lnTo>
                  <a:pt x="13520" y="50770"/>
                </a:lnTo>
                <a:lnTo>
                  <a:pt x="13520" y="50780"/>
                </a:lnTo>
                <a:lnTo>
                  <a:pt x="13520" y="50790"/>
                </a:lnTo>
                <a:lnTo>
                  <a:pt x="13510" y="50800"/>
                </a:lnTo>
                <a:lnTo>
                  <a:pt x="13480" y="50830"/>
                </a:lnTo>
                <a:lnTo>
                  <a:pt x="13470" y="50860"/>
                </a:lnTo>
                <a:lnTo>
                  <a:pt x="13460" y="50860"/>
                </a:lnTo>
                <a:lnTo>
                  <a:pt x="13460" y="50870"/>
                </a:lnTo>
                <a:lnTo>
                  <a:pt x="13450" y="50860"/>
                </a:lnTo>
                <a:lnTo>
                  <a:pt x="13440" y="50860"/>
                </a:lnTo>
                <a:lnTo>
                  <a:pt x="13430" y="50870"/>
                </a:lnTo>
                <a:lnTo>
                  <a:pt x="13390" y="50870"/>
                </a:lnTo>
                <a:lnTo>
                  <a:pt x="13380" y="50880"/>
                </a:lnTo>
                <a:lnTo>
                  <a:pt x="13370" y="50880"/>
                </a:lnTo>
                <a:lnTo>
                  <a:pt x="13360" y="50870"/>
                </a:lnTo>
                <a:lnTo>
                  <a:pt x="13350" y="50870"/>
                </a:lnTo>
                <a:lnTo>
                  <a:pt x="13340" y="50870"/>
                </a:lnTo>
                <a:lnTo>
                  <a:pt x="13250" y="50880"/>
                </a:lnTo>
                <a:lnTo>
                  <a:pt x="13230" y="50890"/>
                </a:lnTo>
                <a:lnTo>
                  <a:pt x="13220" y="50900"/>
                </a:lnTo>
                <a:lnTo>
                  <a:pt x="13210" y="50900"/>
                </a:lnTo>
                <a:lnTo>
                  <a:pt x="13200" y="50890"/>
                </a:lnTo>
                <a:lnTo>
                  <a:pt x="13190" y="50890"/>
                </a:lnTo>
                <a:lnTo>
                  <a:pt x="13180" y="50890"/>
                </a:lnTo>
                <a:lnTo>
                  <a:pt x="13170" y="50890"/>
                </a:lnTo>
                <a:lnTo>
                  <a:pt x="13160" y="50890"/>
                </a:lnTo>
                <a:lnTo>
                  <a:pt x="13150" y="50900"/>
                </a:lnTo>
                <a:lnTo>
                  <a:pt x="13140" y="50910"/>
                </a:lnTo>
                <a:lnTo>
                  <a:pt x="13130" y="50920"/>
                </a:lnTo>
                <a:lnTo>
                  <a:pt x="13120" y="50940"/>
                </a:lnTo>
                <a:lnTo>
                  <a:pt x="13110" y="50940"/>
                </a:lnTo>
                <a:lnTo>
                  <a:pt x="13070" y="50940"/>
                </a:lnTo>
                <a:lnTo>
                  <a:pt x="13070" y="50900"/>
                </a:lnTo>
                <a:lnTo>
                  <a:pt x="13060" y="50870"/>
                </a:lnTo>
                <a:lnTo>
                  <a:pt x="13060" y="50850"/>
                </a:lnTo>
                <a:lnTo>
                  <a:pt x="13060" y="50840"/>
                </a:lnTo>
                <a:lnTo>
                  <a:pt x="13070" y="50820"/>
                </a:lnTo>
                <a:lnTo>
                  <a:pt x="13070" y="50810"/>
                </a:lnTo>
                <a:lnTo>
                  <a:pt x="13060" y="50800"/>
                </a:lnTo>
                <a:lnTo>
                  <a:pt x="13050" y="50790"/>
                </a:lnTo>
                <a:lnTo>
                  <a:pt x="13040" y="50780"/>
                </a:lnTo>
                <a:lnTo>
                  <a:pt x="13050" y="50770"/>
                </a:lnTo>
                <a:lnTo>
                  <a:pt x="13070" y="50770"/>
                </a:lnTo>
                <a:lnTo>
                  <a:pt x="13080" y="50760"/>
                </a:lnTo>
                <a:lnTo>
                  <a:pt x="13070" y="50750"/>
                </a:lnTo>
                <a:lnTo>
                  <a:pt x="13070" y="50740"/>
                </a:lnTo>
                <a:lnTo>
                  <a:pt x="13040" y="50700"/>
                </a:lnTo>
                <a:lnTo>
                  <a:pt x="13030" y="50690"/>
                </a:lnTo>
                <a:lnTo>
                  <a:pt x="13040" y="50680"/>
                </a:lnTo>
                <a:lnTo>
                  <a:pt x="13040" y="50670"/>
                </a:lnTo>
                <a:lnTo>
                  <a:pt x="13050" y="50670"/>
                </a:lnTo>
                <a:lnTo>
                  <a:pt x="13060" y="50670"/>
                </a:lnTo>
                <a:lnTo>
                  <a:pt x="13090" y="50680"/>
                </a:lnTo>
                <a:lnTo>
                  <a:pt x="13100" y="50680"/>
                </a:lnTo>
                <a:lnTo>
                  <a:pt x="13100" y="50670"/>
                </a:lnTo>
                <a:lnTo>
                  <a:pt x="13080" y="50660"/>
                </a:lnTo>
                <a:lnTo>
                  <a:pt x="13080" y="50650"/>
                </a:lnTo>
                <a:lnTo>
                  <a:pt x="13070" y="50650"/>
                </a:lnTo>
                <a:lnTo>
                  <a:pt x="13070" y="50640"/>
                </a:lnTo>
                <a:lnTo>
                  <a:pt x="13070" y="50630"/>
                </a:lnTo>
                <a:lnTo>
                  <a:pt x="13070" y="50620"/>
                </a:lnTo>
                <a:lnTo>
                  <a:pt x="13080" y="50610"/>
                </a:lnTo>
                <a:lnTo>
                  <a:pt x="13110" y="50590"/>
                </a:lnTo>
                <a:lnTo>
                  <a:pt x="13120" y="50590"/>
                </a:lnTo>
                <a:lnTo>
                  <a:pt x="13130" y="50600"/>
                </a:lnTo>
                <a:lnTo>
                  <a:pt x="13140" y="50600"/>
                </a:lnTo>
                <a:lnTo>
                  <a:pt x="13140" y="50590"/>
                </a:lnTo>
                <a:lnTo>
                  <a:pt x="13150" y="50590"/>
                </a:lnTo>
                <a:lnTo>
                  <a:pt x="13160" y="50590"/>
                </a:lnTo>
                <a:lnTo>
                  <a:pt x="13160" y="50600"/>
                </a:lnTo>
                <a:lnTo>
                  <a:pt x="13160" y="50620"/>
                </a:lnTo>
                <a:lnTo>
                  <a:pt x="13160" y="50630"/>
                </a:lnTo>
                <a:lnTo>
                  <a:pt x="13170" y="50640"/>
                </a:lnTo>
                <a:lnTo>
                  <a:pt x="13180" y="50640"/>
                </a:lnTo>
                <a:lnTo>
                  <a:pt x="13180" y="50630"/>
                </a:lnTo>
                <a:lnTo>
                  <a:pt x="13190" y="50620"/>
                </a:lnTo>
                <a:lnTo>
                  <a:pt x="13200" y="50610"/>
                </a:lnTo>
                <a:lnTo>
                  <a:pt x="13210" y="50600"/>
                </a:lnTo>
                <a:lnTo>
                  <a:pt x="13210" y="50590"/>
                </a:lnTo>
                <a:lnTo>
                  <a:pt x="13210" y="50580"/>
                </a:lnTo>
                <a:lnTo>
                  <a:pt x="13210" y="50570"/>
                </a:lnTo>
                <a:lnTo>
                  <a:pt x="13200" y="50560"/>
                </a:lnTo>
                <a:lnTo>
                  <a:pt x="13200" y="50540"/>
                </a:lnTo>
                <a:lnTo>
                  <a:pt x="13180" y="50500"/>
                </a:lnTo>
                <a:lnTo>
                  <a:pt x="13180" y="50480"/>
                </a:lnTo>
                <a:lnTo>
                  <a:pt x="13180" y="50470"/>
                </a:lnTo>
                <a:lnTo>
                  <a:pt x="13180" y="50370"/>
                </a:lnTo>
                <a:lnTo>
                  <a:pt x="13180" y="50300"/>
                </a:lnTo>
                <a:lnTo>
                  <a:pt x="13180" y="50280"/>
                </a:lnTo>
                <a:lnTo>
                  <a:pt x="13180" y="50270"/>
                </a:lnTo>
                <a:lnTo>
                  <a:pt x="13180" y="50260"/>
                </a:lnTo>
                <a:lnTo>
                  <a:pt x="13170" y="50220"/>
                </a:lnTo>
                <a:lnTo>
                  <a:pt x="13170" y="50200"/>
                </a:lnTo>
                <a:lnTo>
                  <a:pt x="13170" y="50190"/>
                </a:lnTo>
                <a:lnTo>
                  <a:pt x="13170" y="50180"/>
                </a:lnTo>
                <a:lnTo>
                  <a:pt x="13180" y="50170"/>
                </a:lnTo>
                <a:lnTo>
                  <a:pt x="13190" y="50170"/>
                </a:lnTo>
                <a:lnTo>
                  <a:pt x="13210" y="50140"/>
                </a:lnTo>
                <a:lnTo>
                  <a:pt x="13230" y="50110"/>
                </a:lnTo>
                <a:lnTo>
                  <a:pt x="13240" y="50100"/>
                </a:lnTo>
                <a:lnTo>
                  <a:pt x="13240" y="50090"/>
                </a:lnTo>
                <a:lnTo>
                  <a:pt x="13240" y="50080"/>
                </a:lnTo>
                <a:lnTo>
                  <a:pt x="13260" y="50030"/>
                </a:lnTo>
                <a:lnTo>
                  <a:pt x="13270" y="50020"/>
                </a:lnTo>
                <a:lnTo>
                  <a:pt x="13290" y="50010"/>
                </a:lnTo>
                <a:lnTo>
                  <a:pt x="13300" y="50000"/>
                </a:lnTo>
                <a:lnTo>
                  <a:pt x="13310" y="49990"/>
                </a:lnTo>
                <a:lnTo>
                  <a:pt x="13320" y="49970"/>
                </a:lnTo>
                <a:lnTo>
                  <a:pt x="13320" y="49960"/>
                </a:lnTo>
                <a:lnTo>
                  <a:pt x="13330" y="49960"/>
                </a:lnTo>
                <a:lnTo>
                  <a:pt x="13340" y="49950"/>
                </a:lnTo>
                <a:lnTo>
                  <a:pt x="13350" y="49950"/>
                </a:lnTo>
                <a:lnTo>
                  <a:pt x="13350" y="49940"/>
                </a:lnTo>
                <a:lnTo>
                  <a:pt x="13350" y="49930"/>
                </a:lnTo>
                <a:lnTo>
                  <a:pt x="13340" y="49920"/>
                </a:lnTo>
                <a:lnTo>
                  <a:pt x="13340" y="49910"/>
                </a:lnTo>
                <a:lnTo>
                  <a:pt x="13340" y="49900"/>
                </a:lnTo>
                <a:lnTo>
                  <a:pt x="13340" y="49890"/>
                </a:lnTo>
                <a:lnTo>
                  <a:pt x="13340" y="49880"/>
                </a:lnTo>
                <a:lnTo>
                  <a:pt x="13340" y="49870"/>
                </a:lnTo>
                <a:lnTo>
                  <a:pt x="13350" y="49860"/>
                </a:lnTo>
                <a:lnTo>
                  <a:pt x="13370" y="49850"/>
                </a:lnTo>
                <a:lnTo>
                  <a:pt x="13380" y="49850"/>
                </a:lnTo>
                <a:lnTo>
                  <a:pt x="13390" y="49840"/>
                </a:lnTo>
                <a:lnTo>
                  <a:pt x="13390" y="49830"/>
                </a:lnTo>
                <a:lnTo>
                  <a:pt x="13390" y="49820"/>
                </a:lnTo>
                <a:lnTo>
                  <a:pt x="13390" y="49810"/>
                </a:lnTo>
                <a:lnTo>
                  <a:pt x="13400" y="49790"/>
                </a:lnTo>
                <a:lnTo>
                  <a:pt x="13400" y="49780"/>
                </a:lnTo>
                <a:lnTo>
                  <a:pt x="13410" y="49780"/>
                </a:lnTo>
                <a:lnTo>
                  <a:pt x="13420" y="49760"/>
                </a:lnTo>
                <a:lnTo>
                  <a:pt x="13440" y="49740"/>
                </a:lnTo>
                <a:lnTo>
                  <a:pt x="13450" y="49740"/>
                </a:lnTo>
                <a:lnTo>
                  <a:pt x="13460" y="49740"/>
                </a:lnTo>
                <a:lnTo>
                  <a:pt x="13470" y="49730"/>
                </a:lnTo>
                <a:lnTo>
                  <a:pt x="13520" y="49680"/>
                </a:lnTo>
                <a:lnTo>
                  <a:pt x="13520" y="49670"/>
                </a:lnTo>
                <a:lnTo>
                  <a:pt x="13480" y="49630"/>
                </a:lnTo>
                <a:lnTo>
                  <a:pt x="13470" y="49620"/>
                </a:lnTo>
                <a:lnTo>
                  <a:pt x="13460" y="49610"/>
                </a:lnTo>
                <a:lnTo>
                  <a:pt x="13460" y="49600"/>
                </a:lnTo>
                <a:lnTo>
                  <a:pt x="13460" y="49580"/>
                </a:lnTo>
                <a:lnTo>
                  <a:pt x="13460" y="49560"/>
                </a:lnTo>
                <a:lnTo>
                  <a:pt x="13460" y="49540"/>
                </a:lnTo>
                <a:lnTo>
                  <a:pt x="13460" y="49530"/>
                </a:lnTo>
                <a:lnTo>
                  <a:pt x="13450" y="49530"/>
                </a:lnTo>
                <a:lnTo>
                  <a:pt x="13450" y="49520"/>
                </a:lnTo>
                <a:lnTo>
                  <a:pt x="13440" y="49520"/>
                </a:lnTo>
                <a:lnTo>
                  <a:pt x="13430" y="49510"/>
                </a:lnTo>
                <a:lnTo>
                  <a:pt x="13430" y="49500"/>
                </a:lnTo>
                <a:lnTo>
                  <a:pt x="13440" y="49500"/>
                </a:lnTo>
                <a:lnTo>
                  <a:pt x="13440" y="49490"/>
                </a:lnTo>
                <a:lnTo>
                  <a:pt x="13440" y="49480"/>
                </a:lnTo>
                <a:lnTo>
                  <a:pt x="13440" y="49470"/>
                </a:lnTo>
                <a:lnTo>
                  <a:pt x="13440" y="49460"/>
                </a:lnTo>
                <a:lnTo>
                  <a:pt x="13430" y="49450"/>
                </a:lnTo>
                <a:lnTo>
                  <a:pt x="13420" y="49450"/>
                </a:lnTo>
                <a:lnTo>
                  <a:pt x="13410" y="49450"/>
                </a:lnTo>
                <a:lnTo>
                  <a:pt x="13400" y="49440"/>
                </a:lnTo>
                <a:lnTo>
                  <a:pt x="13390" y="49430"/>
                </a:lnTo>
                <a:lnTo>
                  <a:pt x="13380" y="49410"/>
                </a:lnTo>
                <a:lnTo>
                  <a:pt x="13370" y="49400"/>
                </a:lnTo>
                <a:close/>
                <a:moveTo>
                  <a:pt x="15600" y="48700"/>
                </a:moveTo>
                <a:lnTo>
                  <a:pt x="15580" y="48670"/>
                </a:lnTo>
                <a:lnTo>
                  <a:pt x="15570" y="48670"/>
                </a:lnTo>
                <a:lnTo>
                  <a:pt x="15570" y="48660"/>
                </a:lnTo>
                <a:lnTo>
                  <a:pt x="15570" y="48650"/>
                </a:lnTo>
                <a:lnTo>
                  <a:pt x="15570" y="48640"/>
                </a:lnTo>
                <a:lnTo>
                  <a:pt x="15580" y="48630"/>
                </a:lnTo>
                <a:lnTo>
                  <a:pt x="15590" y="48630"/>
                </a:lnTo>
                <a:lnTo>
                  <a:pt x="15600" y="48640"/>
                </a:lnTo>
                <a:lnTo>
                  <a:pt x="15610" y="48660"/>
                </a:lnTo>
                <a:lnTo>
                  <a:pt x="15610" y="48670"/>
                </a:lnTo>
                <a:lnTo>
                  <a:pt x="15610" y="48680"/>
                </a:lnTo>
                <a:lnTo>
                  <a:pt x="15610" y="48690"/>
                </a:lnTo>
                <a:lnTo>
                  <a:pt x="15610" y="48700"/>
                </a:lnTo>
                <a:lnTo>
                  <a:pt x="15600" y="48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