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omi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8780" y="35390"/>
                </a:moveTo>
                <a:lnTo>
                  <a:pt x="28770" y="35400"/>
                </a:lnTo>
                <a:lnTo>
                  <a:pt x="28770" y="35420"/>
                </a:lnTo>
                <a:lnTo>
                  <a:pt x="28740" y="35470"/>
                </a:lnTo>
                <a:lnTo>
                  <a:pt x="28740" y="35480"/>
                </a:lnTo>
                <a:lnTo>
                  <a:pt x="28740" y="35490"/>
                </a:lnTo>
                <a:lnTo>
                  <a:pt x="28740" y="35510"/>
                </a:lnTo>
                <a:lnTo>
                  <a:pt x="28740" y="35520"/>
                </a:lnTo>
                <a:lnTo>
                  <a:pt x="28730" y="35540"/>
                </a:lnTo>
                <a:lnTo>
                  <a:pt x="28700" y="35600"/>
                </a:lnTo>
                <a:lnTo>
                  <a:pt x="28690" y="35620"/>
                </a:lnTo>
                <a:lnTo>
                  <a:pt x="28690" y="35640"/>
                </a:lnTo>
                <a:lnTo>
                  <a:pt x="28690" y="35660"/>
                </a:lnTo>
                <a:lnTo>
                  <a:pt x="28680" y="35660"/>
                </a:lnTo>
                <a:lnTo>
                  <a:pt x="28670" y="35670"/>
                </a:lnTo>
                <a:lnTo>
                  <a:pt x="28660" y="35680"/>
                </a:lnTo>
                <a:lnTo>
                  <a:pt x="28660" y="35690"/>
                </a:lnTo>
                <a:lnTo>
                  <a:pt x="28650" y="35720"/>
                </a:lnTo>
                <a:lnTo>
                  <a:pt x="28650" y="35730"/>
                </a:lnTo>
                <a:lnTo>
                  <a:pt x="28650" y="35740"/>
                </a:lnTo>
                <a:lnTo>
                  <a:pt x="28650" y="35760"/>
                </a:lnTo>
                <a:lnTo>
                  <a:pt x="28650" y="35770"/>
                </a:lnTo>
                <a:lnTo>
                  <a:pt x="28660" y="35800"/>
                </a:lnTo>
                <a:lnTo>
                  <a:pt x="28660" y="35810"/>
                </a:lnTo>
                <a:lnTo>
                  <a:pt x="28660" y="35840"/>
                </a:lnTo>
                <a:lnTo>
                  <a:pt x="28660" y="35870"/>
                </a:lnTo>
                <a:lnTo>
                  <a:pt x="28660" y="35890"/>
                </a:lnTo>
                <a:lnTo>
                  <a:pt x="28680" y="35960"/>
                </a:lnTo>
                <a:lnTo>
                  <a:pt x="28680" y="35970"/>
                </a:lnTo>
                <a:lnTo>
                  <a:pt x="28680" y="35980"/>
                </a:lnTo>
                <a:lnTo>
                  <a:pt x="28660" y="36080"/>
                </a:lnTo>
                <a:lnTo>
                  <a:pt x="28660" y="36090"/>
                </a:lnTo>
                <a:lnTo>
                  <a:pt x="28660" y="36100"/>
                </a:lnTo>
                <a:lnTo>
                  <a:pt x="28660" y="36110"/>
                </a:lnTo>
                <a:lnTo>
                  <a:pt x="28680" y="36120"/>
                </a:lnTo>
                <a:lnTo>
                  <a:pt x="28690" y="36140"/>
                </a:lnTo>
                <a:lnTo>
                  <a:pt x="28710" y="36170"/>
                </a:lnTo>
                <a:lnTo>
                  <a:pt x="28720" y="36190"/>
                </a:lnTo>
                <a:lnTo>
                  <a:pt x="28720" y="36210"/>
                </a:lnTo>
                <a:lnTo>
                  <a:pt x="28740" y="36230"/>
                </a:lnTo>
                <a:lnTo>
                  <a:pt x="28750" y="36250"/>
                </a:lnTo>
                <a:lnTo>
                  <a:pt x="28830" y="36230"/>
                </a:lnTo>
                <a:lnTo>
                  <a:pt x="28930" y="36250"/>
                </a:lnTo>
                <a:lnTo>
                  <a:pt x="28970" y="36250"/>
                </a:lnTo>
                <a:lnTo>
                  <a:pt x="29010" y="36220"/>
                </a:lnTo>
                <a:lnTo>
                  <a:pt x="29040" y="36190"/>
                </a:lnTo>
                <a:lnTo>
                  <a:pt x="29050" y="36190"/>
                </a:lnTo>
                <a:lnTo>
                  <a:pt x="29060" y="36190"/>
                </a:lnTo>
                <a:lnTo>
                  <a:pt x="29100" y="36230"/>
                </a:lnTo>
                <a:lnTo>
                  <a:pt x="29110" y="36230"/>
                </a:lnTo>
                <a:lnTo>
                  <a:pt x="29140" y="36220"/>
                </a:lnTo>
                <a:lnTo>
                  <a:pt x="29150" y="36230"/>
                </a:lnTo>
                <a:lnTo>
                  <a:pt x="29160" y="36230"/>
                </a:lnTo>
                <a:lnTo>
                  <a:pt x="29160" y="36240"/>
                </a:lnTo>
                <a:lnTo>
                  <a:pt x="29170" y="36260"/>
                </a:lnTo>
                <a:lnTo>
                  <a:pt x="29160" y="36280"/>
                </a:lnTo>
                <a:lnTo>
                  <a:pt x="29160" y="36290"/>
                </a:lnTo>
                <a:lnTo>
                  <a:pt x="29140" y="36320"/>
                </a:lnTo>
                <a:lnTo>
                  <a:pt x="29140" y="36330"/>
                </a:lnTo>
                <a:lnTo>
                  <a:pt x="29140" y="36340"/>
                </a:lnTo>
                <a:lnTo>
                  <a:pt x="29140" y="36360"/>
                </a:lnTo>
                <a:lnTo>
                  <a:pt x="29140" y="36380"/>
                </a:lnTo>
                <a:lnTo>
                  <a:pt x="29130" y="36390"/>
                </a:lnTo>
                <a:lnTo>
                  <a:pt x="29120" y="36440"/>
                </a:lnTo>
                <a:lnTo>
                  <a:pt x="29120" y="36450"/>
                </a:lnTo>
                <a:lnTo>
                  <a:pt x="29120" y="36460"/>
                </a:lnTo>
                <a:lnTo>
                  <a:pt x="29120" y="36470"/>
                </a:lnTo>
                <a:lnTo>
                  <a:pt x="29140" y="36470"/>
                </a:lnTo>
                <a:lnTo>
                  <a:pt x="29140" y="36480"/>
                </a:lnTo>
                <a:lnTo>
                  <a:pt x="29150" y="36480"/>
                </a:lnTo>
                <a:lnTo>
                  <a:pt x="29150" y="36490"/>
                </a:lnTo>
                <a:lnTo>
                  <a:pt x="29160" y="36500"/>
                </a:lnTo>
                <a:lnTo>
                  <a:pt x="29180" y="36500"/>
                </a:lnTo>
                <a:lnTo>
                  <a:pt x="29190" y="36510"/>
                </a:lnTo>
                <a:lnTo>
                  <a:pt x="29200" y="36510"/>
                </a:lnTo>
                <a:lnTo>
                  <a:pt x="29230" y="36550"/>
                </a:lnTo>
                <a:lnTo>
                  <a:pt x="29230" y="36560"/>
                </a:lnTo>
                <a:lnTo>
                  <a:pt x="29230" y="36570"/>
                </a:lnTo>
                <a:lnTo>
                  <a:pt x="29240" y="36580"/>
                </a:lnTo>
                <a:lnTo>
                  <a:pt x="29240" y="36590"/>
                </a:lnTo>
                <a:lnTo>
                  <a:pt x="29240" y="36610"/>
                </a:lnTo>
                <a:lnTo>
                  <a:pt x="29240" y="36620"/>
                </a:lnTo>
                <a:lnTo>
                  <a:pt x="29230" y="36630"/>
                </a:lnTo>
                <a:lnTo>
                  <a:pt x="29230" y="36650"/>
                </a:lnTo>
                <a:lnTo>
                  <a:pt x="29220" y="36660"/>
                </a:lnTo>
                <a:lnTo>
                  <a:pt x="29200" y="36690"/>
                </a:lnTo>
                <a:lnTo>
                  <a:pt x="29190" y="36700"/>
                </a:lnTo>
                <a:lnTo>
                  <a:pt x="29170" y="36710"/>
                </a:lnTo>
                <a:lnTo>
                  <a:pt x="29160" y="36710"/>
                </a:lnTo>
                <a:lnTo>
                  <a:pt x="29160" y="36700"/>
                </a:lnTo>
                <a:lnTo>
                  <a:pt x="29110" y="36660"/>
                </a:lnTo>
                <a:lnTo>
                  <a:pt x="29100" y="36660"/>
                </a:lnTo>
                <a:lnTo>
                  <a:pt x="29090" y="36660"/>
                </a:lnTo>
                <a:lnTo>
                  <a:pt x="29070" y="36680"/>
                </a:lnTo>
                <a:lnTo>
                  <a:pt x="29030" y="36690"/>
                </a:lnTo>
                <a:lnTo>
                  <a:pt x="29010" y="36690"/>
                </a:lnTo>
                <a:lnTo>
                  <a:pt x="29000" y="36700"/>
                </a:lnTo>
                <a:lnTo>
                  <a:pt x="29000" y="36710"/>
                </a:lnTo>
                <a:lnTo>
                  <a:pt x="28990" y="36730"/>
                </a:lnTo>
                <a:lnTo>
                  <a:pt x="29000" y="36750"/>
                </a:lnTo>
                <a:lnTo>
                  <a:pt x="29010" y="36760"/>
                </a:lnTo>
                <a:lnTo>
                  <a:pt x="29020" y="36770"/>
                </a:lnTo>
                <a:lnTo>
                  <a:pt x="29010" y="36780"/>
                </a:lnTo>
                <a:lnTo>
                  <a:pt x="28990" y="36800"/>
                </a:lnTo>
                <a:lnTo>
                  <a:pt x="28980" y="36810"/>
                </a:lnTo>
                <a:lnTo>
                  <a:pt x="28980" y="36820"/>
                </a:lnTo>
                <a:lnTo>
                  <a:pt x="28980" y="36840"/>
                </a:lnTo>
                <a:lnTo>
                  <a:pt x="28980" y="36850"/>
                </a:lnTo>
                <a:lnTo>
                  <a:pt x="28990" y="36850"/>
                </a:lnTo>
                <a:lnTo>
                  <a:pt x="28990" y="36860"/>
                </a:lnTo>
                <a:lnTo>
                  <a:pt x="29000" y="36860"/>
                </a:lnTo>
                <a:lnTo>
                  <a:pt x="29120" y="36820"/>
                </a:lnTo>
                <a:lnTo>
                  <a:pt x="29130" y="36820"/>
                </a:lnTo>
                <a:lnTo>
                  <a:pt x="29130" y="36830"/>
                </a:lnTo>
                <a:lnTo>
                  <a:pt x="29140" y="36840"/>
                </a:lnTo>
                <a:lnTo>
                  <a:pt x="29160" y="36900"/>
                </a:lnTo>
                <a:lnTo>
                  <a:pt x="29170" y="36910"/>
                </a:lnTo>
                <a:lnTo>
                  <a:pt x="29170" y="36920"/>
                </a:lnTo>
                <a:lnTo>
                  <a:pt x="29170" y="36930"/>
                </a:lnTo>
                <a:lnTo>
                  <a:pt x="29170" y="36950"/>
                </a:lnTo>
                <a:lnTo>
                  <a:pt x="29170" y="36970"/>
                </a:lnTo>
                <a:lnTo>
                  <a:pt x="29170" y="36980"/>
                </a:lnTo>
                <a:lnTo>
                  <a:pt x="29160" y="37000"/>
                </a:lnTo>
                <a:lnTo>
                  <a:pt x="29110" y="37090"/>
                </a:lnTo>
                <a:lnTo>
                  <a:pt x="29090" y="37100"/>
                </a:lnTo>
                <a:lnTo>
                  <a:pt x="29090" y="37110"/>
                </a:lnTo>
                <a:lnTo>
                  <a:pt x="29070" y="37120"/>
                </a:lnTo>
                <a:lnTo>
                  <a:pt x="28980" y="37140"/>
                </a:lnTo>
                <a:lnTo>
                  <a:pt x="28940" y="37130"/>
                </a:lnTo>
                <a:lnTo>
                  <a:pt x="28920" y="37130"/>
                </a:lnTo>
                <a:lnTo>
                  <a:pt x="28910" y="37140"/>
                </a:lnTo>
                <a:lnTo>
                  <a:pt x="28910" y="37150"/>
                </a:lnTo>
                <a:lnTo>
                  <a:pt x="28900" y="37160"/>
                </a:lnTo>
                <a:lnTo>
                  <a:pt x="28900" y="37170"/>
                </a:lnTo>
                <a:lnTo>
                  <a:pt x="28910" y="37180"/>
                </a:lnTo>
                <a:lnTo>
                  <a:pt x="28920" y="37200"/>
                </a:lnTo>
                <a:lnTo>
                  <a:pt x="28920" y="37210"/>
                </a:lnTo>
                <a:lnTo>
                  <a:pt x="28920" y="37220"/>
                </a:lnTo>
                <a:lnTo>
                  <a:pt x="28890" y="37260"/>
                </a:lnTo>
                <a:lnTo>
                  <a:pt x="28880" y="37260"/>
                </a:lnTo>
                <a:lnTo>
                  <a:pt x="28850" y="37280"/>
                </a:lnTo>
                <a:lnTo>
                  <a:pt x="28840" y="37290"/>
                </a:lnTo>
                <a:lnTo>
                  <a:pt x="28830" y="37300"/>
                </a:lnTo>
                <a:lnTo>
                  <a:pt x="28830" y="37330"/>
                </a:lnTo>
                <a:lnTo>
                  <a:pt x="28820" y="37340"/>
                </a:lnTo>
                <a:lnTo>
                  <a:pt x="28800" y="37350"/>
                </a:lnTo>
                <a:lnTo>
                  <a:pt x="28750" y="37400"/>
                </a:lnTo>
                <a:lnTo>
                  <a:pt x="28740" y="37410"/>
                </a:lnTo>
                <a:lnTo>
                  <a:pt x="28730" y="37420"/>
                </a:lnTo>
                <a:lnTo>
                  <a:pt x="28710" y="37420"/>
                </a:lnTo>
                <a:lnTo>
                  <a:pt x="28680" y="37440"/>
                </a:lnTo>
                <a:lnTo>
                  <a:pt x="28680" y="37450"/>
                </a:lnTo>
                <a:lnTo>
                  <a:pt x="28630" y="37510"/>
                </a:lnTo>
                <a:lnTo>
                  <a:pt x="28620" y="37520"/>
                </a:lnTo>
                <a:lnTo>
                  <a:pt x="28600" y="37520"/>
                </a:lnTo>
                <a:lnTo>
                  <a:pt x="28600" y="37530"/>
                </a:lnTo>
                <a:lnTo>
                  <a:pt x="28600" y="37540"/>
                </a:lnTo>
                <a:lnTo>
                  <a:pt x="28610" y="37560"/>
                </a:lnTo>
                <a:lnTo>
                  <a:pt x="28610" y="37570"/>
                </a:lnTo>
                <a:lnTo>
                  <a:pt x="28610" y="37580"/>
                </a:lnTo>
                <a:lnTo>
                  <a:pt x="28610" y="37590"/>
                </a:lnTo>
                <a:lnTo>
                  <a:pt x="28610" y="37600"/>
                </a:lnTo>
                <a:lnTo>
                  <a:pt x="28610" y="37620"/>
                </a:lnTo>
                <a:lnTo>
                  <a:pt x="28610" y="37630"/>
                </a:lnTo>
                <a:lnTo>
                  <a:pt x="28610" y="37640"/>
                </a:lnTo>
                <a:lnTo>
                  <a:pt x="28610" y="37650"/>
                </a:lnTo>
                <a:lnTo>
                  <a:pt x="28600" y="37660"/>
                </a:lnTo>
                <a:lnTo>
                  <a:pt x="28590" y="37660"/>
                </a:lnTo>
                <a:lnTo>
                  <a:pt x="28560" y="37660"/>
                </a:lnTo>
                <a:lnTo>
                  <a:pt x="28550" y="37660"/>
                </a:lnTo>
                <a:lnTo>
                  <a:pt x="28530" y="37670"/>
                </a:lnTo>
                <a:lnTo>
                  <a:pt x="28530" y="37680"/>
                </a:lnTo>
                <a:lnTo>
                  <a:pt x="28530" y="37690"/>
                </a:lnTo>
                <a:lnTo>
                  <a:pt x="28530" y="37710"/>
                </a:lnTo>
                <a:lnTo>
                  <a:pt x="28530" y="37720"/>
                </a:lnTo>
                <a:lnTo>
                  <a:pt x="28530" y="37730"/>
                </a:lnTo>
                <a:lnTo>
                  <a:pt x="28540" y="37730"/>
                </a:lnTo>
                <a:lnTo>
                  <a:pt x="28540" y="37750"/>
                </a:lnTo>
                <a:lnTo>
                  <a:pt x="28540" y="37760"/>
                </a:lnTo>
                <a:lnTo>
                  <a:pt x="28550" y="37820"/>
                </a:lnTo>
                <a:lnTo>
                  <a:pt x="28550" y="37850"/>
                </a:lnTo>
                <a:lnTo>
                  <a:pt x="28550" y="37890"/>
                </a:lnTo>
                <a:lnTo>
                  <a:pt x="28550" y="37910"/>
                </a:lnTo>
                <a:lnTo>
                  <a:pt x="28550" y="37920"/>
                </a:lnTo>
                <a:lnTo>
                  <a:pt x="28540" y="37930"/>
                </a:lnTo>
                <a:lnTo>
                  <a:pt x="28520" y="37950"/>
                </a:lnTo>
                <a:lnTo>
                  <a:pt x="28480" y="37970"/>
                </a:lnTo>
                <a:lnTo>
                  <a:pt x="28470" y="37980"/>
                </a:lnTo>
                <a:lnTo>
                  <a:pt x="28450" y="37970"/>
                </a:lnTo>
                <a:lnTo>
                  <a:pt x="28440" y="37970"/>
                </a:lnTo>
                <a:lnTo>
                  <a:pt x="28430" y="37980"/>
                </a:lnTo>
                <a:lnTo>
                  <a:pt x="28390" y="38010"/>
                </a:lnTo>
                <a:lnTo>
                  <a:pt x="28380" y="38020"/>
                </a:lnTo>
                <a:lnTo>
                  <a:pt x="28360" y="38020"/>
                </a:lnTo>
                <a:lnTo>
                  <a:pt x="28330" y="38040"/>
                </a:lnTo>
                <a:lnTo>
                  <a:pt x="28220" y="38080"/>
                </a:lnTo>
                <a:lnTo>
                  <a:pt x="28210" y="38080"/>
                </a:lnTo>
                <a:lnTo>
                  <a:pt x="28210" y="38090"/>
                </a:lnTo>
                <a:lnTo>
                  <a:pt x="28200" y="38100"/>
                </a:lnTo>
                <a:lnTo>
                  <a:pt x="28200" y="38110"/>
                </a:lnTo>
                <a:lnTo>
                  <a:pt x="28200" y="38130"/>
                </a:lnTo>
                <a:lnTo>
                  <a:pt x="28190" y="38140"/>
                </a:lnTo>
                <a:lnTo>
                  <a:pt x="28190" y="38160"/>
                </a:lnTo>
                <a:lnTo>
                  <a:pt x="28190" y="38180"/>
                </a:lnTo>
                <a:lnTo>
                  <a:pt x="28190" y="38190"/>
                </a:lnTo>
                <a:lnTo>
                  <a:pt x="28180" y="38200"/>
                </a:lnTo>
                <a:lnTo>
                  <a:pt x="28170" y="38200"/>
                </a:lnTo>
                <a:lnTo>
                  <a:pt x="28150" y="38200"/>
                </a:lnTo>
                <a:lnTo>
                  <a:pt x="28140" y="38200"/>
                </a:lnTo>
                <a:lnTo>
                  <a:pt x="28130" y="38190"/>
                </a:lnTo>
                <a:lnTo>
                  <a:pt x="28120" y="38190"/>
                </a:lnTo>
                <a:lnTo>
                  <a:pt x="28110" y="38200"/>
                </a:lnTo>
                <a:lnTo>
                  <a:pt x="28090" y="38220"/>
                </a:lnTo>
                <a:lnTo>
                  <a:pt x="28070" y="38250"/>
                </a:lnTo>
                <a:lnTo>
                  <a:pt x="28060" y="38270"/>
                </a:lnTo>
                <a:lnTo>
                  <a:pt x="28060" y="38280"/>
                </a:lnTo>
                <a:lnTo>
                  <a:pt x="28050" y="38290"/>
                </a:lnTo>
                <a:lnTo>
                  <a:pt x="28040" y="38300"/>
                </a:lnTo>
                <a:lnTo>
                  <a:pt x="28030" y="38300"/>
                </a:lnTo>
                <a:lnTo>
                  <a:pt x="27980" y="38300"/>
                </a:lnTo>
                <a:lnTo>
                  <a:pt x="27900" y="38320"/>
                </a:lnTo>
                <a:lnTo>
                  <a:pt x="27860" y="38310"/>
                </a:lnTo>
                <a:lnTo>
                  <a:pt x="27850" y="38310"/>
                </a:lnTo>
                <a:lnTo>
                  <a:pt x="27840" y="38310"/>
                </a:lnTo>
                <a:lnTo>
                  <a:pt x="27830" y="38320"/>
                </a:lnTo>
                <a:lnTo>
                  <a:pt x="27810" y="38360"/>
                </a:lnTo>
                <a:lnTo>
                  <a:pt x="27800" y="38380"/>
                </a:lnTo>
                <a:lnTo>
                  <a:pt x="27790" y="38400"/>
                </a:lnTo>
                <a:lnTo>
                  <a:pt x="27780" y="38410"/>
                </a:lnTo>
                <a:lnTo>
                  <a:pt x="27770" y="38410"/>
                </a:lnTo>
                <a:lnTo>
                  <a:pt x="27760" y="38420"/>
                </a:lnTo>
                <a:lnTo>
                  <a:pt x="27750" y="38440"/>
                </a:lnTo>
                <a:lnTo>
                  <a:pt x="27750" y="38450"/>
                </a:lnTo>
                <a:lnTo>
                  <a:pt x="27740" y="38460"/>
                </a:lnTo>
                <a:lnTo>
                  <a:pt x="27740" y="38470"/>
                </a:lnTo>
                <a:lnTo>
                  <a:pt x="27730" y="38480"/>
                </a:lnTo>
                <a:lnTo>
                  <a:pt x="27670" y="38520"/>
                </a:lnTo>
                <a:lnTo>
                  <a:pt x="27650" y="38520"/>
                </a:lnTo>
                <a:lnTo>
                  <a:pt x="27640" y="38520"/>
                </a:lnTo>
                <a:lnTo>
                  <a:pt x="27630" y="38520"/>
                </a:lnTo>
                <a:lnTo>
                  <a:pt x="27610" y="38550"/>
                </a:lnTo>
                <a:lnTo>
                  <a:pt x="27600" y="38570"/>
                </a:lnTo>
                <a:lnTo>
                  <a:pt x="27560" y="38600"/>
                </a:lnTo>
                <a:lnTo>
                  <a:pt x="27550" y="38600"/>
                </a:lnTo>
                <a:lnTo>
                  <a:pt x="27530" y="38600"/>
                </a:lnTo>
                <a:lnTo>
                  <a:pt x="27500" y="38580"/>
                </a:lnTo>
                <a:lnTo>
                  <a:pt x="27490" y="38580"/>
                </a:lnTo>
                <a:lnTo>
                  <a:pt x="27480" y="38590"/>
                </a:lnTo>
                <a:lnTo>
                  <a:pt x="27480" y="38600"/>
                </a:lnTo>
                <a:lnTo>
                  <a:pt x="27480" y="38620"/>
                </a:lnTo>
                <a:lnTo>
                  <a:pt x="27480" y="38630"/>
                </a:lnTo>
                <a:lnTo>
                  <a:pt x="27450" y="38680"/>
                </a:lnTo>
                <a:lnTo>
                  <a:pt x="27440" y="38690"/>
                </a:lnTo>
                <a:lnTo>
                  <a:pt x="27420" y="38710"/>
                </a:lnTo>
                <a:lnTo>
                  <a:pt x="27410" y="38710"/>
                </a:lnTo>
                <a:lnTo>
                  <a:pt x="27410" y="38720"/>
                </a:lnTo>
                <a:lnTo>
                  <a:pt x="27410" y="38730"/>
                </a:lnTo>
                <a:lnTo>
                  <a:pt x="27400" y="38740"/>
                </a:lnTo>
                <a:lnTo>
                  <a:pt x="27400" y="38760"/>
                </a:lnTo>
                <a:lnTo>
                  <a:pt x="27400" y="38770"/>
                </a:lnTo>
                <a:lnTo>
                  <a:pt x="27370" y="38820"/>
                </a:lnTo>
                <a:lnTo>
                  <a:pt x="27370" y="38840"/>
                </a:lnTo>
                <a:lnTo>
                  <a:pt x="27370" y="38850"/>
                </a:lnTo>
                <a:lnTo>
                  <a:pt x="27400" y="38880"/>
                </a:lnTo>
                <a:lnTo>
                  <a:pt x="27410" y="38890"/>
                </a:lnTo>
                <a:lnTo>
                  <a:pt x="27410" y="38910"/>
                </a:lnTo>
                <a:lnTo>
                  <a:pt x="27410" y="38920"/>
                </a:lnTo>
                <a:lnTo>
                  <a:pt x="27420" y="38940"/>
                </a:lnTo>
                <a:lnTo>
                  <a:pt x="27410" y="38950"/>
                </a:lnTo>
                <a:lnTo>
                  <a:pt x="27410" y="38960"/>
                </a:lnTo>
                <a:lnTo>
                  <a:pt x="27400" y="38970"/>
                </a:lnTo>
                <a:lnTo>
                  <a:pt x="27390" y="38970"/>
                </a:lnTo>
                <a:lnTo>
                  <a:pt x="27360" y="38950"/>
                </a:lnTo>
                <a:lnTo>
                  <a:pt x="27330" y="38930"/>
                </a:lnTo>
                <a:lnTo>
                  <a:pt x="27320" y="38920"/>
                </a:lnTo>
                <a:lnTo>
                  <a:pt x="27290" y="38950"/>
                </a:lnTo>
                <a:lnTo>
                  <a:pt x="27260" y="38970"/>
                </a:lnTo>
                <a:lnTo>
                  <a:pt x="27260" y="38980"/>
                </a:lnTo>
                <a:lnTo>
                  <a:pt x="27240" y="39020"/>
                </a:lnTo>
                <a:lnTo>
                  <a:pt x="27230" y="39030"/>
                </a:lnTo>
                <a:lnTo>
                  <a:pt x="27230" y="39050"/>
                </a:lnTo>
                <a:lnTo>
                  <a:pt x="27220" y="39050"/>
                </a:lnTo>
                <a:lnTo>
                  <a:pt x="27220" y="39060"/>
                </a:lnTo>
                <a:lnTo>
                  <a:pt x="27210" y="39070"/>
                </a:lnTo>
                <a:lnTo>
                  <a:pt x="27210" y="39080"/>
                </a:lnTo>
                <a:lnTo>
                  <a:pt x="27210" y="39090"/>
                </a:lnTo>
                <a:lnTo>
                  <a:pt x="27210" y="39100"/>
                </a:lnTo>
                <a:lnTo>
                  <a:pt x="27210" y="39110"/>
                </a:lnTo>
                <a:lnTo>
                  <a:pt x="27200" y="39130"/>
                </a:lnTo>
                <a:lnTo>
                  <a:pt x="27200" y="39150"/>
                </a:lnTo>
                <a:lnTo>
                  <a:pt x="27190" y="39170"/>
                </a:lnTo>
                <a:lnTo>
                  <a:pt x="27180" y="39180"/>
                </a:lnTo>
                <a:lnTo>
                  <a:pt x="27140" y="39210"/>
                </a:lnTo>
                <a:lnTo>
                  <a:pt x="27140" y="39220"/>
                </a:lnTo>
                <a:lnTo>
                  <a:pt x="27130" y="39230"/>
                </a:lnTo>
                <a:lnTo>
                  <a:pt x="27130" y="39240"/>
                </a:lnTo>
                <a:lnTo>
                  <a:pt x="27130" y="39250"/>
                </a:lnTo>
                <a:lnTo>
                  <a:pt x="27130" y="39260"/>
                </a:lnTo>
                <a:lnTo>
                  <a:pt x="27130" y="39270"/>
                </a:lnTo>
                <a:lnTo>
                  <a:pt x="27130" y="39280"/>
                </a:lnTo>
                <a:lnTo>
                  <a:pt x="27110" y="39310"/>
                </a:lnTo>
                <a:lnTo>
                  <a:pt x="27110" y="39320"/>
                </a:lnTo>
                <a:lnTo>
                  <a:pt x="27120" y="39330"/>
                </a:lnTo>
                <a:lnTo>
                  <a:pt x="27140" y="39350"/>
                </a:lnTo>
                <a:lnTo>
                  <a:pt x="27150" y="39360"/>
                </a:lnTo>
                <a:lnTo>
                  <a:pt x="27150" y="39370"/>
                </a:lnTo>
                <a:lnTo>
                  <a:pt x="27100" y="39430"/>
                </a:lnTo>
                <a:lnTo>
                  <a:pt x="27100" y="39440"/>
                </a:lnTo>
                <a:lnTo>
                  <a:pt x="27100" y="39450"/>
                </a:lnTo>
                <a:lnTo>
                  <a:pt x="27120" y="39470"/>
                </a:lnTo>
                <a:lnTo>
                  <a:pt x="27120" y="39480"/>
                </a:lnTo>
                <a:lnTo>
                  <a:pt x="27130" y="39480"/>
                </a:lnTo>
                <a:lnTo>
                  <a:pt x="27130" y="39500"/>
                </a:lnTo>
                <a:lnTo>
                  <a:pt x="27130" y="39510"/>
                </a:lnTo>
                <a:lnTo>
                  <a:pt x="27130" y="39520"/>
                </a:lnTo>
                <a:lnTo>
                  <a:pt x="27130" y="39530"/>
                </a:lnTo>
                <a:lnTo>
                  <a:pt x="27120" y="39530"/>
                </a:lnTo>
                <a:lnTo>
                  <a:pt x="27050" y="39550"/>
                </a:lnTo>
                <a:lnTo>
                  <a:pt x="27020" y="39540"/>
                </a:lnTo>
                <a:lnTo>
                  <a:pt x="26920" y="39580"/>
                </a:lnTo>
                <a:lnTo>
                  <a:pt x="26910" y="39590"/>
                </a:lnTo>
                <a:lnTo>
                  <a:pt x="26690" y="39740"/>
                </a:lnTo>
                <a:lnTo>
                  <a:pt x="26680" y="39750"/>
                </a:lnTo>
                <a:lnTo>
                  <a:pt x="26660" y="39760"/>
                </a:lnTo>
                <a:lnTo>
                  <a:pt x="26610" y="39770"/>
                </a:lnTo>
                <a:lnTo>
                  <a:pt x="26520" y="39790"/>
                </a:lnTo>
                <a:lnTo>
                  <a:pt x="26510" y="39790"/>
                </a:lnTo>
                <a:lnTo>
                  <a:pt x="26510" y="39800"/>
                </a:lnTo>
                <a:lnTo>
                  <a:pt x="26510" y="39810"/>
                </a:lnTo>
                <a:lnTo>
                  <a:pt x="26500" y="39830"/>
                </a:lnTo>
                <a:lnTo>
                  <a:pt x="26500" y="39840"/>
                </a:lnTo>
                <a:lnTo>
                  <a:pt x="26470" y="39890"/>
                </a:lnTo>
                <a:lnTo>
                  <a:pt x="26460" y="39890"/>
                </a:lnTo>
                <a:lnTo>
                  <a:pt x="26450" y="39900"/>
                </a:lnTo>
                <a:lnTo>
                  <a:pt x="26440" y="39910"/>
                </a:lnTo>
                <a:lnTo>
                  <a:pt x="26430" y="39920"/>
                </a:lnTo>
                <a:lnTo>
                  <a:pt x="26410" y="39970"/>
                </a:lnTo>
                <a:lnTo>
                  <a:pt x="26400" y="39980"/>
                </a:lnTo>
                <a:lnTo>
                  <a:pt x="26390" y="39980"/>
                </a:lnTo>
                <a:lnTo>
                  <a:pt x="26350" y="40010"/>
                </a:lnTo>
                <a:lnTo>
                  <a:pt x="26330" y="40020"/>
                </a:lnTo>
                <a:lnTo>
                  <a:pt x="26320" y="40050"/>
                </a:lnTo>
                <a:lnTo>
                  <a:pt x="26290" y="40100"/>
                </a:lnTo>
                <a:lnTo>
                  <a:pt x="26280" y="40110"/>
                </a:lnTo>
                <a:lnTo>
                  <a:pt x="26280" y="40120"/>
                </a:lnTo>
                <a:lnTo>
                  <a:pt x="26270" y="40130"/>
                </a:lnTo>
                <a:lnTo>
                  <a:pt x="26270" y="40150"/>
                </a:lnTo>
                <a:lnTo>
                  <a:pt x="26240" y="40200"/>
                </a:lnTo>
                <a:lnTo>
                  <a:pt x="26240" y="40210"/>
                </a:lnTo>
                <a:lnTo>
                  <a:pt x="26230" y="40240"/>
                </a:lnTo>
                <a:lnTo>
                  <a:pt x="26230" y="40250"/>
                </a:lnTo>
                <a:lnTo>
                  <a:pt x="26220" y="40260"/>
                </a:lnTo>
                <a:lnTo>
                  <a:pt x="26210" y="40280"/>
                </a:lnTo>
                <a:lnTo>
                  <a:pt x="26150" y="40340"/>
                </a:lnTo>
                <a:lnTo>
                  <a:pt x="26130" y="40370"/>
                </a:lnTo>
                <a:lnTo>
                  <a:pt x="26130" y="40380"/>
                </a:lnTo>
                <a:lnTo>
                  <a:pt x="26130" y="40390"/>
                </a:lnTo>
                <a:lnTo>
                  <a:pt x="26170" y="40410"/>
                </a:lnTo>
                <a:lnTo>
                  <a:pt x="26180" y="40420"/>
                </a:lnTo>
                <a:lnTo>
                  <a:pt x="26180" y="40430"/>
                </a:lnTo>
                <a:lnTo>
                  <a:pt x="26170" y="40430"/>
                </a:lnTo>
                <a:lnTo>
                  <a:pt x="26170" y="40440"/>
                </a:lnTo>
                <a:lnTo>
                  <a:pt x="26170" y="40450"/>
                </a:lnTo>
                <a:lnTo>
                  <a:pt x="26140" y="40490"/>
                </a:lnTo>
                <a:lnTo>
                  <a:pt x="26130" y="40500"/>
                </a:lnTo>
                <a:lnTo>
                  <a:pt x="26120" y="40510"/>
                </a:lnTo>
                <a:lnTo>
                  <a:pt x="26120" y="40520"/>
                </a:lnTo>
                <a:lnTo>
                  <a:pt x="26120" y="40530"/>
                </a:lnTo>
                <a:lnTo>
                  <a:pt x="26120" y="40560"/>
                </a:lnTo>
                <a:lnTo>
                  <a:pt x="26110" y="40570"/>
                </a:lnTo>
                <a:lnTo>
                  <a:pt x="26100" y="40580"/>
                </a:lnTo>
                <a:lnTo>
                  <a:pt x="26060" y="40590"/>
                </a:lnTo>
                <a:lnTo>
                  <a:pt x="26040" y="40600"/>
                </a:lnTo>
                <a:lnTo>
                  <a:pt x="26030" y="40610"/>
                </a:lnTo>
                <a:lnTo>
                  <a:pt x="26030" y="40620"/>
                </a:lnTo>
                <a:lnTo>
                  <a:pt x="26030" y="40630"/>
                </a:lnTo>
                <a:lnTo>
                  <a:pt x="26030" y="40640"/>
                </a:lnTo>
                <a:lnTo>
                  <a:pt x="26020" y="40660"/>
                </a:lnTo>
                <a:lnTo>
                  <a:pt x="25970" y="40750"/>
                </a:lnTo>
                <a:lnTo>
                  <a:pt x="25970" y="40760"/>
                </a:lnTo>
                <a:lnTo>
                  <a:pt x="25950" y="40770"/>
                </a:lnTo>
                <a:lnTo>
                  <a:pt x="25940" y="40780"/>
                </a:lnTo>
                <a:lnTo>
                  <a:pt x="25860" y="40770"/>
                </a:lnTo>
                <a:lnTo>
                  <a:pt x="25850" y="40770"/>
                </a:lnTo>
                <a:lnTo>
                  <a:pt x="25850" y="40780"/>
                </a:lnTo>
                <a:lnTo>
                  <a:pt x="25840" y="40790"/>
                </a:lnTo>
                <a:lnTo>
                  <a:pt x="25840" y="40800"/>
                </a:lnTo>
                <a:lnTo>
                  <a:pt x="25830" y="40820"/>
                </a:lnTo>
                <a:lnTo>
                  <a:pt x="25830" y="40840"/>
                </a:lnTo>
                <a:lnTo>
                  <a:pt x="25830" y="40850"/>
                </a:lnTo>
                <a:lnTo>
                  <a:pt x="25800" y="40900"/>
                </a:lnTo>
                <a:lnTo>
                  <a:pt x="25790" y="40920"/>
                </a:lnTo>
                <a:lnTo>
                  <a:pt x="25770" y="40980"/>
                </a:lnTo>
                <a:lnTo>
                  <a:pt x="25760" y="40990"/>
                </a:lnTo>
                <a:lnTo>
                  <a:pt x="25750" y="41010"/>
                </a:lnTo>
                <a:lnTo>
                  <a:pt x="25740" y="41010"/>
                </a:lnTo>
                <a:lnTo>
                  <a:pt x="25730" y="41010"/>
                </a:lnTo>
                <a:lnTo>
                  <a:pt x="25730" y="41000"/>
                </a:lnTo>
                <a:lnTo>
                  <a:pt x="25720" y="40990"/>
                </a:lnTo>
                <a:lnTo>
                  <a:pt x="25720" y="40980"/>
                </a:lnTo>
                <a:lnTo>
                  <a:pt x="25720" y="40950"/>
                </a:lnTo>
                <a:lnTo>
                  <a:pt x="25720" y="40940"/>
                </a:lnTo>
                <a:lnTo>
                  <a:pt x="25640" y="40860"/>
                </a:lnTo>
                <a:lnTo>
                  <a:pt x="25620" y="40840"/>
                </a:lnTo>
                <a:lnTo>
                  <a:pt x="25610" y="40820"/>
                </a:lnTo>
                <a:lnTo>
                  <a:pt x="25610" y="40800"/>
                </a:lnTo>
                <a:lnTo>
                  <a:pt x="25610" y="40790"/>
                </a:lnTo>
                <a:lnTo>
                  <a:pt x="25610" y="40780"/>
                </a:lnTo>
                <a:lnTo>
                  <a:pt x="25600" y="40770"/>
                </a:lnTo>
                <a:lnTo>
                  <a:pt x="25590" y="40760"/>
                </a:lnTo>
                <a:lnTo>
                  <a:pt x="25580" y="40760"/>
                </a:lnTo>
                <a:lnTo>
                  <a:pt x="25560" y="40750"/>
                </a:lnTo>
                <a:lnTo>
                  <a:pt x="25530" y="40740"/>
                </a:lnTo>
                <a:lnTo>
                  <a:pt x="25480" y="40740"/>
                </a:lnTo>
                <a:lnTo>
                  <a:pt x="25440" y="40750"/>
                </a:lnTo>
                <a:lnTo>
                  <a:pt x="25430" y="40750"/>
                </a:lnTo>
                <a:lnTo>
                  <a:pt x="25420" y="40760"/>
                </a:lnTo>
                <a:lnTo>
                  <a:pt x="25400" y="40780"/>
                </a:lnTo>
                <a:lnTo>
                  <a:pt x="25360" y="40840"/>
                </a:lnTo>
                <a:lnTo>
                  <a:pt x="25280" y="40980"/>
                </a:lnTo>
                <a:lnTo>
                  <a:pt x="25270" y="40990"/>
                </a:lnTo>
                <a:lnTo>
                  <a:pt x="25180" y="41050"/>
                </a:lnTo>
                <a:lnTo>
                  <a:pt x="25170" y="41080"/>
                </a:lnTo>
                <a:lnTo>
                  <a:pt x="25140" y="41140"/>
                </a:lnTo>
                <a:lnTo>
                  <a:pt x="25120" y="41170"/>
                </a:lnTo>
                <a:lnTo>
                  <a:pt x="25120" y="41180"/>
                </a:lnTo>
                <a:lnTo>
                  <a:pt x="25120" y="41190"/>
                </a:lnTo>
                <a:lnTo>
                  <a:pt x="25110" y="41230"/>
                </a:lnTo>
                <a:lnTo>
                  <a:pt x="25110" y="41240"/>
                </a:lnTo>
                <a:lnTo>
                  <a:pt x="25110" y="41250"/>
                </a:lnTo>
                <a:lnTo>
                  <a:pt x="25120" y="41260"/>
                </a:lnTo>
                <a:lnTo>
                  <a:pt x="25120" y="41270"/>
                </a:lnTo>
                <a:lnTo>
                  <a:pt x="25130" y="41290"/>
                </a:lnTo>
                <a:lnTo>
                  <a:pt x="25140" y="41310"/>
                </a:lnTo>
                <a:lnTo>
                  <a:pt x="25150" y="41340"/>
                </a:lnTo>
                <a:lnTo>
                  <a:pt x="25140" y="41360"/>
                </a:lnTo>
                <a:lnTo>
                  <a:pt x="25130" y="41380"/>
                </a:lnTo>
                <a:lnTo>
                  <a:pt x="25110" y="41390"/>
                </a:lnTo>
                <a:lnTo>
                  <a:pt x="25100" y="41400"/>
                </a:lnTo>
                <a:lnTo>
                  <a:pt x="25100" y="41410"/>
                </a:lnTo>
                <a:lnTo>
                  <a:pt x="25090" y="41420"/>
                </a:lnTo>
                <a:lnTo>
                  <a:pt x="25080" y="41470"/>
                </a:lnTo>
                <a:lnTo>
                  <a:pt x="25080" y="41480"/>
                </a:lnTo>
                <a:lnTo>
                  <a:pt x="25070" y="41490"/>
                </a:lnTo>
                <a:lnTo>
                  <a:pt x="25040" y="41530"/>
                </a:lnTo>
                <a:lnTo>
                  <a:pt x="25030" y="41540"/>
                </a:lnTo>
                <a:lnTo>
                  <a:pt x="25030" y="41560"/>
                </a:lnTo>
                <a:lnTo>
                  <a:pt x="25020" y="41570"/>
                </a:lnTo>
                <a:lnTo>
                  <a:pt x="25020" y="41590"/>
                </a:lnTo>
                <a:lnTo>
                  <a:pt x="25020" y="41600"/>
                </a:lnTo>
                <a:lnTo>
                  <a:pt x="25020" y="41610"/>
                </a:lnTo>
                <a:lnTo>
                  <a:pt x="25020" y="41620"/>
                </a:lnTo>
                <a:lnTo>
                  <a:pt x="25030" y="41620"/>
                </a:lnTo>
                <a:lnTo>
                  <a:pt x="25080" y="41630"/>
                </a:lnTo>
                <a:lnTo>
                  <a:pt x="25090" y="41630"/>
                </a:lnTo>
                <a:lnTo>
                  <a:pt x="25090" y="41640"/>
                </a:lnTo>
                <a:lnTo>
                  <a:pt x="25090" y="41650"/>
                </a:lnTo>
                <a:lnTo>
                  <a:pt x="25100" y="41670"/>
                </a:lnTo>
                <a:lnTo>
                  <a:pt x="25100" y="41680"/>
                </a:lnTo>
                <a:lnTo>
                  <a:pt x="25100" y="41740"/>
                </a:lnTo>
                <a:lnTo>
                  <a:pt x="25100" y="41750"/>
                </a:lnTo>
                <a:lnTo>
                  <a:pt x="25100" y="41770"/>
                </a:lnTo>
                <a:lnTo>
                  <a:pt x="25110" y="41790"/>
                </a:lnTo>
                <a:lnTo>
                  <a:pt x="25110" y="41810"/>
                </a:lnTo>
                <a:lnTo>
                  <a:pt x="25110" y="41820"/>
                </a:lnTo>
                <a:lnTo>
                  <a:pt x="25110" y="41830"/>
                </a:lnTo>
                <a:lnTo>
                  <a:pt x="25110" y="41850"/>
                </a:lnTo>
                <a:lnTo>
                  <a:pt x="25100" y="41850"/>
                </a:lnTo>
                <a:lnTo>
                  <a:pt x="25100" y="41860"/>
                </a:lnTo>
                <a:lnTo>
                  <a:pt x="25090" y="41870"/>
                </a:lnTo>
                <a:lnTo>
                  <a:pt x="25080" y="41880"/>
                </a:lnTo>
                <a:lnTo>
                  <a:pt x="25080" y="41890"/>
                </a:lnTo>
                <a:lnTo>
                  <a:pt x="25080" y="41900"/>
                </a:lnTo>
                <a:lnTo>
                  <a:pt x="25080" y="41910"/>
                </a:lnTo>
                <a:lnTo>
                  <a:pt x="25080" y="41940"/>
                </a:lnTo>
                <a:lnTo>
                  <a:pt x="25080" y="41950"/>
                </a:lnTo>
                <a:lnTo>
                  <a:pt x="25080" y="41960"/>
                </a:lnTo>
                <a:lnTo>
                  <a:pt x="25080" y="41970"/>
                </a:lnTo>
                <a:lnTo>
                  <a:pt x="25170" y="42080"/>
                </a:lnTo>
                <a:lnTo>
                  <a:pt x="25190" y="42090"/>
                </a:lnTo>
                <a:lnTo>
                  <a:pt x="25200" y="42090"/>
                </a:lnTo>
                <a:lnTo>
                  <a:pt x="25240" y="42080"/>
                </a:lnTo>
                <a:lnTo>
                  <a:pt x="25250" y="42090"/>
                </a:lnTo>
                <a:lnTo>
                  <a:pt x="25250" y="42100"/>
                </a:lnTo>
                <a:lnTo>
                  <a:pt x="25250" y="42110"/>
                </a:lnTo>
                <a:lnTo>
                  <a:pt x="25240" y="42170"/>
                </a:lnTo>
                <a:lnTo>
                  <a:pt x="25240" y="42180"/>
                </a:lnTo>
                <a:lnTo>
                  <a:pt x="25240" y="42190"/>
                </a:lnTo>
                <a:lnTo>
                  <a:pt x="25220" y="42230"/>
                </a:lnTo>
                <a:lnTo>
                  <a:pt x="25220" y="42240"/>
                </a:lnTo>
                <a:lnTo>
                  <a:pt x="25210" y="42250"/>
                </a:lnTo>
                <a:lnTo>
                  <a:pt x="25210" y="42270"/>
                </a:lnTo>
                <a:lnTo>
                  <a:pt x="25200" y="42300"/>
                </a:lnTo>
                <a:lnTo>
                  <a:pt x="25190" y="42310"/>
                </a:lnTo>
                <a:lnTo>
                  <a:pt x="25080" y="42390"/>
                </a:lnTo>
                <a:lnTo>
                  <a:pt x="25080" y="42400"/>
                </a:lnTo>
                <a:lnTo>
                  <a:pt x="25070" y="42410"/>
                </a:lnTo>
                <a:lnTo>
                  <a:pt x="25070" y="42420"/>
                </a:lnTo>
                <a:lnTo>
                  <a:pt x="25070" y="42450"/>
                </a:lnTo>
                <a:lnTo>
                  <a:pt x="25070" y="42470"/>
                </a:lnTo>
                <a:lnTo>
                  <a:pt x="25070" y="42510"/>
                </a:lnTo>
                <a:lnTo>
                  <a:pt x="25070" y="42520"/>
                </a:lnTo>
                <a:lnTo>
                  <a:pt x="25070" y="42530"/>
                </a:lnTo>
                <a:lnTo>
                  <a:pt x="25070" y="42540"/>
                </a:lnTo>
                <a:lnTo>
                  <a:pt x="25060" y="42550"/>
                </a:lnTo>
                <a:lnTo>
                  <a:pt x="25060" y="42560"/>
                </a:lnTo>
                <a:lnTo>
                  <a:pt x="25050" y="42580"/>
                </a:lnTo>
                <a:lnTo>
                  <a:pt x="25040" y="42600"/>
                </a:lnTo>
                <a:lnTo>
                  <a:pt x="25040" y="42610"/>
                </a:lnTo>
                <a:lnTo>
                  <a:pt x="25040" y="42630"/>
                </a:lnTo>
                <a:lnTo>
                  <a:pt x="25030" y="42650"/>
                </a:lnTo>
                <a:lnTo>
                  <a:pt x="25030" y="42810"/>
                </a:lnTo>
                <a:lnTo>
                  <a:pt x="25020" y="42860"/>
                </a:lnTo>
                <a:lnTo>
                  <a:pt x="24990" y="42990"/>
                </a:lnTo>
                <a:lnTo>
                  <a:pt x="24980" y="43030"/>
                </a:lnTo>
                <a:lnTo>
                  <a:pt x="24920" y="43150"/>
                </a:lnTo>
                <a:lnTo>
                  <a:pt x="24910" y="43160"/>
                </a:lnTo>
                <a:lnTo>
                  <a:pt x="24920" y="43170"/>
                </a:lnTo>
                <a:lnTo>
                  <a:pt x="24920" y="43180"/>
                </a:lnTo>
                <a:lnTo>
                  <a:pt x="24930" y="43180"/>
                </a:lnTo>
                <a:lnTo>
                  <a:pt x="24930" y="43190"/>
                </a:lnTo>
                <a:lnTo>
                  <a:pt x="24930" y="43200"/>
                </a:lnTo>
                <a:lnTo>
                  <a:pt x="24930" y="43210"/>
                </a:lnTo>
                <a:lnTo>
                  <a:pt x="24920" y="43210"/>
                </a:lnTo>
                <a:lnTo>
                  <a:pt x="24900" y="43230"/>
                </a:lnTo>
                <a:lnTo>
                  <a:pt x="24890" y="43240"/>
                </a:lnTo>
                <a:lnTo>
                  <a:pt x="24890" y="43250"/>
                </a:lnTo>
                <a:lnTo>
                  <a:pt x="24890" y="43260"/>
                </a:lnTo>
                <a:lnTo>
                  <a:pt x="24900" y="43270"/>
                </a:lnTo>
                <a:lnTo>
                  <a:pt x="24920" y="43290"/>
                </a:lnTo>
                <a:lnTo>
                  <a:pt x="24920" y="43300"/>
                </a:lnTo>
                <a:lnTo>
                  <a:pt x="24920" y="43310"/>
                </a:lnTo>
                <a:lnTo>
                  <a:pt x="24920" y="43330"/>
                </a:lnTo>
                <a:lnTo>
                  <a:pt x="24910" y="43360"/>
                </a:lnTo>
                <a:lnTo>
                  <a:pt x="24900" y="43390"/>
                </a:lnTo>
                <a:lnTo>
                  <a:pt x="24890" y="43400"/>
                </a:lnTo>
                <a:lnTo>
                  <a:pt x="24880" y="43420"/>
                </a:lnTo>
                <a:lnTo>
                  <a:pt x="24880" y="43430"/>
                </a:lnTo>
                <a:lnTo>
                  <a:pt x="24880" y="43440"/>
                </a:lnTo>
                <a:lnTo>
                  <a:pt x="24880" y="43450"/>
                </a:lnTo>
                <a:lnTo>
                  <a:pt x="24890" y="43500"/>
                </a:lnTo>
                <a:lnTo>
                  <a:pt x="24900" y="43520"/>
                </a:lnTo>
                <a:lnTo>
                  <a:pt x="24900" y="43540"/>
                </a:lnTo>
                <a:lnTo>
                  <a:pt x="24860" y="43580"/>
                </a:lnTo>
                <a:lnTo>
                  <a:pt x="24860" y="43590"/>
                </a:lnTo>
                <a:lnTo>
                  <a:pt x="24850" y="43600"/>
                </a:lnTo>
                <a:lnTo>
                  <a:pt x="24850" y="43610"/>
                </a:lnTo>
                <a:lnTo>
                  <a:pt x="24850" y="43620"/>
                </a:lnTo>
                <a:lnTo>
                  <a:pt x="24850" y="43650"/>
                </a:lnTo>
                <a:lnTo>
                  <a:pt x="24860" y="43660"/>
                </a:lnTo>
                <a:lnTo>
                  <a:pt x="24860" y="43690"/>
                </a:lnTo>
                <a:lnTo>
                  <a:pt x="24890" y="43750"/>
                </a:lnTo>
                <a:lnTo>
                  <a:pt x="24890" y="43760"/>
                </a:lnTo>
                <a:lnTo>
                  <a:pt x="24900" y="43760"/>
                </a:lnTo>
                <a:lnTo>
                  <a:pt x="24900" y="43770"/>
                </a:lnTo>
                <a:lnTo>
                  <a:pt x="24920" y="43770"/>
                </a:lnTo>
                <a:lnTo>
                  <a:pt x="24970" y="43780"/>
                </a:lnTo>
                <a:lnTo>
                  <a:pt x="24980" y="43790"/>
                </a:lnTo>
                <a:lnTo>
                  <a:pt x="24990" y="43800"/>
                </a:lnTo>
                <a:lnTo>
                  <a:pt x="25010" y="43840"/>
                </a:lnTo>
                <a:lnTo>
                  <a:pt x="25010" y="43850"/>
                </a:lnTo>
                <a:lnTo>
                  <a:pt x="25020" y="43860"/>
                </a:lnTo>
                <a:lnTo>
                  <a:pt x="25010" y="43880"/>
                </a:lnTo>
                <a:lnTo>
                  <a:pt x="25010" y="43890"/>
                </a:lnTo>
                <a:lnTo>
                  <a:pt x="25010" y="43910"/>
                </a:lnTo>
                <a:lnTo>
                  <a:pt x="25010" y="43920"/>
                </a:lnTo>
                <a:lnTo>
                  <a:pt x="25000" y="43940"/>
                </a:lnTo>
                <a:lnTo>
                  <a:pt x="25000" y="43950"/>
                </a:lnTo>
                <a:lnTo>
                  <a:pt x="25000" y="43960"/>
                </a:lnTo>
                <a:lnTo>
                  <a:pt x="25000" y="43970"/>
                </a:lnTo>
                <a:lnTo>
                  <a:pt x="25000" y="43990"/>
                </a:lnTo>
                <a:lnTo>
                  <a:pt x="25000" y="44000"/>
                </a:lnTo>
                <a:lnTo>
                  <a:pt x="25000" y="44020"/>
                </a:lnTo>
                <a:lnTo>
                  <a:pt x="24990" y="44020"/>
                </a:lnTo>
                <a:lnTo>
                  <a:pt x="24970" y="44050"/>
                </a:lnTo>
                <a:lnTo>
                  <a:pt x="24960" y="44060"/>
                </a:lnTo>
                <a:lnTo>
                  <a:pt x="24960" y="44070"/>
                </a:lnTo>
                <a:lnTo>
                  <a:pt x="24960" y="44080"/>
                </a:lnTo>
                <a:lnTo>
                  <a:pt x="24960" y="44100"/>
                </a:lnTo>
                <a:lnTo>
                  <a:pt x="24970" y="44110"/>
                </a:lnTo>
                <a:lnTo>
                  <a:pt x="24980" y="44140"/>
                </a:lnTo>
                <a:lnTo>
                  <a:pt x="24980" y="44150"/>
                </a:lnTo>
                <a:lnTo>
                  <a:pt x="24980" y="44160"/>
                </a:lnTo>
                <a:lnTo>
                  <a:pt x="24990" y="44200"/>
                </a:lnTo>
                <a:lnTo>
                  <a:pt x="24990" y="44210"/>
                </a:lnTo>
                <a:lnTo>
                  <a:pt x="24990" y="44220"/>
                </a:lnTo>
                <a:lnTo>
                  <a:pt x="25000" y="44230"/>
                </a:lnTo>
                <a:lnTo>
                  <a:pt x="25000" y="44240"/>
                </a:lnTo>
                <a:lnTo>
                  <a:pt x="25030" y="44320"/>
                </a:lnTo>
                <a:lnTo>
                  <a:pt x="25030" y="44330"/>
                </a:lnTo>
                <a:lnTo>
                  <a:pt x="25040" y="44330"/>
                </a:lnTo>
                <a:lnTo>
                  <a:pt x="25040" y="44340"/>
                </a:lnTo>
                <a:lnTo>
                  <a:pt x="25110" y="44360"/>
                </a:lnTo>
                <a:lnTo>
                  <a:pt x="25120" y="44370"/>
                </a:lnTo>
                <a:lnTo>
                  <a:pt x="25120" y="44380"/>
                </a:lnTo>
                <a:lnTo>
                  <a:pt x="25110" y="44400"/>
                </a:lnTo>
                <a:lnTo>
                  <a:pt x="25100" y="44440"/>
                </a:lnTo>
                <a:lnTo>
                  <a:pt x="25090" y="44490"/>
                </a:lnTo>
                <a:lnTo>
                  <a:pt x="25080" y="44500"/>
                </a:lnTo>
                <a:lnTo>
                  <a:pt x="25080" y="44510"/>
                </a:lnTo>
                <a:lnTo>
                  <a:pt x="25080" y="44520"/>
                </a:lnTo>
                <a:lnTo>
                  <a:pt x="25090" y="44540"/>
                </a:lnTo>
                <a:lnTo>
                  <a:pt x="25090" y="44550"/>
                </a:lnTo>
                <a:lnTo>
                  <a:pt x="25090" y="44560"/>
                </a:lnTo>
                <a:lnTo>
                  <a:pt x="25090" y="44580"/>
                </a:lnTo>
                <a:lnTo>
                  <a:pt x="25070" y="44620"/>
                </a:lnTo>
                <a:lnTo>
                  <a:pt x="25060" y="44620"/>
                </a:lnTo>
                <a:lnTo>
                  <a:pt x="25060" y="44630"/>
                </a:lnTo>
                <a:lnTo>
                  <a:pt x="25050" y="44630"/>
                </a:lnTo>
                <a:lnTo>
                  <a:pt x="25040" y="44640"/>
                </a:lnTo>
                <a:lnTo>
                  <a:pt x="25030" y="44660"/>
                </a:lnTo>
                <a:lnTo>
                  <a:pt x="25030" y="44680"/>
                </a:lnTo>
                <a:lnTo>
                  <a:pt x="25020" y="44720"/>
                </a:lnTo>
                <a:lnTo>
                  <a:pt x="25020" y="44730"/>
                </a:lnTo>
                <a:lnTo>
                  <a:pt x="25010" y="44750"/>
                </a:lnTo>
                <a:lnTo>
                  <a:pt x="24970" y="44870"/>
                </a:lnTo>
                <a:lnTo>
                  <a:pt x="24970" y="44880"/>
                </a:lnTo>
                <a:lnTo>
                  <a:pt x="24970" y="44890"/>
                </a:lnTo>
                <a:lnTo>
                  <a:pt x="24960" y="44900"/>
                </a:lnTo>
                <a:lnTo>
                  <a:pt x="24960" y="44910"/>
                </a:lnTo>
                <a:lnTo>
                  <a:pt x="24970" y="44920"/>
                </a:lnTo>
                <a:lnTo>
                  <a:pt x="24980" y="44980"/>
                </a:lnTo>
                <a:lnTo>
                  <a:pt x="25000" y="45020"/>
                </a:lnTo>
                <a:lnTo>
                  <a:pt x="25020" y="45080"/>
                </a:lnTo>
                <a:lnTo>
                  <a:pt x="25010" y="45100"/>
                </a:lnTo>
                <a:lnTo>
                  <a:pt x="25000" y="45130"/>
                </a:lnTo>
                <a:lnTo>
                  <a:pt x="24990" y="45140"/>
                </a:lnTo>
                <a:lnTo>
                  <a:pt x="24980" y="45150"/>
                </a:lnTo>
                <a:lnTo>
                  <a:pt x="24960" y="45190"/>
                </a:lnTo>
                <a:lnTo>
                  <a:pt x="24930" y="45260"/>
                </a:lnTo>
                <a:lnTo>
                  <a:pt x="24930" y="45280"/>
                </a:lnTo>
                <a:lnTo>
                  <a:pt x="24920" y="45300"/>
                </a:lnTo>
                <a:lnTo>
                  <a:pt x="24920" y="45310"/>
                </a:lnTo>
                <a:lnTo>
                  <a:pt x="24920" y="45320"/>
                </a:lnTo>
                <a:lnTo>
                  <a:pt x="24930" y="45330"/>
                </a:lnTo>
                <a:lnTo>
                  <a:pt x="24930" y="45340"/>
                </a:lnTo>
                <a:lnTo>
                  <a:pt x="24950" y="45360"/>
                </a:lnTo>
                <a:lnTo>
                  <a:pt x="24950" y="45370"/>
                </a:lnTo>
                <a:lnTo>
                  <a:pt x="24960" y="45380"/>
                </a:lnTo>
                <a:lnTo>
                  <a:pt x="24960" y="45390"/>
                </a:lnTo>
                <a:lnTo>
                  <a:pt x="24960" y="45400"/>
                </a:lnTo>
                <a:lnTo>
                  <a:pt x="24960" y="45410"/>
                </a:lnTo>
                <a:lnTo>
                  <a:pt x="24930" y="45490"/>
                </a:lnTo>
                <a:lnTo>
                  <a:pt x="24900" y="45510"/>
                </a:lnTo>
                <a:lnTo>
                  <a:pt x="24850" y="45540"/>
                </a:lnTo>
                <a:lnTo>
                  <a:pt x="24810" y="45550"/>
                </a:lnTo>
                <a:lnTo>
                  <a:pt x="24800" y="45560"/>
                </a:lnTo>
                <a:lnTo>
                  <a:pt x="24780" y="45580"/>
                </a:lnTo>
                <a:lnTo>
                  <a:pt x="24730" y="45660"/>
                </a:lnTo>
                <a:lnTo>
                  <a:pt x="24720" y="45670"/>
                </a:lnTo>
                <a:lnTo>
                  <a:pt x="24710" y="45670"/>
                </a:lnTo>
                <a:lnTo>
                  <a:pt x="24700" y="45660"/>
                </a:lnTo>
                <a:lnTo>
                  <a:pt x="24690" y="45660"/>
                </a:lnTo>
                <a:lnTo>
                  <a:pt x="24680" y="45650"/>
                </a:lnTo>
                <a:lnTo>
                  <a:pt x="24670" y="45660"/>
                </a:lnTo>
                <a:lnTo>
                  <a:pt x="24650" y="45670"/>
                </a:lnTo>
                <a:lnTo>
                  <a:pt x="24640" y="45680"/>
                </a:lnTo>
                <a:lnTo>
                  <a:pt x="24620" y="45710"/>
                </a:lnTo>
                <a:lnTo>
                  <a:pt x="24590" y="45720"/>
                </a:lnTo>
                <a:lnTo>
                  <a:pt x="24520" y="45730"/>
                </a:lnTo>
                <a:lnTo>
                  <a:pt x="23590" y="45720"/>
                </a:lnTo>
                <a:lnTo>
                  <a:pt x="23580" y="45720"/>
                </a:lnTo>
                <a:lnTo>
                  <a:pt x="23530" y="45750"/>
                </a:lnTo>
                <a:lnTo>
                  <a:pt x="23510" y="45750"/>
                </a:lnTo>
                <a:lnTo>
                  <a:pt x="23270" y="45700"/>
                </a:lnTo>
                <a:lnTo>
                  <a:pt x="23260" y="45700"/>
                </a:lnTo>
                <a:lnTo>
                  <a:pt x="23250" y="45700"/>
                </a:lnTo>
                <a:lnTo>
                  <a:pt x="23250" y="45710"/>
                </a:lnTo>
                <a:lnTo>
                  <a:pt x="23240" y="45730"/>
                </a:lnTo>
                <a:lnTo>
                  <a:pt x="23230" y="45730"/>
                </a:lnTo>
                <a:lnTo>
                  <a:pt x="23220" y="45730"/>
                </a:lnTo>
                <a:lnTo>
                  <a:pt x="23210" y="45730"/>
                </a:lnTo>
                <a:lnTo>
                  <a:pt x="23210" y="45740"/>
                </a:lnTo>
                <a:lnTo>
                  <a:pt x="23200" y="45750"/>
                </a:lnTo>
                <a:lnTo>
                  <a:pt x="23170" y="45820"/>
                </a:lnTo>
                <a:lnTo>
                  <a:pt x="23160" y="45820"/>
                </a:lnTo>
                <a:lnTo>
                  <a:pt x="23120" y="45820"/>
                </a:lnTo>
                <a:lnTo>
                  <a:pt x="23080" y="45840"/>
                </a:lnTo>
                <a:lnTo>
                  <a:pt x="23030" y="45950"/>
                </a:lnTo>
                <a:lnTo>
                  <a:pt x="23040" y="45970"/>
                </a:lnTo>
                <a:lnTo>
                  <a:pt x="23040" y="45990"/>
                </a:lnTo>
                <a:lnTo>
                  <a:pt x="23040" y="46010"/>
                </a:lnTo>
                <a:lnTo>
                  <a:pt x="23040" y="46040"/>
                </a:lnTo>
                <a:lnTo>
                  <a:pt x="23030" y="46080"/>
                </a:lnTo>
                <a:lnTo>
                  <a:pt x="23020" y="46100"/>
                </a:lnTo>
                <a:lnTo>
                  <a:pt x="23010" y="46110"/>
                </a:lnTo>
                <a:lnTo>
                  <a:pt x="23000" y="46120"/>
                </a:lnTo>
                <a:lnTo>
                  <a:pt x="22990" y="46120"/>
                </a:lnTo>
                <a:lnTo>
                  <a:pt x="22730" y="46060"/>
                </a:lnTo>
                <a:lnTo>
                  <a:pt x="22720" y="46060"/>
                </a:lnTo>
                <a:lnTo>
                  <a:pt x="22720" y="46070"/>
                </a:lnTo>
                <a:lnTo>
                  <a:pt x="22720" y="46080"/>
                </a:lnTo>
                <a:lnTo>
                  <a:pt x="22710" y="46110"/>
                </a:lnTo>
                <a:lnTo>
                  <a:pt x="22670" y="46240"/>
                </a:lnTo>
                <a:lnTo>
                  <a:pt x="22660" y="46250"/>
                </a:lnTo>
                <a:lnTo>
                  <a:pt x="22650" y="46270"/>
                </a:lnTo>
                <a:lnTo>
                  <a:pt x="22640" y="46270"/>
                </a:lnTo>
                <a:lnTo>
                  <a:pt x="22400" y="46220"/>
                </a:lnTo>
                <a:lnTo>
                  <a:pt x="22380" y="46230"/>
                </a:lnTo>
                <a:lnTo>
                  <a:pt x="22370" y="46240"/>
                </a:lnTo>
                <a:lnTo>
                  <a:pt x="22370" y="46250"/>
                </a:lnTo>
                <a:lnTo>
                  <a:pt x="22360" y="46290"/>
                </a:lnTo>
                <a:lnTo>
                  <a:pt x="22360" y="46300"/>
                </a:lnTo>
                <a:lnTo>
                  <a:pt x="22340" y="46360"/>
                </a:lnTo>
                <a:lnTo>
                  <a:pt x="22330" y="46370"/>
                </a:lnTo>
                <a:lnTo>
                  <a:pt x="22320" y="46370"/>
                </a:lnTo>
                <a:lnTo>
                  <a:pt x="22300" y="46370"/>
                </a:lnTo>
                <a:lnTo>
                  <a:pt x="22260" y="46360"/>
                </a:lnTo>
                <a:lnTo>
                  <a:pt x="22250" y="46360"/>
                </a:lnTo>
                <a:lnTo>
                  <a:pt x="22240" y="46370"/>
                </a:lnTo>
                <a:lnTo>
                  <a:pt x="22230" y="46440"/>
                </a:lnTo>
                <a:lnTo>
                  <a:pt x="22200" y="46530"/>
                </a:lnTo>
                <a:lnTo>
                  <a:pt x="22190" y="46560"/>
                </a:lnTo>
                <a:lnTo>
                  <a:pt x="21480" y="46410"/>
                </a:lnTo>
                <a:lnTo>
                  <a:pt x="21480" y="46430"/>
                </a:lnTo>
                <a:lnTo>
                  <a:pt x="21480" y="46450"/>
                </a:lnTo>
                <a:lnTo>
                  <a:pt x="21460" y="46560"/>
                </a:lnTo>
                <a:lnTo>
                  <a:pt x="21460" y="46570"/>
                </a:lnTo>
                <a:lnTo>
                  <a:pt x="21450" y="46580"/>
                </a:lnTo>
                <a:lnTo>
                  <a:pt x="21170" y="46520"/>
                </a:lnTo>
                <a:lnTo>
                  <a:pt x="21160" y="46520"/>
                </a:lnTo>
                <a:lnTo>
                  <a:pt x="21160" y="46510"/>
                </a:lnTo>
                <a:lnTo>
                  <a:pt x="21160" y="46500"/>
                </a:lnTo>
                <a:lnTo>
                  <a:pt x="21160" y="46480"/>
                </a:lnTo>
                <a:lnTo>
                  <a:pt x="21190" y="46360"/>
                </a:lnTo>
                <a:lnTo>
                  <a:pt x="21180" y="46350"/>
                </a:lnTo>
                <a:lnTo>
                  <a:pt x="21170" y="46340"/>
                </a:lnTo>
                <a:lnTo>
                  <a:pt x="20870" y="46260"/>
                </a:lnTo>
                <a:lnTo>
                  <a:pt x="20870" y="46280"/>
                </a:lnTo>
                <a:lnTo>
                  <a:pt x="20860" y="46280"/>
                </a:lnTo>
                <a:lnTo>
                  <a:pt x="20840" y="46380"/>
                </a:lnTo>
                <a:lnTo>
                  <a:pt x="20820" y="46430"/>
                </a:lnTo>
                <a:lnTo>
                  <a:pt x="20820" y="46440"/>
                </a:lnTo>
                <a:lnTo>
                  <a:pt x="20820" y="46450"/>
                </a:lnTo>
                <a:lnTo>
                  <a:pt x="20600" y="46410"/>
                </a:lnTo>
                <a:lnTo>
                  <a:pt x="20590" y="46410"/>
                </a:lnTo>
                <a:lnTo>
                  <a:pt x="20590" y="46420"/>
                </a:lnTo>
                <a:lnTo>
                  <a:pt x="20580" y="46430"/>
                </a:lnTo>
                <a:lnTo>
                  <a:pt x="20580" y="46440"/>
                </a:lnTo>
                <a:lnTo>
                  <a:pt x="20550" y="46570"/>
                </a:lnTo>
                <a:lnTo>
                  <a:pt x="20540" y="46580"/>
                </a:lnTo>
                <a:lnTo>
                  <a:pt x="20520" y="46580"/>
                </a:lnTo>
                <a:lnTo>
                  <a:pt x="20270" y="46530"/>
                </a:lnTo>
                <a:lnTo>
                  <a:pt x="20260" y="46540"/>
                </a:lnTo>
                <a:lnTo>
                  <a:pt x="20250" y="46540"/>
                </a:lnTo>
                <a:lnTo>
                  <a:pt x="20250" y="46550"/>
                </a:lnTo>
                <a:lnTo>
                  <a:pt x="20250" y="46580"/>
                </a:lnTo>
                <a:lnTo>
                  <a:pt x="20240" y="46590"/>
                </a:lnTo>
                <a:lnTo>
                  <a:pt x="20220" y="46670"/>
                </a:lnTo>
                <a:lnTo>
                  <a:pt x="20180" y="46890"/>
                </a:lnTo>
                <a:lnTo>
                  <a:pt x="20180" y="46900"/>
                </a:lnTo>
                <a:lnTo>
                  <a:pt x="20190" y="46900"/>
                </a:lnTo>
                <a:lnTo>
                  <a:pt x="20410" y="46970"/>
                </a:lnTo>
                <a:lnTo>
                  <a:pt x="20410" y="46990"/>
                </a:lnTo>
                <a:lnTo>
                  <a:pt x="20400" y="47040"/>
                </a:lnTo>
                <a:lnTo>
                  <a:pt x="20400" y="47050"/>
                </a:lnTo>
                <a:lnTo>
                  <a:pt x="20410" y="47060"/>
                </a:lnTo>
                <a:lnTo>
                  <a:pt x="20420" y="47070"/>
                </a:lnTo>
                <a:lnTo>
                  <a:pt x="20480" y="47080"/>
                </a:lnTo>
                <a:lnTo>
                  <a:pt x="20500" y="47090"/>
                </a:lnTo>
                <a:lnTo>
                  <a:pt x="20520" y="47110"/>
                </a:lnTo>
                <a:lnTo>
                  <a:pt x="20530" y="47150"/>
                </a:lnTo>
                <a:lnTo>
                  <a:pt x="20540" y="47170"/>
                </a:lnTo>
                <a:lnTo>
                  <a:pt x="20530" y="47210"/>
                </a:lnTo>
                <a:lnTo>
                  <a:pt x="20510" y="47350"/>
                </a:lnTo>
                <a:lnTo>
                  <a:pt x="20380" y="47270"/>
                </a:lnTo>
                <a:lnTo>
                  <a:pt x="20360" y="47260"/>
                </a:lnTo>
                <a:lnTo>
                  <a:pt x="20350" y="47260"/>
                </a:lnTo>
                <a:lnTo>
                  <a:pt x="20320" y="47280"/>
                </a:lnTo>
                <a:lnTo>
                  <a:pt x="20270" y="47330"/>
                </a:lnTo>
                <a:lnTo>
                  <a:pt x="20260" y="47350"/>
                </a:lnTo>
                <a:lnTo>
                  <a:pt x="20220" y="47430"/>
                </a:lnTo>
                <a:lnTo>
                  <a:pt x="20220" y="47450"/>
                </a:lnTo>
                <a:lnTo>
                  <a:pt x="20210" y="47490"/>
                </a:lnTo>
                <a:lnTo>
                  <a:pt x="20200" y="47500"/>
                </a:lnTo>
                <a:lnTo>
                  <a:pt x="20200" y="47510"/>
                </a:lnTo>
                <a:lnTo>
                  <a:pt x="20080" y="47650"/>
                </a:lnTo>
                <a:lnTo>
                  <a:pt x="20080" y="47660"/>
                </a:lnTo>
                <a:lnTo>
                  <a:pt x="20060" y="47690"/>
                </a:lnTo>
                <a:lnTo>
                  <a:pt x="20040" y="47720"/>
                </a:lnTo>
                <a:lnTo>
                  <a:pt x="20030" y="47720"/>
                </a:lnTo>
                <a:lnTo>
                  <a:pt x="20020" y="47730"/>
                </a:lnTo>
                <a:lnTo>
                  <a:pt x="19990" y="47730"/>
                </a:lnTo>
                <a:lnTo>
                  <a:pt x="19960" y="47730"/>
                </a:lnTo>
                <a:lnTo>
                  <a:pt x="19950" y="47720"/>
                </a:lnTo>
                <a:lnTo>
                  <a:pt x="19940" y="47700"/>
                </a:lnTo>
                <a:lnTo>
                  <a:pt x="19930" y="47690"/>
                </a:lnTo>
                <a:lnTo>
                  <a:pt x="19930" y="47670"/>
                </a:lnTo>
                <a:lnTo>
                  <a:pt x="19920" y="47660"/>
                </a:lnTo>
                <a:lnTo>
                  <a:pt x="19910" y="47640"/>
                </a:lnTo>
                <a:lnTo>
                  <a:pt x="19900" y="47630"/>
                </a:lnTo>
                <a:lnTo>
                  <a:pt x="19890" y="47620"/>
                </a:lnTo>
                <a:lnTo>
                  <a:pt x="19800" y="47580"/>
                </a:lnTo>
                <a:lnTo>
                  <a:pt x="19770" y="47580"/>
                </a:lnTo>
                <a:lnTo>
                  <a:pt x="19740" y="47580"/>
                </a:lnTo>
                <a:lnTo>
                  <a:pt x="19730" y="47590"/>
                </a:lnTo>
                <a:lnTo>
                  <a:pt x="19710" y="47640"/>
                </a:lnTo>
                <a:lnTo>
                  <a:pt x="19650" y="47730"/>
                </a:lnTo>
                <a:lnTo>
                  <a:pt x="19610" y="47760"/>
                </a:lnTo>
                <a:lnTo>
                  <a:pt x="19610" y="47770"/>
                </a:lnTo>
                <a:lnTo>
                  <a:pt x="19600" y="47780"/>
                </a:lnTo>
                <a:lnTo>
                  <a:pt x="19600" y="47800"/>
                </a:lnTo>
                <a:lnTo>
                  <a:pt x="19590" y="47810"/>
                </a:lnTo>
                <a:lnTo>
                  <a:pt x="19590" y="47820"/>
                </a:lnTo>
                <a:lnTo>
                  <a:pt x="19580" y="47830"/>
                </a:lnTo>
                <a:lnTo>
                  <a:pt x="19560" y="47830"/>
                </a:lnTo>
                <a:lnTo>
                  <a:pt x="19550" y="47840"/>
                </a:lnTo>
                <a:lnTo>
                  <a:pt x="19490" y="47830"/>
                </a:lnTo>
                <a:lnTo>
                  <a:pt x="19480" y="47830"/>
                </a:lnTo>
                <a:lnTo>
                  <a:pt x="19380" y="47850"/>
                </a:lnTo>
                <a:lnTo>
                  <a:pt x="19330" y="47850"/>
                </a:lnTo>
                <a:lnTo>
                  <a:pt x="19310" y="47860"/>
                </a:lnTo>
                <a:lnTo>
                  <a:pt x="19250" y="47890"/>
                </a:lnTo>
                <a:lnTo>
                  <a:pt x="19240" y="47900"/>
                </a:lnTo>
                <a:lnTo>
                  <a:pt x="19240" y="47910"/>
                </a:lnTo>
                <a:lnTo>
                  <a:pt x="19220" y="47950"/>
                </a:lnTo>
                <a:lnTo>
                  <a:pt x="19220" y="47960"/>
                </a:lnTo>
                <a:lnTo>
                  <a:pt x="19210" y="47960"/>
                </a:lnTo>
                <a:lnTo>
                  <a:pt x="19200" y="47970"/>
                </a:lnTo>
                <a:lnTo>
                  <a:pt x="19080" y="47940"/>
                </a:lnTo>
                <a:lnTo>
                  <a:pt x="19070" y="47940"/>
                </a:lnTo>
                <a:lnTo>
                  <a:pt x="19060" y="47940"/>
                </a:lnTo>
                <a:lnTo>
                  <a:pt x="19050" y="47950"/>
                </a:lnTo>
                <a:lnTo>
                  <a:pt x="19040" y="47960"/>
                </a:lnTo>
                <a:lnTo>
                  <a:pt x="19040" y="47970"/>
                </a:lnTo>
                <a:lnTo>
                  <a:pt x="19040" y="47980"/>
                </a:lnTo>
                <a:lnTo>
                  <a:pt x="19090" y="48040"/>
                </a:lnTo>
                <a:lnTo>
                  <a:pt x="19100" y="48050"/>
                </a:lnTo>
                <a:lnTo>
                  <a:pt x="19090" y="48050"/>
                </a:lnTo>
                <a:lnTo>
                  <a:pt x="18990" y="48080"/>
                </a:lnTo>
                <a:lnTo>
                  <a:pt x="18970" y="48080"/>
                </a:lnTo>
                <a:lnTo>
                  <a:pt x="18970" y="48090"/>
                </a:lnTo>
                <a:lnTo>
                  <a:pt x="18970" y="48100"/>
                </a:lnTo>
                <a:lnTo>
                  <a:pt x="18960" y="48110"/>
                </a:lnTo>
                <a:lnTo>
                  <a:pt x="18930" y="48260"/>
                </a:lnTo>
                <a:lnTo>
                  <a:pt x="18930" y="48280"/>
                </a:lnTo>
                <a:lnTo>
                  <a:pt x="18940" y="48290"/>
                </a:lnTo>
                <a:lnTo>
                  <a:pt x="18950" y="48300"/>
                </a:lnTo>
                <a:lnTo>
                  <a:pt x="18960" y="48300"/>
                </a:lnTo>
                <a:lnTo>
                  <a:pt x="18960" y="48310"/>
                </a:lnTo>
                <a:lnTo>
                  <a:pt x="18940" y="48410"/>
                </a:lnTo>
                <a:lnTo>
                  <a:pt x="18940" y="48420"/>
                </a:lnTo>
                <a:lnTo>
                  <a:pt x="18940" y="48430"/>
                </a:lnTo>
                <a:lnTo>
                  <a:pt x="18950" y="48440"/>
                </a:lnTo>
                <a:lnTo>
                  <a:pt x="18960" y="48450"/>
                </a:lnTo>
                <a:lnTo>
                  <a:pt x="18950" y="48470"/>
                </a:lnTo>
                <a:lnTo>
                  <a:pt x="18950" y="48540"/>
                </a:lnTo>
                <a:lnTo>
                  <a:pt x="18940" y="48610"/>
                </a:lnTo>
                <a:lnTo>
                  <a:pt x="18930" y="48620"/>
                </a:lnTo>
                <a:lnTo>
                  <a:pt x="18930" y="48630"/>
                </a:lnTo>
                <a:lnTo>
                  <a:pt x="18910" y="48630"/>
                </a:lnTo>
                <a:lnTo>
                  <a:pt x="18870" y="48640"/>
                </a:lnTo>
                <a:lnTo>
                  <a:pt x="18860" y="48640"/>
                </a:lnTo>
                <a:lnTo>
                  <a:pt x="18810" y="48630"/>
                </a:lnTo>
                <a:lnTo>
                  <a:pt x="18780" y="48610"/>
                </a:lnTo>
                <a:lnTo>
                  <a:pt x="18770" y="48610"/>
                </a:lnTo>
                <a:lnTo>
                  <a:pt x="18770" y="48600"/>
                </a:lnTo>
                <a:lnTo>
                  <a:pt x="18760" y="48600"/>
                </a:lnTo>
                <a:lnTo>
                  <a:pt x="18760" y="48590"/>
                </a:lnTo>
                <a:lnTo>
                  <a:pt x="18760" y="48580"/>
                </a:lnTo>
                <a:lnTo>
                  <a:pt x="18760" y="48570"/>
                </a:lnTo>
                <a:lnTo>
                  <a:pt x="18780" y="48440"/>
                </a:lnTo>
                <a:lnTo>
                  <a:pt x="18780" y="48430"/>
                </a:lnTo>
                <a:lnTo>
                  <a:pt x="18770" y="48410"/>
                </a:lnTo>
                <a:lnTo>
                  <a:pt x="18670" y="48380"/>
                </a:lnTo>
                <a:lnTo>
                  <a:pt x="18650" y="48380"/>
                </a:lnTo>
                <a:lnTo>
                  <a:pt x="18650" y="48370"/>
                </a:lnTo>
                <a:lnTo>
                  <a:pt x="18650" y="48360"/>
                </a:lnTo>
                <a:lnTo>
                  <a:pt x="18640" y="48350"/>
                </a:lnTo>
                <a:lnTo>
                  <a:pt x="18630" y="48330"/>
                </a:lnTo>
                <a:lnTo>
                  <a:pt x="18620" y="48320"/>
                </a:lnTo>
                <a:lnTo>
                  <a:pt x="18590" y="48310"/>
                </a:lnTo>
                <a:lnTo>
                  <a:pt x="18560" y="48300"/>
                </a:lnTo>
                <a:lnTo>
                  <a:pt x="18530" y="48270"/>
                </a:lnTo>
                <a:lnTo>
                  <a:pt x="18520" y="48270"/>
                </a:lnTo>
                <a:lnTo>
                  <a:pt x="18510" y="48280"/>
                </a:lnTo>
                <a:lnTo>
                  <a:pt x="18500" y="48290"/>
                </a:lnTo>
                <a:lnTo>
                  <a:pt x="18500" y="48300"/>
                </a:lnTo>
                <a:lnTo>
                  <a:pt x="18490" y="48300"/>
                </a:lnTo>
                <a:lnTo>
                  <a:pt x="18480" y="48300"/>
                </a:lnTo>
                <a:lnTo>
                  <a:pt x="18470" y="48300"/>
                </a:lnTo>
                <a:lnTo>
                  <a:pt x="18470" y="48290"/>
                </a:lnTo>
                <a:lnTo>
                  <a:pt x="18460" y="48290"/>
                </a:lnTo>
                <a:lnTo>
                  <a:pt x="18460" y="48280"/>
                </a:lnTo>
                <a:lnTo>
                  <a:pt x="18490" y="48090"/>
                </a:lnTo>
                <a:lnTo>
                  <a:pt x="18480" y="48080"/>
                </a:lnTo>
                <a:lnTo>
                  <a:pt x="18160" y="48030"/>
                </a:lnTo>
                <a:lnTo>
                  <a:pt x="18140" y="48030"/>
                </a:lnTo>
                <a:lnTo>
                  <a:pt x="18130" y="48020"/>
                </a:lnTo>
                <a:lnTo>
                  <a:pt x="18130" y="48010"/>
                </a:lnTo>
                <a:lnTo>
                  <a:pt x="18130" y="47970"/>
                </a:lnTo>
                <a:lnTo>
                  <a:pt x="18130" y="47950"/>
                </a:lnTo>
                <a:lnTo>
                  <a:pt x="18120" y="47910"/>
                </a:lnTo>
                <a:lnTo>
                  <a:pt x="18120" y="47900"/>
                </a:lnTo>
                <a:lnTo>
                  <a:pt x="18120" y="47890"/>
                </a:lnTo>
                <a:lnTo>
                  <a:pt x="18130" y="47850"/>
                </a:lnTo>
                <a:lnTo>
                  <a:pt x="18130" y="47840"/>
                </a:lnTo>
                <a:lnTo>
                  <a:pt x="18120" y="47760"/>
                </a:lnTo>
                <a:lnTo>
                  <a:pt x="18120" y="47740"/>
                </a:lnTo>
                <a:lnTo>
                  <a:pt x="18120" y="47710"/>
                </a:lnTo>
                <a:lnTo>
                  <a:pt x="18120" y="47670"/>
                </a:lnTo>
                <a:lnTo>
                  <a:pt x="18100" y="47550"/>
                </a:lnTo>
                <a:lnTo>
                  <a:pt x="18100" y="47510"/>
                </a:lnTo>
                <a:lnTo>
                  <a:pt x="18100" y="47450"/>
                </a:lnTo>
                <a:lnTo>
                  <a:pt x="18100" y="47440"/>
                </a:lnTo>
                <a:lnTo>
                  <a:pt x="18100" y="47430"/>
                </a:lnTo>
                <a:lnTo>
                  <a:pt x="18100" y="47420"/>
                </a:lnTo>
                <a:lnTo>
                  <a:pt x="18100" y="47410"/>
                </a:lnTo>
                <a:lnTo>
                  <a:pt x="18120" y="47380"/>
                </a:lnTo>
                <a:lnTo>
                  <a:pt x="18250" y="47270"/>
                </a:lnTo>
                <a:lnTo>
                  <a:pt x="18260" y="47260"/>
                </a:lnTo>
                <a:lnTo>
                  <a:pt x="18260" y="47250"/>
                </a:lnTo>
                <a:lnTo>
                  <a:pt x="18290" y="47200"/>
                </a:lnTo>
                <a:lnTo>
                  <a:pt x="18280" y="47190"/>
                </a:lnTo>
                <a:lnTo>
                  <a:pt x="18240" y="47150"/>
                </a:lnTo>
                <a:lnTo>
                  <a:pt x="18230" y="47150"/>
                </a:lnTo>
                <a:lnTo>
                  <a:pt x="18230" y="47160"/>
                </a:lnTo>
                <a:lnTo>
                  <a:pt x="18220" y="47160"/>
                </a:lnTo>
                <a:lnTo>
                  <a:pt x="18170" y="47140"/>
                </a:lnTo>
                <a:lnTo>
                  <a:pt x="18160" y="47140"/>
                </a:lnTo>
                <a:lnTo>
                  <a:pt x="18160" y="47130"/>
                </a:lnTo>
                <a:lnTo>
                  <a:pt x="18160" y="47120"/>
                </a:lnTo>
                <a:lnTo>
                  <a:pt x="18170" y="47120"/>
                </a:lnTo>
                <a:lnTo>
                  <a:pt x="18190" y="47120"/>
                </a:lnTo>
                <a:lnTo>
                  <a:pt x="18190" y="47110"/>
                </a:lnTo>
                <a:lnTo>
                  <a:pt x="18200" y="47110"/>
                </a:lnTo>
                <a:lnTo>
                  <a:pt x="18190" y="47100"/>
                </a:lnTo>
                <a:lnTo>
                  <a:pt x="18140" y="47060"/>
                </a:lnTo>
                <a:lnTo>
                  <a:pt x="18130" y="47050"/>
                </a:lnTo>
                <a:lnTo>
                  <a:pt x="18130" y="47040"/>
                </a:lnTo>
                <a:lnTo>
                  <a:pt x="18130" y="47030"/>
                </a:lnTo>
                <a:lnTo>
                  <a:pt x="18130" y="47020"/>
                </a:lnTo>
                <a:lnTo>
                  <a:pt x="18130" y="47010"/>
                </a:lnTo>
                <a:lnTo>
                  <a:pt x="18130" y="47000"/>
                </a:lnTo>
                <a:lnTo>
                  <a:pt x="18120" y="47000"/>
                </a:lnTo>
                <a:lnTo>
                  <a:pt x="18120" y="46990"/>
                </a:lnTo>
                <a:lnTo>
                  <a:pt x="18140" y="46960"/>
                </a:lnTo>
                <a:lnTo>
                  <a:pt x="18150" y="46940"/>
                </a:lnTo>
                <a:lnTo>
                  <a:pt x="18150" y="46930"/>
                </a:lnTo>
                <a:lnTo>
                  <a:pt x="18150" y="46920"/>
                </a:lnTo>
                <a:lnTo>
                  <a:pt x="18150" y="46900"/>
                </a:lnTo>
                <a:lnTo>
                  <a:pt x="18150" y="46880"/>
                </a:lnTo>
                <a:lnTo>
                  <a:pt x="18140" y="46860"/>
                </a:lnTo>
                <a:lnTo>
                  <a:pt x="18140" y="46850"/>
                </a:lnTo>
                <a:lnTo>
                  <a:pt x="18130" y="46830"/>
                </a:lnTo>
                <a:lnTo>
                  <a:pt x="18120" y="46780"/>
                </a:lnTo>
                <a:lnTo>
                  <a:pt x="18110" y="46730"/>
                </a:lnTo>
                <a:lnTo>
                  <a:pt x="18100" y="46650"/>
                </a:lnTo>
                <a:lnTo>
                  <a:pt x="18080" y="46590"/>
                </a:lnTo>
                <a:lnTo>
                  <a:pt x="18070" y="46570"/>
                </a:lnTo>
                <a:lnTo>
                  <a:pt x="18080" y="46510"/>
                </a:lnTo>
                <a:lnTo>
                  <a:pt x="18090" y="46450"/>
                </a:lnTo>
                <a:lnTo>
                  <a:pt x="18090" y="46400"/>
                </a:lnTo>
                <a:lnTo>
                  <a:pt x="18100" y="46380"/>
                </a:lnTo>
                <a:lnTo>
                  <a:pt x="18100" y="46370"/>
                </a:lnTo>
                <a:lnTo>
                  <a:pt x="18120" y="46340"/>
                </a:lnTo>
                <a:lnTo>
                  <a:pt x="18120" y="46330"/>
                </a:lnTo>
                <a:lnTo>
                  <a:pt x="18130" y="46320"/>
                </a:lnTo>
                <a:lnTo>
                  <a:pt x="18370" y="46200"/>
                </a:lnTo>
                <a:lnTo>
                  <a:pt x="18380" y="46200"/>
                </a:lnTo>
                <a:lnTo>
                  <a:pt x="18410" y="46230"/>
                </a:lnTo>
                <a:lnTo>
                  <a:pt x="18500" y="46160"/>
                </a:lnTo>
                <a:lnTo>
                  <a:pt x="18550" y="46150"/>
                </a:lnTo>
                <a:lnTo>
                  <a:pt x="18620" y="46160"/>
                </a:lnTo>
                <a:lnTo>
                  <a:pt x="18630" y="46150"/>
                </a:lnTo>
                <a:lnTo>
                  <a:pt x="18640" y="46140"/>
                </a:lnTo>
                <a:lnTo>
                  <a:pt x="18640" y="46120"/>
                </a:lnTo>
                <a:lnTo>
                  <a:pt x="18700" y="45810"/>
                </a:lnTo>
                <a:lnTo>
                  <a:pt x="18700" y="45790"/>
                </a:lnTo>
                <a:lnTo>
                  <a:pt x="18730" y="45620"/>
                </a:lnTo>
                <a:lnTo>
                  <a:pt x="18700" y="45580"/>
                </a:lnTo>
                <a:lnTo>
                  <a:pt x="18670" y="45570"/>
                </a:lnTo>
                <a:lnTo>
                  <a:pt x="18500" y="45520"/>
                </a:lnTo>
                <a:lnTo>
                  <a:pt x="18470" y="45480"/>
                </a:lnTo>
                <a:lnTo>
                  <a:pt x="18570" y="44950"/>
                </a:lnTo>
                <a:lnTo>
                  <a:pt x="18580" y="44940"/>
                </a:lnTo>
                <a:lnTo>
                  <a:pt x="18580" y="44930"/>
                </a:lnTo>
                <a:lnTo>
                  <a:pt x="18590" y="44930"/>
                </a:lnTo>
                <a:lnTo>
                  <a:pt x="18600" y="44930"/>
                </a:lnTo>
                <a:lnTo>
                  <a:pt x="18610" y="44930"/>
                </a:lnTo>
                <a:lnTo>
                  <a:pt x="18610" y="44920"/>
                </a:lnTo>
                <a:lnTo>
                  <a:pt x="18610" y="44910"/>
                </a:lnTo>
                <a:lnTo>
                  <a:pt x="18600" y="44900"/>
                </a:lnTo>
                <a:lnTo>
                  <a:pt x="18600" y="44880"/>
                </a:lnTo>
                <a:lnTo>
                  <a:pt x="18610" y="44880"/>
                </a:lnTo>
                <a:lnTo>
                  <a:pt x="18640" y="44880"/>
                </a:lnTo>
                <a:lnTo>
                  <a:pt x="18660" y="44890"/>
                </a:lnTo>
                <a:lnTo>
                  <a:pt x="18660" y="44880"/>
                </a:lnTo>
                <a:lnTo>
                  <a:pt x="18670" y="44880"/>
                </a:lnTo>
                <a:lnTo>
                  <a:pt x="18670" y="44870"/>
                </a:lnTo>
                <a:lnTo>
                  <a:pt x="18820" y="44030"/>
                </a:lnTo>
                <a:lnTo>
                  <a:pt x="18360" y="43950"/>
                </a:lnTo>
                <a:lnTo>
                  <a:pt x="18260" y="43960"/>
                </a:lnTo>
                <a:lnTo>
                  <a:pt x="18240" y="44080"/>
                </a:lnTo>
                <a:lnTo>
                  <a:pt x="18230" y="44100"/>
                </a:lnTo>
                <a:lnTo>
                  <a:pt x="18220" y="44110"/>
                </a:lnTo>
                <a:lnTo>
                  <a:pt x="18210" y="44110"/>
                </a:lnTo>
                <a:lnTo>
                  <a:pt x="18040" y="44080"/>
                </a:lnTo>
                <a:lnTo>
                  <a:pt x="18030" y="44100"/>
                </a:lnTo>
                <a:lnTo>
                  <a:pt x="18020" y="44120"/>
                </a:lnTo>
                <a:lnTo>
                  <a:pt x="17960" y="44430"/>
                </a:lnTo>
                <a:lnTo>
                  <a:pt x="17960" y="44440"/>
                </a:lnTo>
                <a:lnTo>
                  <a:pt x="17960" y="44450"/>
                </a:lnTo>
                <a:lnTo>
                  <a:pt x="17960" y="44460"/>
                </a:lnTo>
                <a:lnTo>
                  <a:pt x="17960" y="44470"/>
                </a:lnTo>
                <a:lnTo>
                  <a:pt x="17970" y="44490"/>
                </a:lnTo>
                <a:lnTo>
                  <a:pt x="17980" y="44500"/>
                </a:lnTo>
                <a:lnTo>
                  <a:pt x="18000" y="44520"/>
                </a:lnTo>
                <a:lnTo>
                  <a:pt x="18000" y="44530"/>
                </a:lnTo>
                <a:lnTo>
                  <a:pt x="18000" y="44600"/>
                </a:lnTo>
                <a:lnTo>
                  <a:pt x="18000" y="44620"/>
                </a:lnTo>
                <a:lnTo>
                  <a:pt x="17990" y="44640"/>
                </a:lnTo>
                <a:lnTo>
                  <a:pt x="17980" y="44640"/>
                </a:lnTo>
                <a:lnTo>
                  <a:pt x="17950" y="44640"/>
                </a:lnTo>
                <a:lnTo>
                  <a:pt x="17660" y="44640"/>
                </a:lnTo>
                <a:lnTo>
                  <a:pt x="17590" y="44670"/>
                </a:lnTo>
                <a:lnTo>
                  <a:pt x="17580" y="44780"/>
                </a:lnTo>
                <a:lnTo>
                  <a:pt x="17580" y="44800"/>
                </a:lnTo>
                <a:lnTo>
                  <a:pt x="17570" y="44820"/>
                </a:lnTo>
                <a:lnTo>
                  <a:pt x="17560" y="44820"/>
                </a:lnTo>
                <a:lnTo>
                  <a:pt x="17480" y="44820"/>
                </a:lnTo>
                <a:lnTo>
                  <a:pt x="17440" y="44810"/>
                </a:lnTo>
                <a:lnTo>
                  <a:pt x="17440" y="44790"/>
                </a:lnTo>
                <a:lnTo>
                  <a:pt x="17430" y="44770"/>
                </a:lnTo>
                <a:lnTo>
                  <a:pt x="17440" y="44680"/>
                </a:lnTo>
                <a:lnTo>
                  <a:pt x="17430" y="44640"/>
                </a:lnTo>
                <a:lnTo>
                  <a:pt x="17360" y="44610"/>
                </a:lnTo>
                <a:lnTo>
                  <a:pt x="17330" y="44600"/>
                </a:lnTo>
                <a:lnTo>
                  <a:pt x="17330" y="44560"/>
                </a:lnTo>
                <a:lnTo>
                  <a:pt x="17340" y="44280"/>
                </a:lnTo>
                <a:lnTo>
                  <a:pt x="17340" y="44250"/>
                </a:lnTo>
                <a:lnTo>
                  <a:pt x="17330" y="44210"/>
                </a:lnTo>
                <a:lnTo>
                  <a:pt x="17320" y="44180"/>
                </a:lnTo>
                <a:lnTo>
                  <a:pt x="17290" y="44100"/>
                </a:lnTo>
                <a:lnTo>
                  <a:pt x="17240" y="43930"/>
                </a:lnTo>
                <a:lnTo>
                  <a:pt x="17240" y="43920"/>
                </a:lnTo>
                <a:lnTo>
                  <a:pt x="17240" y="43910"/>
                </a:lnTo>
                <a:lnTo>
                  <a:pt x="17310" y="43870"/>
                </a:lnTo>
                <a:lnTo>
                  <a:pt x="17440" y="43770"/>
                </a:lnTo>
                <a:lnTo>
                  <a:pt x="17450" y="43750"/>
                </a:lnTo>
                <a:lnTo>
                  <a:pt x="17460" y="43750"/>
                </a:lnTo>
                <a:lnTo>
                  <a:pt x="17500" y="43680"/>
                </a:lnTo>
                <a:lnTo>
                  <a:pt x="17500" y="43670"/>
                </a:lnTo>
                <a:lnTo>
                  <a:pt x="17510" y="43660"/>
                </a:lnTo>
                <a:lnTo>
                  <a:pt x="17510" y="43640"/>
                </a:lnTo>
                <a:lnTo>
                  <a:pt x="17530" y="43540"/>
                </a:lnTo>
                <a:lnTo>
                  <a:pt x="17530" y="43520"/>
                </a:lnTo>
                <a:lnTo>
                  <a:pt x="17530" y="43500"/>
                </a:lnTo>
                <a:lnTo>
                  <a:pt x="17520" y="43510"/>
                </a:lnTo>
                <a:lnTo>
                  <a:pt x="17450" y="43500"/>
                </a:lnTo>
                <a:lnTo>
                  <a:pt x="17430" y="43490"/>
                </a:lnTo>
                <a:lnTo>
                  <a:pt x="17410" y="43480"/>
                </a:lnTo>
                <a:lnTo>
                  <a:pt x="17380" y="43440"/>
                </a:lnTo>
                <a:lnTo>
                  <a:pt x="17360" y="43420"/>
                </a:lnTo>
                <a:lnTo>
                  <a:pt x="17330" y="43410"/>
                </a:lnTo>
                <a:lnTo>
                  <a:pt x="17240" y="43370"/>
                </a:lnTo>
                <a:lnTo>
                  <a:pt x="17220" y="43350"/>
                </a:lnTo>
                <a:lnTo>
                  <a:pt x="17220" y="43340"/>
                </a:lnTo>
                <a:lnTo>
                  <a:pt x="17220" y="43320"/>
                </a:lnTo>
                <a:lnTo>
                  <a:pt x="17210" y="43310"/>
                </a:lnTo>
                <a:lnTo>
                  <a:pt x="17200" y="43290"/>
                </a:lnTo>
                <a:lnTo>
                  <a:pt x="17160" y="43250"/>
                </a:lnTo>
                <a:lnTo>
                  <a:pt x="17150" y="43230"/>
                </a:lnTo>
                <a:lnTo>
                  <a:pt x="17140" y="43220"/>
                </a:lnTo>
                <a:lnTo>
                  <a:pt x="17150" y="43200"/>
                </a:lnTo>
                <a:lnTo>
                  <a:pt x="17150" y="43190"/>
                </a:lnTo>
                <a:lnTo>
                  <a:pt x="17160" y="43170"/>
                </a:lnTo>
                <a:lnTo>
                  <a:pt x="17160" y="43160"/>
                </a:lnTo>
                <a:lnTo>
                  <a:pt x="17160" y="43150"/>
                </a:lnTo>
                <a:lnTo>
                  <a:pt x="17160" y="43130"/>
                </a:lnTo>
                <a:lnTo>
                  <a:pt x="17160" y="43120"/>
                </a:lnTo>
                <a:lnTo>
                  <a:pt x="17150" y="43100"/>
                </a:lnTo>
                <a:lnTo>
                  <a:pt x="17150" y="43090"/>
                </a:lnTo>
                <a:lnTo>
                  <a:pt x="17160" y="43070"/>
                </a:lnTo>
                <a:lnTo>
                  <a:pt x="17160" y="43050"/>
                </a:lnTo>
                <a:lnTo>
                  <a:pt x="17190" y="43010"/>
                </a:lnTo>
                <a:lnTo>
                  <a:pt x="17200" y="42980"/>
                </a:lnTo>
                <a:lnTo>
                  <a:pt x="17200" y="42970"/>
                </a:lnTo>
                <a:lnTo>
                  <a:pt x="17200" y="42950"/>
                </a:lnTo>
                <a:lnTo>
                  <a:pt x="17200" y="42930"/>
                </a:lnTo>
                <a:lnTo>
                  <a:pt x="17190" y="42880"/>
                </a:lnTo>
                <a:lnTo>
                  <a:pt x="17170" y="42830"/>
                </a:lnTo>
                <a:lnTo>
                  <a:pt x="17170" y="42820"/>
                </a:lnTo>
                <a:lnTo>
                  <a:pt x="17080" y="42680"/>
                </a:lnTo>
                <a:lnTo>
                  <a:pt x="17070" y="42660"/>
                </a:lnTo>
                <a:lnTo>
                  <a:pt x="16830" y="42460"/>
                </a:lnTo>
                <a:lnTo>
                  <a:pt x="16630" y="42380"/>
                </a:lnTo>
                <a:lnTo>
                  <a:pt x="16530" y="42370"/>
                </a:lnTo>
                <a:lnTo>
                  <a:pt x="16480" y="42350"/>
                </a:lnTo>
                <a:lnTo>
                  <a:pt x="16420" y="42290"/>
                </a:lnTo>
                <a:lnTo>
                  <a:pt x="16300" y="42210"/>
                </a:lnTo>
                <a:lnTo>
                  <a:pt x="16290" y="42190"/>
                </a:lnTo>
                <a:lnTo>
                  <a:pt x="16210" y="42080"/>
                </a:lnTo>
                <a:lnTo>
                  <a:pt x="16200" y="42060"/>
                </a:lnTo>
                <a:lnTo>
                  <a:pt x="16210" y="42030"/>
                </a:lnTo>
                <a:lnTo>
                  <a:pt x="16330" y="41960"/>
                </a:lnTo>
                <a:lnTo>
                  <a:pt x="16450" y="41900"/>
                </a:lnTo>
                <a:lnTo>
                  <a:pt x="16510" y="41890"/>
                </a:lnTo>
                <a:lnTo>
                  <a:pt x="16760" y="41920"/>
                </a:lnTo>
                <a:lnTo>
                  <a:pt x="16940" y="41830"/>
                </a:lnTo>
                <a:lnTo>
                  <a:pt x="17880" y="41800"/>
                </a:lnTo>
                <a:lnTo>
                  <a:pt x="17890" y="41820"/>
                </a:lnTo>
                <a:lnTo>
                  <a:pt x="17900" y="41840"/>
                </a:lnTo>
                <a:lnTo>
                  <a:pt x="17890" y="41870"/>
                </a:lnTo>
                <a:lnTo>
                  <a:pt x="17900" y="41890"/>
                </a:lnTo>
                <a:lnTo>
                  <a:pt x="17910" y="41920"/>
                </a:lnTo>
                <a:lnTo>
                  <a:pt x="17920" y="41940"/>
                </a:lnTo>
                <a:lnTo>
                  <a:pt x="17930" y="41960"/>
                </a:lnTo>
                <a:lnTo>
                  <a:pt x="17980" y="41980"/>
                </a:lnTo>
                <a:lnTo>
                  <a:pt x="18070" y="41980"/>
                </a:lnTo>
                <a:lnTo>
                  <a:pt x="18080" y="41970"/>
                </a:lnTo>
                <a:lnTo>
                  <a:pt x="18090" y="41940"/>
                </a:lnTo>
                <a:lnTo>
                  <a:pt x="18120" y="41810"/>
                </a:lnTo>
                <a:lnTo>
                  <a:pt x="18130" y="41800"/>
                </a:lnTo>
                <a:lnTo>
                  <a:pt x="18140" y="41790"/>
                </a:lnTo>
                <a:lnTo>
                  <a:pt x="18320" y="41800"/>
                </a:lnTo>
                <a:lnTo>
                  <a:pt x="18340" y="41790"/>
                </a:lnTo>
                <a:lnTo>
                  <a:pt x="18390" y="41620"/>
                </a:lnTo>
                <a:lnTo>
                  <a:pt x="18400" y="41600"/>
                </a:lnTo>
                <a:lnTo>
                  <a:pt x="18410" y="41590"/>
                </a:lnTo>
                <a:lnTo>
                  <a:pt x="18720" y="41640"/>
                </a:lnTo>
                <a:lnTo>
                  <a:pt x="18740" y="41620"/>
                </a:lnTo>
                <a:lnTo>
                  <a:pt x="18750" y="41600"/>
                </a:lnTo>
                <a:lnTo>
                  <a:pt x="18790" y="41480"/>
                </a:lnTo>
                <a:lnTo>
                  <a:pt x="18800" y="41460"/>
                </a:lnTo>
                <a:lnTo>
                  <a:pt x="18810" y="41450"/>
                </a:lnTo>
                <a:lnTo>
                  <a:pt x="18830" y="41450"/>
                </a:lnTo>
                <a:lnTo>
                  <a:pt x="19240" y="41560"/>
                </a:lnTo>
                <a:lnTo>
                  <a:pt x="19260" y="41560"/>
                </a:lnTo>
                <a:lnTo>
                  <a:pt x="19280" y="41550"/>
                </a:lnTo>
                <a:lnTo>
                  <a:pt x="19290" y="41530"/>
                </a:lnTo>
                <a:lnTo>
                  <a:pt x="19360" y="41150"/>
                </a:lnTo>
                <a:lnTo>
                  <a:pt x="19350" y="41140"/>
                </a:lnTo>
                <a:lnTo>
                  <a:pt x="19170" y="41070"/>
                </a:lnTo>
                <a:lnTo>
                  <a:pt x="19130" y="41040"/>
                </a:lnTo>
                <a:lnTo>
                  <a:pt x="19110" y="41010"/>
                </a:lnTo>
                <a:lnTo>
                  <a:pt x="18990" y="40760"/>
                </a:lnTo>
                <a:lnTo>
                  <a:pt x="18990" y="40750"/>
                </a:lnTo>
                <a:lnTo>
                  <a:pt x="18860" y="40470"/>
                </a:lnTo>
                <a:lnTo>
                  <a:pt x="18840" y="40440"/>
                </a:lnTo>
                <a:lnTo>
                  <a:pt x="18820" y="40410"/>
                </a:lnTo>
                <a:lnTo>
                  <a:pt x="18800" y="40410"/>
                </a:lnTo>
                <a:lnTo>
                  <a:pt x="18450" y="40490"/>
                </a:lnTo>
                <a:lnTo>
                  <a:pt x="18440" y="40490"/>
                </a:lnTo>
                <a:lnTo>
                  <a:pt x="18430" y="40470"/>
                </a:lnTo>
                <a:lnTo>
                  <a:pt x="18430" y="40450"/>
                </a:lnTo>
                <a:lnTo>
                  <a:pt x="18430" y="40220"/>
                </a:lnTo>
                <a:lnTo>
                  <a:pt x="18440" y="39720"/>
                </a:lnTo>
                <a:lnTo>
                  <a:pt x="18440" y="39510"/>
                </a:lnTo>
                <a:lnTo>
                  <a:pt x="18440" y="39150"/>
                </a:lnTo>
                <a:lnTo>
                  <a:pt x="18750" y="38950"/>
                </a:lnTo>
                <a:lnTo>
                  <a:pt x="19070" y="38730"/>
                </a:lnTo>
                <a:lnTo>
                  <a:pt x="19920" y="38170"/>
                </a:lnTo>
                <a:lnTo>
                  <a:pt x="20010" y="38110"/>
                </a:lnTo>
                <a:lnTo>
                  <a:pt x="20040" y="38080"/>
                </a:lnTo>
                <a:lnTo>
                  <a:pt x="20030" y="38080"/>
                </a:lnTo>
                <a:lnTo>
                  <a:pt x="20010" y="38050"/>
                </a:lnTo>
                <a:lnTo>
                  <a:pt x="20000" y="38050"/>
                </a:lnTo>
                <a:lnTo>
                  <a:pt x="20000" y="38040"/>
                </a:lnTo>
                <a:lnTo>
                  <a:pt x="20000" y="38030"/>
                </a:lnTo>
                <a:lnTo>
                  <a:pt x="20000" y="38020"/>
                </a:lnTo>
                <a:lnTo>
                  <a:pt x="20010" y="37990"/>
                </a:lnTo>
                <a:lnTo>
                  <a:pt x="20010" y="37980"/>
                </a:lnTo>
                <a:lnTo>
                  <a:pt x="20020" y="37970"/>
                </a:lnTo>
                <a:lnTo>
                  <a:pt x="20020" y="37960"/>
                </a:lnTo>
                <a:lnTo>
                  <a:pt x="20020" y="37950"/>
                </a:lnTo>
                <a:lnTo>
                  <a:pt x="20010" y="37940"/>
                </a:lnTo>
                <a:lnTo>
                  <a:pt x="20010" y="37930"/>
                </a:lnTo>
                <a:lnTo>
                  <a:pt x="20000" y="37920"/>
                </a:lnTo>
                <a:lnTo>
                  <a:pt x="20000" y="37910"/>
                </a:lnTo>
                <a:lnTo>
                  <a:pt x="20010" y="37900"/>
                </a:lnTo>
                <a:lnTo>
                  <a:pt x="20010" y="37890"/>
                </a:lnTo>
                <a:lnTo>
                  <a:pt x="20020" y="37870"/>
                </a:lnTo>
                <a:lnTo>
                  <a:pt x="20040" y="37860"/>
                </a:lnTo>
                <a:lnTo>
                  <a:pt x="20050" y="37860"/>
                </a:lnTo>
                <a:lnTo>
                  <a:pt x="20060" y="37860"/>
                </a:lnTo>
                <a:lnTo>
                  <a:pt x="20100" y="37880"/>
                </a:lnTo>
                <a:lnTo>
                  <a:pt x="20120" y="37880"/>
                </a:lnTo>
                <a:lnTo>
                  <a:pt x="20150" y="37860"/>
                </a:lnTo>
                <a:lnTo>
                  <a:pt x="20160" y="37850"/>
                </a:lnTo>
                <a:lnTo>
                  <a:pt x="20170" y="37830"/>
                </a:lnTo>
                <a:lnTo>
                  <a:pt x="20180" y="37830"/>
                </a:lnTo>
                <a:lnTo>
                  <a:pt x="20200" y="37830"/>
                </a:lnTo>
                <a:lnTo>
                  <a:pt x="20210" y="37830"/>
                </a:lnTo>
                <a:lnTo>
                  <a:pt x="20210" y="37820"/>
                </a:lnTo>
                <a:lnTo>
                  <a:pt x="20210" y="37800"/>
                </a:lnTo>
                <a:lnTo>
                  <a:pt x="20210" y="37790"/>
                </a:lnTo>
                <a:lnTo>
                  <a:pt x="20220" y="37780"/>
                </a:lnTo>
                <a:lnTo>
                  <a:pt x="20220" y="37770"/>
                </a:lnTo>
                <a:lnTo>
                  <a:pt x="20230" y="37760"/>
                </a:lnTo>
                <a:lnTo>
                  <a:pt x="20230" y="37750"/>
                </a:lnTo>
                <a:lnTo>
                  <a:pt x="20270" y="37750"/>
                </a:lnTo>
                <a:lnTo>
                  <a:pt x="20280" y="37750"/>
                </a:lnTo>
                <a:lnTo>
                  <a:pt x="20290" y="37730"/>
                </a:lnTo>
                <a:lnTo>
                  <a:pt x="20300" y="37730"/>
                </a:lnTo>
                <a:lnTo>
                  <a:pt x="20330" y="37710"/>
                </a:lnTo>
                <a:lnTo>
                  <a:pt x="20340" y="37710"/>
                </a:lnTo>
                <a:lnTo>
                  <a:pt x="20350" y="37700"/>
                </a:lnTo>
                <a:lnTo>
                  <a:pt x="20360" y="37680"/>
                </a:lnTo>
                <a:lnTo>
                  <a:pt x="20360" y="37670"/>
                </a:lnTo>
                <a:lnTo>
                  <a:pt x="20420" y="37620"/>
                </a:lnTo>
                <a:lnTo>
                  <a:pt x="20480" y="37620"/>
                </a:lnTo>
                <a:lnTo>
                  <a:pt x="21430" y="37760"/>
                </a:lnTo>
                <a:lnTo>
                  <a:pt x="24580" y="37760"/>
                </a:lnTo>
                <a:lnTo>
                  <a:pt x="25290" y="37760"/>
                </a:lnTo>
                <a:lnTo>
                  <a:pt x="25260" y="37800"/>
                </a:lnTo>
                <a:lnTo>
                  <a:pt x="25260" y="37810"/>
                </a:lnTo>
                <a:lnTo>
                  <a:pt x="25270" y="37820"/>
                </a:lnTo>
                <a:lnTo>
                  <a:pt x="25280" y="37830"/>
                </a:lnTo>
                <a:lnTo>
                  <a:pt x="25290" y="37830"/>
                </a:lnTo>
                <a:lnTo>
                  <a:pt x="25300" y="37830"/>
                </a:lnTo>
                <a:lnTo>
                  <a:pt x="25390" y="37780"/>
                </a:lnTo>
                <a:lnTo>
                  <a:pt x="26240" y="37760"/>
                </a:lnTo>
                <a:lnTo>
                  <a:pt x="26250" y="37750"/>
                </a:lnTo>
                <a:lnTo>
                  <a:pt x="26250" y="37740"/>
                </a:lnTo>
                <a:lnTo>
                  <a:pt x="26260" y="37730"/>
                </a:lnTo>
                <a:lnTo>
                  <a:pt x="26280" y="37730"/>
                </a:lnTo>
                <a:lnTo>
                  <a:pt x="26300" y="37730"/>
                </a:lnTo>
                <a:lnTo>
                  <a:pt x="26360" y="37740"/>
                </a:lnTo>
                <a:lnTo>
                  <a:pt x="26380" y="37730"/>
                </a:lnTo>
                <a:lnTo>
                  <a:pt x="26400" y="37720"/>
                </a:lnTo>
                <a:lnTo>
                  <a:pt x="26400" y="37710"/>
                </a:lnTo>
                <a:lnTo>
                  <a:pt x="26410" y="37690"/>
                </a:lnTo>
                <a:lnTo>
                  <a:pt x="26420" y="37680"/>
                </a:lnTo>
                <a:lnTo>
                  <a:pt x="26420" y="37670"/>
                </a:lnTo>
                <a:lnTo>
                  <a:pt x="26420" y="37660"/>
                </a:lnTo>
                <a:lnTo>
                  <a:pt x="26420" y="37640"/>
                </a:lnTo>
                <a:lnTo>
                  <a:pt x="26430" y="37630"/>
                </a:lnTo>
                <a:lnTo>
                  <a:pt x="26430" y="37620"/>
                </a:lnTo>
                <a:lnTo>
                  <a:pt x="26490" y="37580"/>
                </a:lnTo>
                <a:lnTo>
                  <a:pt x="26490" y="37570"/>
                </a:lnTo>
                <a:lnTo>
                  <a:pt x="26500" y="37570"/>
                </a:lnTo>
                <a:lnTo>
                  <a:pt x="26500" y="37560"/>
                </a:lnTo>
                <a:lnTo>
                  <a:pt x="26740" y="37390"/>
                </a:lnTo>
                <a:lnTo>
                  <a:pt x="27110" y="37130"/>
                </a:lnTo>
                <a:lnTo>
                  <a:pt x="27120" y="37120"/>
                </a:lnTo>
                <a:lnTo>
                  <a:pt x="27120" y="37110"/>
                </a:lnTo>
                <a:lnTo>
                  <a:pt x="27130" y="37070"/>
                </a:lnTo>
                <a:lnTo>
                  <a:pt x="27130" y="37050"/>
                </a:lnTo>
                <a:lnTo>
                  <a:pt x="27130" y="37040"/>
                </a:lnTo>
                <a:lnTo>
                  <a:pt x="27130" y="37010"/>
                </a:lnTo>
                <a:lnTo>
                  <a:pt x="27130" y="36980"/>
                </a:lnTo>
                <a:lnTo>
                  <a:pt x="27130" y="36950"/>
                </a:lnTo>
                <a:lnTo>
                  <a:pt x="27130" y="36940"/>
                </a:lnTo>
                <a:lnTo>
                  <a:pt x="27130" y="36920"/>
                </a:lnTo>
                <a:lnTo>
                  <a:pt x="27140" y="36890"/>
                </a:lnTo>
                <a:lnTo>
                  <a:pt x="27140" y="36880"/>
                </a:lnTo>
                <a:lnTo>
                  <a:pt x="27140" y="36850"/>
                </a:lnTo>
                <a:lnTo>
                  <a:pt x="27140" y="36830"/>
                </a:lnTo>
                <a:lnTo>
                  <a:pt x="27140" y="36820"/>
                </a:lnTo>
                <a:lnTo>
                  <a:pt x="27150" y="36810"/>
                </a:lnTo>
                <a:lnTo>
                  <a:pt x="27150" y="36800"/>
                </a:lnTo>
                <a:lnTo>
                  <a:pt x="27160" y="36790"/>
                </a:lnTo>
                <a:lnTo>
                  <a:pt x="27270" y="36700"/>
                </a:lnTo>
                <a:lnTo>
                  <a:pt x="27270" y="36690"/>
                </a:lnTo>
                <a:lnTo>
                  <a:pt x="27290" y="36660"/>
                </a:lnTo>
                <a:lnTo>
                  <a:pt x="27320" y="36630"/>
                </a:lnTo>
                <a:lnTo>
                  <a:pt x="27410" y="36590"/>
                </a:lnTo>
                <a:lnTo>
                  <a:pt x="27410" y="36580"/>
                </a:lnTo>
                <a:lnTo>
                  <a:pt x="27410" y="36570"/>
                </a:lnTo>
                <a:lnTo>
                  <a:pt x="27420" y="36560"/>
                </a:lnTo>
                <a:lnTo>
                  <a:pt x="27430" y="36540"/>
                </a:lnTo>
                <a:lnTo>
                  <a:pt x="27490" y="36510"/>
                </a:lnTo>
                <a:lnTo>
                  <a:pt x="27500" y="36500"/>
                </a:lnTo>
                <a:lnTo>
                  <a:pt x="27660" y="36520"/>
                </a:lnTo>
                <a:lnTo>
                  <a:pt x="27660" y="36510"/>
                </a:lnTo>
                <a:lnTo>
                  <a:pt x="27670" y="36500"/>
                </a:lnTo>
                <a:lnTo>
                  <a:pt x="27660" y="36500"/>
                </a:lnTo>
                <a:lnTo>
                  <a:pt x="27660" y="36480"/>
                </a:lnTo>
                <a:lnTo>
                  <a:pt x="27660" y="36470"/>
                </a:lnTo>
                <a:lnTo>
                  <a:pt x="27660" y="36460"/>
                </a:lnTo>
                <a:lnTo>
                  <a:pt x="27660" y="36450"/>
                </a:lnTo>
                <a:lnTo>
                  <a:pt x="27670" y="36440"/>
                </a:lnTo>
                <a:lnTo>
                  <a:pt x="27680" y="36420"/>
                </a:lnTo>
                <a:lnTo>
                  <a:pt x="27700" y="36410"/>
                </a:lnTo>
                <a:lnTo>
                  <a:pt x="27740" y="36410"/>
                </a:lnTo>
                <a:lnTo>
                  <a:pt x="27760" y="36400"/>
                </a:lnTo>
                <a:lnTo>
                  <a:pt x="27770" y="36390"/>
                </a:lnTo>
                <a:lnTo>
                  <a:pt x="27800" y="36350"/>
                </a:lnTo>
                <a:lnTo>
                  <a:pt x="27820" y="36310"/>
                </a:lnTo>
                <a:lnTo>
                  <a:pt x="27820" y="36300"/>
                </a:lnTo>
                <a:lnTo>
                  <a:pt x="27820" y="36290"/>
                </a:lnTo>
                <a:lnTo>
                  <a:pt x="27810" y="36290"/>
                </a:lnTo>
                <a:lnTo>
                  <a:pt x="27810" y="36280"/>
                </a:lnTo>
                <a:lnTo>
                  <a:pt x="27810" y="36270"/>
                </a:lnTo>
                <a:lnTo>
                  <a:pt x="27800" y="36260"/>
                </a:lnTo>
                <a:lnTo>
                  <a:pt x="27800" y="36250"/>
                </a:lnTo>
                <a:lnTo>
                  <a:pt x="27800" y="36240"/>
                </a:lnTo>
                <a:lnTo>
                  <a:pt x="27790" y="36240"/>
                </a:lnTo>
                <a:lnTo>
                  <a:pt x="27800" y="36220"/>
                </a:lnTo>
                <a:lnTo>
                  <a:pt x="27800" y="36210"/>
                </a:lnTo>
                <a:lnTo>
                  <a:pt x="27800" y="36200"/>
                </a:lnTo>
                <a:lnTo>
                  <a:pt x="27800" y="36190"/>
                </a:lnTo>
                <a:lnTo>
                  <a:pt x="27800" y="36180"/>
                </a:lnTo>
                <a:lnTo>
                  <a:pt x="27790" y="36180"/>
                </a:lnTo>
                <a:lnTo>
                  <a:pt x="27790" y="36170"/>
                </a:lnTo>
                <a:lnTo>
                  <a:pt x="27750" y="36120"/>
                </a:lnTo>
                <a:lnTo>
                  <a:pt x="27750" y="36110"/>
                </a:lnTo>
                <a:lnTo>
                  <a:pt x="27740" y="36090"/>
                </a:lnTo>
                <a:lnTo>
                  <a:pt x="27740" y="36080"/>
                </a:lnTo>
                <a:lnTo>
                  <a:pt x="27750" y="36070"/>
                </a:lnTo>
                <a:lnTo>
                  <a:pt x="27750" y="36060"/>
                </a:lnTo>
                <a:lnTo>
                  <a:pt x="27760" y="36050"/>
                </a:lnTo>
                <a:lnTo>
                  <a:pt x="27810" y="36050"/>
                </a:lnTo>
                <a:lnTo>
                  <a:pt x="27870" y="36010"/>
                </a:lnTo>
                <a:lnTo>
                  <a:pt x="27890" y="35980"/>
                </a:lnTo>
                <a:lnTo>
                  <a:pt x="27900" y="35970"/>
                </a:lnTo>
                <a:lnTo>
                  <a:pt x="28020" y="35910"/>
                </a:lnTo>
                <a:lnTo>
                  <a:pt x="28040" y="35900"/>
                </a:lnTo>
                <a:lnTo>
                  <a:pt x="28050" y="35890"/>
                </a:lnTo>
                <a:lnTo>
                  <a:pt x="28060" y="35890"/>
                </a:lnTo>
                <a:lnTo>
                  <a:pt x="28060" y="35870"/>
                </a:lnTo>
                <a:lnTo>
                  <a:pt x="28070" y="35850"/>
                </a:lnTo>
                <a:lnTo>
                  <a:pt x="28060" y="35840"/>
                </a:lnTo>
                <a:lnTo>
                  <a:pt x="28060" y="35830"/>
                </a:lnTo>
                <a:lnTo>
                  <a:pt x="28060" y="35820"/>
                </a:lnTo>
                <a:lnTo>
                  <a:pt x="28110" y="35780"/>
                </a:lnTo>
                <a:lnTo>
                  <a:pt x="28120" y="35780"/>
                </a:lnTo>
                <a:lnTo>
                  <a:pt x="28130" y="35780"/>
                </a:lnTo>
                <a:lnTo>
                  <a:pt x="28170" y="35790"/>
                </a:lnTo>
                <a:lnTo>
                  <a:pt x="28180" y="35790"/>
                </a:lnTo>
                <a:lnTo>
                  <a:pt x="28180" y="35780"/>
                </a:lnTo>
                <a:lnTo>
                  <a:pt x="28180" y="35770"/>
                </a:lnTo>
                <a:lnTo>
                  <a:pt x="28180" y="35760"/>
                </a:lnTo>
                <a:lnTo>
                  <a:pt x="28190" y="35750"/>
                </a:lnTo>
                <a:lnTo>
                  <a:pt x="28180" y="35740"/>
                </a:lnTo>
                <a:lnTo>
                  <a:pt x="28180" y="35710"/>
                </a:lnTo>
                <a:lnTo>
                  <a:pt x="28180" y="35700"/>
                </a:lnTo>
                <a:lnTo>
                  <a:pt x="28170" y="35690"/>
                </a:lnTo>
                <a:lnTo>
                  <a:pt x="28180" y="35680"/>
                </a:lnTo>
                <a:lnTo>
                  <a:pt x="28180" y="35650"/>
                </a:lnTo>
                <a:lnTo>
                  <a:pt x="28180" y="35640"/>
                </a:lnTo>
                <a:lnTo>
                  <a:pt x="28170" y="35640"/>
                </a:lnTo>
                <a:lnTo>
                  <a:pt x="28170" y="35630"/>
                </a:lnTo>
                <a:lnTo>
                  <a:pt x="28160" y="35620"/>
                </a:lnTo>
                <a:lnTo>
                  <a:pt x="28160" y="35600"/>
                </a:lnTo>
                <a:lnTo>
                  <a:pt x="28160" y="35590"/>
                </a:lnTo>
                <a:lnTo>
                  <a:pt x="28160" y="35580"/>
                </a:lnTo>
                <a:lnTo>
                  <a:pt x="28160" y="35570"/>
                </a:lnTo>
                <a:lnTo>
                  <a:pt x="28180" y="35540"/>
                </a:lnTo>
                <a:lnTo>
                  <a:pt x="28190" y="35530"/>
                </a:lnTo>
                <a:lnTo>
                  <a:pt x="28200" y="35510"/>
                </a:lnTo>
                <a:lnTo>
                  <a:pt x="28250" y="35470"/>
                </a:lnTo>
                <a:lnTo>
                  <a:pt x="28290" y="35460"/>
                </a:lnTo>
                <a:lnTo>
                  <a:pt x="28320" y="35440"/>
                </a:lnTo>
                <a:lnTo>
                  <a:pt x="28330" y="35430"/>
                </a:lnTo>
                <a:lnTo>
                  <a:pt x="28340" y="35430"/>
                </a:lnTo>
                <a:lnTo>
                  <a:pt x="28360" y="35440"/>
                </a:lnTo>
                <a:lnTo>
                  <a:pt x="28370" y="35440"/>
                </a:lnTo>
                <a:lnTo>
                  <a:pt x="28390" y="35430"/>
                </a:lnTo>
                <a:lnTo>
                  <a:pt x="28420" y="35430"/>
                </a:lnTo>
                <a:lnTo>
                  <a:pt x="28480" y="35460"/>
                </a:lnTo>
                <a:lnTo>
                  <a:pt x="28490" y="35460"/>
                </a:lnTo>
                <a:lnTo>
                  <a:pt x="28490" y="35440"/>
                </a:lnTo>
                <a:lnTo>
                  <a:pt x="28500" y="35440"/>
                </a:lnTo>
                <a:lnTo>
                  <a:pt x="28660" y="35420"/>
                </a:lnTo>
                <a:lnTo>
                  <a:pt x="28730" y="35390"/>
                </a:lnTo>
                <a:lnTo>
                  <a:pt x="28780" y="3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