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ir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210" y="46570"/>
                </a:moveTo>
                <a:lnTo>
                  <a:pt x="17230" y="46570"/>
                </a:lnTo>
                <a:lnTo>
                  <a:pt x="17230" y="46560"/>
                </a:lnTo>
                <a:lnTo>
                  <a:pt x="17230" y="46550"/>
                </a:lnTo>
                <a:lnTo>
                  <a:pt x="17240" y="46540"/>
                </a:lnTo>
                <a:lnTo>
                  <a:pt x="17240" y="46510"/>
                </a:lnTo>
                <a:lnTo>
                  <a:pt x="17250" y="46460"/>
                </a:lnTo>
                <a:lnTo>
                  <a:pt x="17250" y="46450"/>
                </a:lnTo>
                <a:lnTo>
                  <a:pt x="17250" y="46440"/>
                </a:lnTo>
                <a:lnTo>
                  <a:pt x="17250" y="46430"/>
                </a:lnTo>
                <a:lnTo>
                  <a:pt x="17260" y="46430"/>
                </a:lnTo>
                <a:lnTo>
                  <a:pt x="17300" y="46390"/>
                </a:lnTo>
                <a:lnTo>
                  <a:pt x="17310" y="46380"/>
                </a:lnTo>
                <a:lnTo>
                  <a:pt x="17310" y="46370"/>
                </a:lnTo>
                <a:lnTo>
                  <a:pt x="17310" y="46360"/>
                </a:lnTo>
                <a:lnTo>
                  <a:pt x="17310" y="46350"/>
                </a:lnTo>
                <a:lnTo>
                  <a:pt x="17310" y="46320"/>
                </a:lnTo>
                <a:lnTo>
                  <a:pt x="17320" y="46310"/>
                </a:lnTo>
                <a:lnTo>
                  <a:pt x="17340" y="46310"/>
                </a:lnTo>
                <a:lnTo>
                  <a:pt x="17490" y="46320"/>
                </a:lnTo>
                <a:lnTo>
                  <a:pt x="17540" y="46310"/>
                </a:lnTo>
                <a:lnTo>
                  <a:pt x="17560" y="46310"/>
                </a:lnTo>
                <a:lnTo>
                  <a:pt x="17570" y="46310"/>
                </a:lnTo>
                <a:lnTo>
                  <a:pt x="17580" y="46320"/>
                </a:lnTo>
                <a:lnTo>
                  <a:pt x="17590" y="46330"/>
                </a:lnTo>
                <a:lnTo>
                  <a:pt x="17600" y="46340"/>
                </a:lnTo>
                <a:lnTo>
                  <a:pt x="17630" y="46340"/>
                </a:lnTo>
                <a:lnTo>
                  <a:pt x="17670" y="46350"/>
                </a:lnTo>
                <a:lnTo>
                  <a:pt x="17690" y="46350"/>
                </a:lnTo>
                <a:lnTo>
                  <a:pt x="17730" y="46380"/>
                </a:lnTo>
                <a:lnTo>
                  <a:pt x="17750" y="46380"/>
                </a:lnTo>
                <a:lnTo>
                  <a:pt x="17780" y="46370"/>
                </a:lnTo>
                <a:lnTo>
                  <a:pt x="17790" y="46370"/>
                </a:lnTo>
                <a:lnTo>
                  <a:pt x="17790" y="46380"/>
                </a:lnTo>
                <a:lnTo>
                  <a:pt x="17790" y="46420"/>
                </a:lnTo>
                <a:lnTo>
                  <a:pt x="17790" y="46450"/>
                </a:lnTo>
                <a:lnTo>
                  <a:pt x="17790" y="46460"/>
                </a:lnTo>
                <a:lnTo>
                  <a:pt x="17790" y="46470"/>
                </a:lnTo>
                <a:lnTo>
                  <a:pt x="17800" y="46490"/>
                </a:lnTo>
                <a:lnTo>
                  <a:pt x="17800" y="46520"/>
                </a:lnTo>
                <a:lnTo>
                  <a:pt x="17850" y="46530"/>
                </a:lnTo>
                <a:lnTo>
                  <a:pt x="18070" y="46570"/>
                </a:lnTo>
                <a:lnTo>
                  <a:pt x="18080" y="46590"/>
                </a:lnTo>
                <a:lnTo>
                  <a:pt x="18100" y="46650"/>
                </a:lnTo>
                <a:lnTo>
                  <a:pt x="18110" y="46730"/>
                </a:lnTo>
                <a:lnTo>
                  <a:pt x="18120" y="46780"/>
                </a:lnTo>
                <a:lnTo>
                  <a:pt x="18130" y="46830"/>
                </a:lnTo>
                <a:lnTo>
                  <a:pt x="18140" y="46850"/>
                </a:lnTo>
                <a:lnTo>
                  <a:pt x="18140" y="46860"/>
                </a:lnTo>
                <a:lnTo>
                  <a:pt x="18150" y="46880"/>
                </a:lnTo>
                <a:lnTo>
                  <a:pt x="18150" y="46900"/>
                </a:lnTo>
                <a:lnTo>
                  <a:pt x="18150" y="46920"/>
                </a:lnTo>
                <a:lnTo>
                  <a:pt x="18150" y="46930"/>
                </a:lnTo>
                <a:lnTo>
                  <a:pt x="18150" y="46940"/>
                </a:lnTo>
                <a:lnTo>
                  <a:pt x="18140" y="46960"/>
                </a:lnTo>
                <a:lnTo>
                  <a:pt x="18120" y="46990"/>
                </a:lnTo>
                <a:lnTo>
                  <a:pt x="18120" y="47000"/>
                </a:lnTo>
                <a:lnTo>
                  <a:pt x="18130" y="47000"/>
                </a:lnTo>
                <a:lnTo>
                  <a:pt x="18130" y="47010"/>
                </a:lnTo>
                <a:lnTo>
                  <a:pt x="18130" y="47020"/>
                </a:lnTo>
                <a:lnTo>
                  <a:pt x="18130" y="47030"/>
                </a:lnTo>
                <a:lnTo>
                  <a:pt x="18130" y="47040"/>
                </a:lnTo>
                <a:lnTo>
                  <a:pt x="18130" y="47050"/>
                </a:lnTo>
                <a:lnTo>
                  <a:pt x="18140" y="47060"/>
                </a:lnTo>
                <a:lnTo>
                  <a:pt x="18190" y="47100"/>
                </a:lnTo>
                <a:lnTo>
                  <a:pt x="18200" y="47110"/>
                </a:lnTo>
                <a:lnTo>
                  <a:pt x="18190" y="47110"/>
                </a:lnTo>
                <a:lnTo>
                  <a:pt x="18190" y="47120"/>
                </a:lnTo>
                <a:lnTo>
                  <a:pt x="18170" y="47120"/>
                </a:lnTo>
                <a:lnTo>
                  <a:pt x="18160" y="47120"/>
                </a:lnTo>
                <a:lnTo>
                  <a:pt x="18160" y="47130"/>
                </a:lnTo>
                <a:lnTo>
                  <a:pt x="18160" y="47140"/>
                </a:lnTo>
                <a:lnTo>
                  <a:pt x="18170" y="47140"/>
                </a:lnTo>
                <a:lnTo>
                  <a:pt x="18220" y="47160"/>
                </a:lnTo>
                <a:lnTo>
                  <a:pt x="18230" y="47160"/>
                </a:lnTo>
                <a:lnTo>
                  <a:pt x="18230" y="47150"/>
                </a:lnTo>
                <a:lnTo>
                  <a:pt x="18240" y="47150"/>
                </a:lnTo>
                <a:lnTo>
                  <a:pt x="18280" y="47190"/>
                </a:lnTo>
                <a:lnTo>
                  <a:pt x="18290" y="47200"/>
                </a:lnTo>
                <a:lnTo>
                  <a:pt x="18260" y="47250"/>
                </a:lnTo>
                <a:lnTo>
                  <a:pt x="18260" y="47260"/>
                </a:lnTo>
                <a:lnTo>
                  <a:pt x="18250" y="47270"/>
                </a:lnTo>
                <a:lnTo>
                  <a:pt x="18120" y="47380"/>
                </a:lnTo>
                <a:lnTo>
                  <a:pt x="18100" y="47410"/>
                </a:lnTo>
                <a:lnTo>
                  <a:pt x="18100" y="47420"/>
                </a:lnTo>
                <a:lnTo>
                  <a:pt x="18100" y="47430"/>
                </a:lnTo>
                <a:lnTo>
                  <a:pt x="18100" y="47440"/>
                </a:lnTo>
                <a:lnTo>
                  <a:pt x="18100" y="47450"/>
                </a:lnTo>
                <a:lnTo>
                  <a:pt x="18100" y="47510"/>
                </a:lnTo>
                <a:lnTo>
                  <a:pt x="18100" y="47550"/>
                </a:lnTo>
                <a:lnTo>
                  <a:pt x="18120" y="47670"/>
                </a:lnTo>
                <a:lnTo>
                  <a:pt x="18120" y="47710"/>
                </a:lnTo>
                <a:lnTo>
                  <a:pt x="18120" y="47740"/>
                </a:lnTo>
                <a:lnTo>
                  <a:pt x="18120" y="47760"/>
                </a:lnTo>
                <a:lnTo>
                  <a:pt x="18130" y="47840"/>
                </a:lnTo>
                <a:lnTo>
                  <a:pt x="18130" y="47850"/>
                </a:lnTo>
                <a:lnTo>
                  <a:pt x="18120" y="47890"/>
                </a:lnTo>
                <a:lnTo>
                  <a:pt x="18120" y="47900"/>
                </a:lnTo>
                <a:lnTo>
                  <a:pt x="18120" y="47910"/>
                </a:lnTo>
                <a:lnTo>
                  <a:pt x="18130" y="47950"/>
                </a:lnTo>
                <a:lnTo>
                  <a:pt x="18130" y="47970"/>
                </a:lnTo>
                <a:lnTo>
                  <a:pt x="18130" y="48010"/>
                </a:lnTo>
                <a:lnTo>
                  <a:pt x="18130" y="48020"/>
                </a:lnTo>
                <a:lnTo>
                  <a:pt x="18140" y="48030"/>
                </a:lnTo>
                <a:lnTo>
                  <a:pt x="18160" y="48030"/>
                </a:lnTo>
                <a:lnTo>
                  <a:pt x="18480" y="48080"/>
                </a:lnTo>
                <a:lnTo>
                  <a:pt x="18490" y="48090"/>
                </a:lnTo>
                <a:lnTo>
                  <a:pt x="18460" y="48280"/>
                </a:lnTo>
                <a:lnTo>
                  <a:pt x="18460" y="48290"/>
                </a:lnTo>
                <a:lnTo>
                  <a:pt x="18470" y="48290"/>
                </a:lnTo>
                <a:lnTo>
                  <a:pt x="18470" y="48300"/>
                </a:lnTo>
                <a:lnTo>
                  <a:pt x="18480" y="48300"/>
                </a:lnTo>
                <a:lnTo>
                  <a:pt x="18490" y="48300"/>
                </a:lnTo>
                <a:lnTo>
                  <a:pt x="18500" y="48300"/>
                </a:lnTo>
                <a:lnTo>
                  <a:pt x="18500" y="48290"/>
                </a:lnTo>
                <a:lnTo>
                  <a:pt x="18510" y="48280"/>
                </a:lnTo>
                <a:lnTo>
                  <a:pt x="18520" y="48270"/>
                </a:lnTo>
                <a:lnTo>
                  <a:pt x="18530" y="48270"/>
                </a:lnTo>
                <a:lnTo>
                  <a:pt x="18560" y="48300"/>
                </a:lnTo>
                <a:lnTo>
                  <a:pt x="18590" y="48310"/>
                </a:lnTo>
                <a:lnTo>
                  <a:pt x="18620" y="48320"/>
                </a:lnTo>
                <a:lnTo>
                  <a:pt x="18630" y="48330"/>
                </a:lnTo>
                <a:lnTo>
                  <a:pt x="18640" y="48350"/>
                </a:lnTo>
                <a:lnTo>
                  <a:pt x="18650" y="48360"/>
                </a:lnTo>
                <a:lnTo>
                  <a:pt x="18650" y="48370"/>
                </a:lnTo>
                <a:lnTo>
                  <a:pt x="18650" y="48380"/>
                </a:lnTo>
                <a:lnTo>
                  <a:pt x="18670" y="48380"/>
                </a:lnTo>
                <a:lnTo>
                  <a:pt x="18770" y="48410"/>
                </a:lnTo>
                <a:lnTo>
                  <a:pt x="18780" y="48430"/>
                </a:lnTo>
                <a:lnTo>
                  <a:pt x="18780" y="48440"/>
                </a:lnTo>
                <a:lnTo>
                  <a:pt x="18760" y="48570"/>
                </a:lnTo>
                <a:lnTo>
                  <a:pt x="18760" y="48580"/>
                </a:lnTo>
                <a:lnTo>
                  <a:pt x="18760" y="48590"/>
                </a:lnTo>
                <a:lnTo>
                  <a:pt x="18760" y="48600"/>
                </a:lnTo>
                <a:lnTo>
                  <a:pt x="18770" y="48600"/>
                </a:lnTo>
                <a:lnTo>
                  <a:pt x="18770" y="48610"/>
                </a:lnTo>
                <a:lnTo>
                  <a:pt x="18780" y="48610"/>
                </a:lnTo>
                <a:lnTo>
                  <a:pt x="18810" y="48630"/>
                </a:lnTo>
                <a:lnTo>
                  <a:pt x="18860" y="48640"/>
                </a:lnTo>
                <a:lnTo>
                  <a:pt x="18870" y="48640"/>
                </a:lnTo>
                <a:lnTo>
                  <a:pt x="18910" y="48630"/>
                </a:lnTo>
                <a:lnTo>
                  <a:pt x="18930" y="48630"/>
                </a:lnTo>
                <a:lnTo>
                  <a:pt x="18930" y="48620"/>
                </a:lnTo>
                <a:lnTo>
                  <a:pt x="18940" y="48610"/>
                </a:lnTo>
                <a:lnTo>
                  <a:pt x="18950" y="48540"/>
                </a:lnTo>
                <a:lnTo>
                  <a:pt x="18950" y="48470"/>
                </a:lnTo>
                <a:lnTo>
                  <a:pt x="18960" y="48450"/>
                </a:lnTo>
                <a:lnTo>
                  <a:pt x="18950" y="48440"/>
                </a:lnTo>
                <a:lnTo>
                  <a:pt x="18940" y="48430"/>
                </a:lnTo>
                <a:lnTo>
                  <a:pt x="18940" y="48420"/>
                </a:lnTo>
                <a:lnTo>
                  <a:pt x="18940" y="48410"/>
                </a:lnTo>
                <a:lnTo>
                  <a:pt x="18960" y="48310"/>
                </a:lnTo>
                <a:lnTo>
                  <a:pt x="18960" y="48300"/>
                </a:lnTo>
                <a:lnTo>
                  <a:pt x="18950" y="48300"/>
                </a:lnTo>
                <a:lnTo>
                  <a:pt x="18940" y="48290"/>
                </a:lnTo>
                <a:lnTo>
                  <a:pt x="18930" y="48280"/>
                </a:lnTo>
                <a:lnTo>
                  <a:pt x="18930" y="48260"/>
                </a:lnTo>
                <a:lnTo>
                  <a:pt x="18960" y="48110"/>
                </a:lnTo>
                <a:lnTo>
                  <a:pt x="18970" y="48100"/>
                </a:lnTo>
                <a:lnTo>
                  <a:pt x="18970" y="48090"/>
                </a:lnTo>
                <a:lnTo>
                  <a:pt x="18970" y="48080"/>
                </a:lnTo>
                <a:lnTo>
                  <a:pt x="18990" y="48080"/>
                </a:lnTo>
                <a:lnTo>
                  <a:pt x="19090" y="48050"/>
                </a:lnTo>
                <a:lnTo>
                  <a:pt x="19100" y="48050"/>
                </a:lnTo>
                <a:lnTo>
                  <a:pt x="19090" y="48040"/>
                </a:lnTo>
                <a:lnTo>
                  <a:pt x="19040" y="47980"/>
                </a:lnTo>
                <a:lnTo>
                  <a:pt x="19040" y="47970"/>
                </a:lnTo>
                <a:lnTo>
                  <a:pt x="19040" y="47960"/>
                </a:lnTo>
                <a:lnTo>
                  <a:pt x="19050" y="47950"/>
                </a:lnTo>
                <a:lnTo>
                  <a:pt x="19060" y="47940"/>
                </a:lnTo>
                <a:lnTo>
                  <a:pt x="19070" y="47940"/>
                </a:lnTo>
                <a:lnTo>
                  <a:pt x="19080" y="47940"/>
                </a:lnTo>
                <a:lnTo>
                  <a:pt x="19200" y="47970"/>
                </a:lnTo>
                <a:lnTo>
                  <a:pt x="19210" y="47960"/>
                </a:lnTo>
                <a:lnTo>
                  <a:pt x="19220" y="47960"/>
                </a:lnTo>
                <a:lnTo>
                  <a:pt x="19220" y="47950"/>
                </a:lnTo>
                <a:lnTo>
                  <a:pt x="19240" y="47910"/>
                </a:lnTo>
                <a:lnTo>
                  <a:pt x="19240" y="47900"/>
                </a:lnTo>
                <a:lnTo>
                  <a:pt x="19250" y="47890"/>
                </a:lnTo>
                <a:lnTo>
                  <a:pt x="19310" y="47860"/>
                </a:lnTo>
                <a:lnTo>
                  <a:pt x="19330" y="47850"/>
                </a:lnTo>
                <a:lnTo>
                  <a:pt x="19380" y="47850"/>
                </a:lnTo>
                <a:lnTo>
                  <a:pt x="19480" y="47830"/>
                </a:lnTo>
                <a:lnTo>
                  <a:pt x="19490" y="47830"/>
                </a:lnTo>
                <a:lnTo>
                  <a:pt x="19550" y="47840"/>
                </a:lnTo>
                <a:lnTo>
                  <a:pt x="19560" y="47830"/>
                </a:lnTo>
                <a:lnTo>
                  <a:pt x="19580" y="47830"/>
                </a:lnTo>
                <a:lnTo>
                  <a:pt x="19590" y="47820"/>
                </a:lnTo>
                <a:lnTo>
                  <a:pt x="19590" y="47810"/>
                </a:lnTo>
                <a:lnTo>
                  <a:pt x="19600" y="47800"/>
                </a:lnTo>
                <a:lnTo>
                  <a:pt x="19600" y="47780"/>
                </a:lnTo>
                <a:lnTo>
                  <a:pt x="19610" y="47770"/>
                </a:lnTo>
                <a:lnTo>
                  <a:pt x="19610" y="47760"/>
                </a:lnTo>
                <a:lnTo>
                  <a:pt x="19650" y="47730"/>
                </a:lnTo>
                <a:lnTo>
                  <a:pt x="19710" y="47640"/>
                </a:lnTo>
                <a:lnTo>
                  <a:pt x="19730" y="47590"/>
                </a:lnTo>
                <a:lnTo>
                  <a:pt x="19740" y="47580"/>
                </a:lnTo>
                <a:lnTo>
                  <a:pt x="19770" y="47580"/>
                </a:lnTo>
                <a:lnTo>
                  <a:pt x="19800" y="47580"/>
                </a:lnTo>
                <a:lnTo>
                  <a:pt x="19890" y="47620"/>
                </a:lnTo>
                <a:lnTo>
                  <a:pt x="19900" y="47630"/>
                </a:lnTo>
                <a:lnTo>
                  <a:pt x="19910" y="47640"/>
                </a:lnTo>
                <a:lnTo>
                  <a:pt x="19920" y="47660"/>
                </a:lnTo>
                <a:lnTo>
                  <a:pt x="19930" y="47670"/>
                </a:lnTo>
                <a:lnTo>
                  <a:pt x="19930" y="47690"/>
                </a:lnTo>
                <a:lnTo>
                  <a:pt x="19940" y="47700"/>
                </a:lnTo>
                <a:lnTo>
                  <a:pt x="19950" y="47720"/>
                </a:lnTo>
                <a:lnTo>
                  <a:pt x="19960" y="47730"/>
                </a:lnTo>
                <a:lnTo>
                  <a:pt x="19990" y="47730"/>
                </a:lnTo>
                <a:lnTo>
                  <a:pt x="20020" y="47730"/>
                </a:lnTo>
                <a:lnTo>
                  <a:pt x="20030" y="47720"/>
                </a:lnTo>
                <a:lnTo>
                  <a:pt x="20040" y="47720"/>
                </a:lnTo>
                <a:lnTo>
                  <a:pt x="20060" y="47690"/>
                </a:lnTo>
                <a:lnTo>
                  <a:pt x="20080" y="47660"/>
                </a:lnTo>
                <a:lnTo>
                  <a:pt x="20080" y="47650"/>
                </a:lnTo>
                <a:lnTo>
                  <a:pt x="20200" y="47510"/>
                </a:lnTo>
                <a:lnTo>
                  <a:pt x="20200" y="47500"/>
                </a:lnTo>
                <a:lnTo>
                  <a:pt x="20210" y="47490"/>
                </a:lnTo>
                <a:lnTo>
                  <a:pt x="20220" y="47450"/>
                </a:lnTo>
                <a:lnTo>
                  <a:pt x="20220" y="47430"/>
                </a:lnTo>
                <a:lnTo>
                  <a:pt x="20260" y="47350"/>
                </a:lnTo>
                <a:lnTo>
                  <a:pt x="20270" y="47330"/>
                </a:lnTo>
                <a:lnTo>
                  <a:pt x="20320" y="47280"/>
                </a:lnTo>
                <a:lnTo>
                  <a:pt x="20350" y="47260"/>
                </a:lnTo>
                <a:lnTo>
                  <a:pt x="20360" y="47260"/>
                </a:lnTo>
                <a:lnTo>
                  <a:pt x="20380" y="47270"/>
                </a:lnTo>
                <a:lnTo>
                  <a:pt x="20510" y="47350"/>
                </a:lnTo>
                <a:lnTo>
                  <a:pt x="20610" y="47410"/>
                </a:lnTo>
                <a:lnTo>
                  <a:pt x="21170" y="47450"/>
                </a:lnTo>
                <a:lnTo>
                  <a:pt x="21190" y="47440"/>
                </a:lnTo>
                <a:lnTo>
                  <a:pt x="21210" y="47410"/>
                </a:lnTo>
                <a:lnTo>
                  <a:pt x="21240" y="47400"/>
                </a:lnTo>
                <a:lnTo>
                  <a:pt x="21250" y="47410"/>
                </a:lnTo>
                <a:lnTo>
                  <a:pt x="21290" y="47440"/>
                </a:lnTo>
                <a:lnTo>
                  <a:pt x="21320" y="47460"/>
                </a:lnTo>
                <a:lnTo>
                  <a:pt x="21330" y="47480"/>
                </a:lnTo>
                <a:lnTo>
                  <a:pt x="21390" y="47640"/>
                </a:lnTo>
                <a:lnTo>
                  <a:pt x="21390" y="47660"/>
                </a:lnTo>
                <a:lnTo>
                  <a:pt x="21390" y="47680"/>
                </a:lnTo>
                <a:lnTo>
                  <a:pt x="21380" y="47740"/>
                </a:lnTo>
                <a:lnTo>
                  <a:pt x="21360" y="47860"/>
                </a:lnTo>
                <a:lnTo>
                  <a:pt x="21360" y="47880"/>
                </a:lnTo>
                <a:lnTo>
                  <a:pt x="21340" y="47960"/>
                </a:lnTo>
                <a:lnTo>
                  <a:pt x="21320" y="48020"/>
                </a:lnTo>
                <a:lnTo>
                  <a:pt x="21280" y="48040"/>
                </a:lnTo>
                <a:lnTo>
                  <a:pt x="21220" y="48050"/>
                </a:lnTo>
                <a:lnTo>
                  <a:pt x="21210" y="48050"/>
                </a:lnTo>
                <a:lnTo>
                  <a:pt x="21210" y="48060"/>
                </a:lnTo>
                <a:lnTo>
                  <a:pt x="21190" y="48180"/>
                </a:lnTo>
                <a:lnTo>
                  <a:pt x="21180" y="48260"/>
                </a:lnTo>
                <a:lnTo>
                  <a:pt x="21170" y="48280"/>
                </a:lnTo>
                <a:lnTo>
                  <a:pt x="21140" y="48340"/>
                </a:lnTo>
                <a:lnTo>
                  <a:pt x="21140" y="48350"/>
                </a:lnTo>
                <a:lnTo>
                  <a:pt x="21090" y="48410"/>
                </a:lnTo>
                <a:lnTo>
                  <a:pt x="21080" y="48430"/>
                </a:lnTo>
                <a:lnTo>
                  <a:pt x="21080" y="48450"/>
                </a:lnTo>
                <a:lnTo>
                  <a:pt x="21080" y="48500"/>
                </a:lnTo>
                <a:lnTo>
                  <a:pt x="21090" y="48530"/>
                </a:lnTo>
                <a:lnTo>
                  <a:pt x="21160" y="48670"/>
                </a:lnTo>
                <a:lnTo>
                  <a:pt x="21170" y="48680"/>
                </a:lnTo>
                <a:lnTo>
                  <a:pt x="21180" y="48700"/>
                </a:lnTo>
                <a:lnTo>
                  <a:pt x="21200" y="48710"/>
                </a:lnTo>
                <a:lnTo>
                  <a:pt x="21210" y="48720"/>
                </a:lnTo>
                <a:lnTo>
                  <a:pt x="21220" y="48720"/>
                </a:lnTo>
                <a:lnTo>
                  <a:pt x="21260" y="48710"/>
                </a:lnTo>
                <a:lnTo>
                  <a:pt x="21400" y="48780"/>
                </a:lnTo>
                <a:lnTo>
                  <a:pt x="21380" y="48750"/>
                </a:lnTo>
                <a:lnTo>
                  <a:pt x="21380" y="48740"/>
                </a:lnTo>
                <a:lnTo>
                  <a:pt x="21390" y="48740"/>
                </a:lnTo>
                <a:lnTo>
                  <a:pt x="21400" y="48740"/>
                </a:lnTo>
                <a:lnTo>
                  <a:pt x="21420" y="48730"/>
                </a:lnTo>
                <a:lnTo>
                  <a:pt x="21420" y="48720"/>
                </a:lnTo>
                <a:lnTo>
                  <a:pt x="21450" y="48750"/>
                </a:lnTo>
                <a:lnTo>
                  <a:pt x="21470" y="48750"/>
                </a:lnTo>
                <a:lnTo>
                  <a:pt x="21480" y="48750"/>
                </a:lnTo>
                <a:lnTo>
                  <a:pt x="21490" y="48760"/>
                </a:lnTo>
                <a:lnTo>
                  <a:pt x="21490" y="48770"/>
                </a:lnTo>
                <a:lnTo>
                  <a:pt x="21500" y="48780"/>
                </a:lnTo>
                <a:lnTo>
                  <a:pt x="21500" y="48790"/>
                </a:lnTo>
                <a:lnTo>
                  <a:pt x="21490" y="48790"/>
                </a:lnTo>
                <a:lnTo>
                  <a:pt x="21490" y="48800"/>
                </a:lnTo>
                <a:lnTo>
                  <a:pt x="21480" y="48810"/>
                </a:lnTo>
                <a:lnTo>
                  <a:pt x="21480" y="48820"/>
                </a:lnTo>
                <a:lnTo>
                  <a:pt x="21480" y="48830"/>
                </a:lnTo>
                <a:lnTo>
                  <a:pt x="21480" y="48850"/>
                </a:lnTo>
                <a:lnTo>
                  <a:pt x="21470" y="48860"/>
                </a:lnTo>
                <a:lnTo>
                  <a:pt x="21440" y="48860"/>
                </a:lnTo>
                <a:lnTo>
                  <a:pt x="21430" y="48860"/>
                </a:lnTo>
                <a:lnTo>
                  <a:pt x="21430" y="48870"/>
                </a:lnTo>
                <a:lnTo>
                  <a:pt x="21420" y="48880"/>
                </a:lnTo>
                <a:lnTo>
                  <a:pt x="21420" y="48890"/>
                </a:lnTo>
                <a:lnTo>
                  <a:pt x="21410" y="48910"/>
                </a:lnTo>
                <a:lnTo>
                  <a:pt x="21410" y="48920"/>
                </a:lnTo>
                <a:lnTo>
                  <a:pt x="21410" y="48940"/>
                </a:lnTo>
                <a:lnTo>
                  <a:pt x="21400" y="48970"/>
                </a:lnTo>
                <a:lnTo>
                  <a:pt x="21400" y="48980"/>
                </a:lnTo>
                <a:lnTo>
                  <a:pt x="21400" y="49000"/>
                </a:lnTo>
                <a:lnTo>
                  <a:pt x="21410" y="49010"/>
                </a:lnTo>
                <a:lnTo>
                  <a:pt x="21410" y="49020"/>
                </a:lnTo>
                <a:lnTo>
                  <a:pt x="21420" y="49040"/>
                </a:lnTo>
                <a:lnTo>
                  <a:pt x="21420" y="49050"/>
                </a:lnTo>
                <a:lnTo>
                  <a:pt x="21430" y="49070"/>
                </a:lnTo>
                <a:lnTo>
                  <a:pt x="21450" y="49090"/>
                </a:lnTo>
                <a:lnTo>
                  <a:pt x="21460" y="49100"/>
                </a:lnTo>
                <a:lnTo>
                  <a:pt x="21460" y="49110"/>
                </a:lnTo>
                <a:lnTo>
                  <a:pt x="21500" y="49130"/>
                </a:lnTo>
                <a:lnTo>
                  <a:pt x="21510" y="49130"/>
                </a:lnTo>
                <a:lnTo>
                  <a:pt x="21510" y="49140"/>
                </a:lnTo>
                <a:lnTo>
                  <a:pt x="21520" y="49150"/>
                </a:lnTo>
                <a:lnTo>
                  <a:pt x="21530" y="49160"/>
                </a:lnTo>
                <a:lnTo>
                  <a:pt x="21520" y="49170"/>
                </a:lnTo>
                <a:lnTo>
                  <a:pt x="21500" y="49190"/>
                </a:lnTo>
                <a:lnTo>
                  <a:pt x="21490" y="49190"/>
                </a:lnTo>
                <a:lnTo>
                  <a:pt x="21450" y="49220"/>
                </a:lnTo>
                <a:lnTo>
                  <a:pt x="21440" y="49230"/>
                </a:lnTo>
                <a:lnTo>
                  <a:pt x="21430" y="49240"/>
                </a:lnTo>
                <a:lnTo>
                  <a:pt x="21420" y="49260"/>
                </a:lnTo>
                <a:lnTo>
                  <a:pt x="21420" y="49270"/>
                </a:lnTo>
                <a:lnTo>
                  <a:pt x="21420" y="49280"/>
                </a:lnTo>
                <a:lnTo>
                  <a:pt x="21420" y="49310"/>
                </a:lnTo>
                <a:lnTo>
                  <a:pt x="21420" y="49320"/>
                </a:lnTo>
                <a:lnTo>
                  <a:pt x="21420" y="49330"/>
                </a:lnTo>
                <a:lnTo>
                  <a:pt x="21390" y="49360"/>
                </a:lnTo>
                <a:lnTo>
                  <a:pt x="21390" y="49370"/>
                </a:lnTo>
                <a:lnTo>
                  <a:pt x="21390" y="49380"/>
                </a:lnTo>
                <a:lnTo>
                  <a:pt x="21420" y="49490"/>
                </a:lnTo>
                <a:lnTo>
                  <a:pt x="21430" y="49500"/>
                </a:lnTo>
                <a:lnTo>
                  <a:pt x="21430" y="49520"/>
                </a:lnTo>
                <a:lnTo>
                  <a:pt x="21440" y="49570"/>
                </a:lnTo>
                <a:lnTo>
                  <a:pt x="21350" y="49580"/>
                </a:lnTo>
                <a:lnTo>
                  <a:pt x="21260" y="49560"/>
                </a:lnTo>
                <a:lnTo>
                  <a:pt x="21250" y="49560"/>
                </a:lnTo>
                <a:lnTo>
                  <a:pt x="21230" y="49580"/>
                </a:lnTo>
                <a:lnTo>
                  <a:pt x="21220" y="49590"/>
                </a:lnTo>
                <a:lnTo>
                  <a:pt x="21210" y="49590"/>
                </a:lnTo>
                <a:lnTo>
                  <a:pt x="21200" y="49610"/>
                </a:lnTo>
                <a:lnTo>
                  <a:pt x="21190" y="49620"/>
                </a:lnTo>
                <a:lnTo>
                  <a:pt x="21180" y="49620"/>
                </a:lnTo>
                <a:lnTo>
                  <a:pt x="21170" y="49630"/>
                </a:lnTo>
                <a:lnTo>
                  <a:pt x="21160" y="49630"/>
                </a:lnTo>
                <a:lnTo>
                  <a:pt x="21150" y="49630"/>
                </a:lnTo>
                <a:lnTo>
                  <a:pt x="21140" y="49630"/>
                </a:lnTo>
                <a:lnTo>
                  <a:pt x="21140" y="49620"/>
                </a:lnTo>
                <a:lnTo>
                  <a:pt x="21140" y="49610"/>
                </a:lnTo>
                <a:lnTo>
                  <a:pt x="21130" y="49600"/>
                </a:lnTo>
                <a:lnTo>
                  <a:pt x="21090" y="49590"/>
                </a:lnTo>
                <a:lnTo>
                  <a:pt x="21080" y="49580"/>
                </a:lnTo>
                <a:lnTo>
                  <a:pt x="21080" y="49570"/>
                </a:lnTo>
                <a:lnTo>
                  <a:pt x="21080" y="49560"/>
                </a:lnTo>
                <a:lnTo>
                  <a:pt x="21070" y="49560"/>
                </a:lnTo>
                <a:lnTo>
                  <a:pt x="21060" y="49560"/>
                </a:lnTo>
                <a:lnTo>
                  <a:pt x="21050" y="49550"/>
                </a:lnTo>
                <a:lnTo>
                  <a:pt x="21050" y="49540"/>
                </a:lnTo>
                <a:lnTo>
                  <a:pt x="21050" y="49520"/>
                </a:lnTo>
                <a:lnTo>
                  <a:pt x="21050" y="49510"/>
                </a:lnTo>
                <a:lnTo>
                  <a:pt x="21030" y="49500"/>
                </a:lnTo>
                <a:lnTo>
                  <a:pt x="21030" y="49490"/>
                </a:lnTo>
                <a:lnTo>
                  <a:pt x="21030" y="49470"/>
                </a:lnTo>
                <a:lnTo>
                  <a:pt x="21030" y="49460"/>
                </a:lnTo>
                <a:lnTo>
                  <a:pt x="21030" y="49450"/>
                </a:lnTo>
                <a:lnTo>
                  <a:pt x="21020" y="49450"/>
                </a:lnTo>
                <a:lnTo>
                  <a:pt x="20990" y="49450"/>
                </a:lnTo>
                <a:lnTo>
                  <a:pt x="20980" y="49460"/>
                </a:lnTo>
                <a:lnTo>
                  <a:pt x="20960" y="49470"/>
                </a:lnTo>
                <a:lnTo>
                  <a:pt x="20900" y="49460"/>
                </a:lnTo>
                <a:lnTo>
                  <a:pt x="20890" y="49470"/>
                </a:lnTo>
                <a:lnTo>
                  <a:pt x="20890" y="49480"/>
                </a:lnTo>
                <a:lnTo>
                  <a:pt x="20870" y="49610"/>
                </a:lnTo>
                <a:lnTo>
                  <a:pt x="20600" y="49570"/>
                </a:lnTo>
                <a:lnTo>
                  <a:pt x="20530" y="49560"/>
                </a:lnTo>
                <a:lnTo>
                  <a:pt x="20510" y="49550"/>
                </a:lnTo>
                <a:lnTo>
                  <a:pt x="20510" y="49540"/>
                </a:lnTo>
                <a:lnTo>
                  <a:pt x="20500" y="49530"/>
                </a:lnTo>
                <a:lnTo>
                  <a:pt x="20490" y="49530"/>
                </a:lnTo>
                <a:lnTo>
                  <a:pt x="20440" y="49520"/>
                </a:lnTo>
                <a:lnTo>
                  <a:pt x="20440" y="49510"/>
                </a:lnTo>
                <a:lnTo>
                  <a:pt x="20430" y="49510"/>
                </a:lnTo>
                <a:lnTo>
                  <a:pt x="20410" y="49520"/>
                </a:lnTo>
                <a:lnTo>
                  <a:pt x="20400" y="49530"/>
                </a:lnTo>
                <a:lnTo>
                  <a:pt x="20380" y="49530"/>
                </a:lnTo>
                <a:lnTo>
                  <a:pt x="20330" y="49530"/>
                </a:lnTo>
                <a:lnTo>
                  <a:pt x="20300" y="49540"/>
                </a:lnTo>
                <a:lnTo>
                  <a:pt x="20210" y="49650"/>
                </a:lnTo>
                <a:lnTo>
                  <a:pt x="20200" y="49660"/>
                </a:lnTo>
                <a:lnTo>
                  <a:pt x="20190" y="49660"/>
                </a:lnTo>
                <a:lnTo>
                  <a:pt x="20190" y="49680"/>
                </a:lnTo>
                <a:lnTo>
                  <a:pt x="20190" y="49690"/>
                </a:lnTo>
                <a:lnTo>
                  <a:pt x="20190" y="49730"/>
                </a:lnTo>
                <a:lnTo>
                  <a:pt x="20190" y="49750"/>
                </a:lnTo>
                <a:lnTo>
                  <a:pt x="20190" y="49760"/>
                </a:lnTo>
                <a:lnTo>
                  <a:pt x="20170" y="49780"/>
                </a:lnTo>
                <a:lnTo>
                  <a:pt x="20160" y="49790"/>
                </a:lnTo>
                <a:lnTo>
                  <a:pt x="20160" y="49810"/>
                </a:lnTo>
                <a:lnTo>
                  <a:pt x="20150" y="49820"/>
                </a:lnTo>
                <a:lnTo>
                  <a:pt x="20150" y="49830"/>
                </a:lnTo>
                <a:lnTo>
                  <a:pt x="20140" y="49840"/>
                </a:lnTo>
                <a:lnTo>
                  <a:pt x="20120" y="49870"/>
                </a:lnTo>
                <a:lnTo>
                  <a:pt x="20120" y="49880"/>
                </a:lnTo>
                <a:lnTo>
                  <a:pt x="20120" y="49890"/>
                </a:lnTo>
                <a:lnTo>
                  <a:pt x="20120" y="49900"/>
                </a:lnTo>
                <a:lnTo>
                  <a:pt x="20120" y="49910"/>
                </a:lnTo>
                <a:lnTo>
                  <a:pt x="20130" y="49930"/>
                </a:lnTo>
                <a:lnTo>
                  <a:pt x="20140" y="49930"/>
                </a:lnTo>
                <a:lnTo>
                  <a:pt x="20150" y="49940"/>
                </a:lnTo>
                <a:lnTo>
                  <a:pt x="20170" y="49930"/>
                </a:lnTo>
                <a:lnTo>
                  <a:pt x="20180" y="49930"/>
                </a:lnTo>
                <a:lnTo>
                  <a:pt x="20190" y="49940"/>
                </a:lnTo>
                <a:lnTo>
                  <a:pt x="20200" y="49980"/>
                </a:lnTo>
                <a:lnTo>
                  <a:pt x="20210" y="49990"/>
                </a:lnTo>
                <a:lnTo>
                  <a:pt x="20210" y="50010"/>
                </a:lnTo>
                <a:lnTo>
                  <a:pt x="20200" y="50030"/>
                </a:lnTo>
                <a:lnTo>
                  <a:pt x="20190" y="50040"/>
                </a:lnTo>
                <a:lnTo>
                  <a:pt x="20190" y="50050"/>
                </a:lnTo>
                <a:lnTo>
                  <a:pt x="20200" y="50060"/>
                </a:lnTo>
                <a:lnTo>
                  <a:pt x="20200" y="50070"/>
                </a:lnTo>
                <a:lnTo>
                  <a:pt x="20210" y="50080"/>
                </a:lnTo>
                <a:lnTo>
                  <a:pt x="20250" y="50110"/>
                </a:lnTo>
                <a:lnTo>
                  <a:pt x="20250" y="50120"/>
                </a:lnTo>
                <a:lnTo>
                  <a:pt x="20250" y="50130"/>
                </a:lnTo>
                <a:lnTo>
                  <a:pt x="20250" y="50140"/>
                </a:lnTo>
                <a:lnTo>
                  <a:pt x="20250" y="50150"/>
                </a:lnTo>
                <a:lnTo>
                  <a:pt x="20240" y="50180"/>
                </a:lnTo>
                <a:lnTo>
                  <a:pt x="20230" y="50190"/>
                </a:lnTo>
                <a:lnTo>
                  <a:pt x="20230" y="50200"/>
                </a:lnTo>
                <a:lnTo>
                  <a:pt x="20220" y="50200"/>
                </a:lnTo>
                <a:lnTo>
                  <a:pt x="20220" y="50210"/>
                </a:lnTo>
                <a:lnTo>
                  <a:pt x="20220" y="50220"/>
                </a:lnTo>
                <a:lnTo>
                  <a:pt x="20220" y="50230"/>
                </a:lnTo>
                <a:lnTo>
                  <a:pt x="20230" y="50240"/>
                </a:lnTo>
                <a:lnTo>
                  <a:pt x="20220" y="50260"/>
                </a:lnTo>
                <a:lnTo>
                  <a:pt x="20220" y="50270"/>
                </a:lnTo>
                <a:lnTo>
                  <a:pt x="20220" y="50280"/>
                </a:lnTo>
                <a:lnTo>
                  <a:pt x="20230" y="50280"/>
                </a:lnTo>
                <a:lnTo>
                  <a:pt x="20270" y="50300"/>
                </a:lnTo>
                <a:lnTo>
                  <a:pt x="20270" y="50310"/>
                </a:lnTo>
                <a:lnTo>
                  <a:pt x="20270" y="50320"/>
                </a:lnTo>
                <a:lnTo>
                  <a:pt x="20270" y="50360"/>
                </a:lnTo>
                <a:lnTo>
                  <a:pt x="20270" y="50370"/>
                </a:lnTo>
                <a:lnTo>
                  <a:pt x="20270" y="50380"/>
                </a:lnTo>
                <a:lnTo>
                  <a:pt x="20270" y="50390"/>
                </a:lnTo>
                <a:lnTo>
                  <a:pt x="20270" y="50400"/>
                </a:lnTo>
                <a:lnTo>
                  <a:pt x="20260" y="50400"/>
                </a:lnTo>
                <a:lnTo>
                  <a:pt x="20250" y="50410"/>
                </a:lnTo>
                <a:lnTo>
                  <a:pt x="20240" y="50410"/>
                </a:lnTo>
                <a:lnTo>
                  <a:pt x="20240" y="50420"/>
                </a:lnTo>
                <a:lnTo>
                  <a:pt x="20240" y="50430"/>
                </a:lnTo>
                <a:lnTo>
                  <a:pt x="20240" y="50450"/>
                </a:lnTo>
                <a:lnTo>
                  <a:pt x="20240" y="50460"/>
                </a:lnTo>
                <a:lnTo>
                  <a:pt x="20240" y="50470"/>
                </a:lnTo>
                <a:lnTo>
                  <a:pt x="20230" y="50510"/>
                </a:lnTo>
                <a:lnTo>
                  <a:pt x="20230" y="50520"/>
                </a:lnTo>
                <a:lnTo>
                  <a:pt x="20230" y="50530"/>
                </a:lnTo>
                <a:lnTo>
                  <a:pt x="20220" y="50540"/>
                </a:lnTo>
                <a:lnTo>
                  <a:pt x="20210" y="50560"/>
                </a:lnTo>
                <a:lnTo>
                  <a:pt x="20190" y="50580"/>
                </a:lnTo>
                <a:lnTo>
                  <a:pt x="20170" y="50590"/>
                </a:lnTo>
                <a:lnTo>
                  <a:pt x="20170" y="50600"/>
                </a:lnTo>
                <a:lnTo>
                  <a:pt x="20170" y="50620"/>
                </a:lnTo>
                <a:lnTo>
                  <a:pt x="20160" y="50620"/>
                </a:lnTo>
                <a:lnTo>
                  <a:pt x="20160" y="50630"/>
                </a:lnTo>
                <a:lnTo>
                  <a:pt x="20150" y="50640"/>
                </a:lnTo>
                <a:lnTo>
                  <a:pt x="20120" y="50640"/>
                </a:lnTo>
                <a:lnTo>
                  <a:pt x="20110" y="50640"/>
                </a:lnTo>
                <a:lnTo>
                  <a:pt x="20110" y="50630"/>
                </a:lnTo>
                <a:lnTo>
                  <a:pt x="20100" y="50630"/>
                </a:lnTo>
                <a:lnTo>
                  <a:pt x="20090" y="50630"/>
                </a:lnTo>
                <a:lnTo>
                  <a:pt x="20090" y="50640"/>
                </a:lnTo>
                <a:lnTo>
                  <a:pt x="20070" y="50670"/>
                </a:lnTo>
                <a:lnTo>
                  <a:pt x="20070" y="50680"/>
                </a:lnTo>
                <a:lnTo>
                  <a:pt x="20070" y="50700"/>
                </a:lnTo>
                <a:lnTo>
                  <a:pt x="20070" y="50730"/>
                </a:lnTo>
                <a:lnTo>
                  <a:pt x="20070" y="50740"/>
                </a:lnTo>
                <a:lnTo>
                  <a:pt x="20070" y="50750"/>
                </a:lnTo>
                <a:lnTo>
                  <a:pt x="20060" y="50750"/>
                </a:lnTo>
                <a:lnTo>
                  <a:pt x="20040" y="50720"/>
                </a:lnTo>
                <a:lnTo>
                  <a:pt x="20030" y="50720"/>
                </a:lnTo>
                <a:lnTo>
                  <a:pt x="19940" y="50710"/>
                </a:lnTo>
                <a:lnTo>
                  <a:pt x="19930" y="50710"/>
                </a:lnTo>
                <a:lnTo>
                  <a:pt x="19920" y="50710"/>
                </a:lnTo>
                <a:lnTo>
                  <a:pt x="19880" y="50730"/>
                </a:lnTo>
                <a:lnTo>
                  <a:pt x="19870" y="50730"/>
                </a:lnTo>
                <a:lnTo>
                  <a:pt x="19840" y="50730"/>
                </a:lnTo>
                <a:lnTo>
                  <a:pt x="19830" y="50730"/>
                </a:lnTo>
                <a:lnTo>
                  <a:pt x="19820" y="50740"/>
                </a:lnTo>
                <a:lnTo>
                  <a:pt x="19810" y="50740"/>
                </a:lnTo>
                <a:lnTo>
                  <a:pt x="19800" y="50760"/>
                </a:lnTo>
                <a:lnTo>
                  <a:pt x="19780" y="50830"/>
                </a:lnTo>
                <a:lnTo>
                  <a:pt x="19770" y="50910"/>
                </a:lnTo>
                <a:lnTo>
                  <a:pt x="19770" y="50920"/>
                </a:lnTo>
                <a:lnTo>
                  <a:pt x="19770" y="50930"/>
                </a:lnTo>
                <a:lnTo>
                  <a:pt x="19770" y="50940"/>
                </a:lnTo>
                <a:lnTo>
                  <a:pt x="19770" y="50960"/>
                </a:lnTo>
                <a:lnTo>
                  <a:pt x="19770" y="50970"/>
                </a:lnTo>
                <a:lnTo>
                  <a:pt x="19790" y="50980"/>
                </a:lnTo>
                <a:lnTo>
                  <a:pt x="19800" y="50990"/>
                </a:lnTo>
                <a:lnTo>
                  <a:pt x="19800" y="51000"/>
                </a:lnTo>
                <a:lnTo>
                  <a:pt x="19800" y="51010"/>
                </a:lnTo>
                <a:lnTo>
                  <a:pt x="19810" y="51020"/>
                </a:lnTo>
                <a:lnTo>
                  <a:pt x="19820" y="51030"/>
                </a:lnTo>
                <a:lnTo>
                  <a:pt x="19820" y="51040"/>
                </a:lnTo>
                <a:lnTo>
                  <a:pt x="19810" y="51050"/>
                </a:lnTo>
                <a:lnTo>
                  <a:pt x="19810" y="51070"/>
                </a:lnTo>
                <a:lnTo>
                  <a:pt x="19810" y="51080"/>
                </a:lnTo>
                <a:lnTo>
                  <a:pt x="19820" y="51090"/>
                </a:lnTo>
                <a:lnTo>
                  <a:pt x="19840" y="51100"/>
                </a:lnTo>
                <a:lnTo>
                  <a:pt x="19850" y="51100"/>
                </a:lnTo>
                <a:lnTo>
                  <a:pt x="19850" y="51110"/>
                </a:lnTo>
                <a:lnTo>
                  <a:pt x="19840" y="51110"/>
                </a:lnTo>
                <a:lnTo>
                  <a:pt x="19840" y="51120"/>
                </a:lnTo>
                <a:lnTo>
                  <a:pt x="19830" y="51130"/>
                </a:lnTo>
                <a:lnTo>
                  <a:pt x="19830" y="51140"/>
                </a:lnTo>
                <a:lnTo>
                  <a:pt x="19830" y="51150"/>
                </a:lnTo>
                <a:lnTo>
                  <a:pt x="19830" y="51170"/>
                </a:lnTo>
                <a:lnTo>
                  <a:pt x="19840" y="51180"/>
                </a:lnTo>
                <a:lnTo>
                  <a:pt x="19840" y="51190"/>
                </a:lnTo>
                <a:lnTo>
                  <a:pt x="19850" y="51210"/>
                </a:lnTo>
                <a:lnTo>
                  <a:pt x="19880" y="51230"/>
                </a:lnTo>
                <a:lnTo>
                  <a:pt x="19900" y="51260"/>
                </a:lnTo>
                <a:lnTo>
                  <a:pt x="19900" y="51270"/>
                </a:lnTo>
                <a:lnTo>
                  <a:pt x="19890" y="51280"/>
                </a:lnTo>
                <a:lnTo>
                  <a:pt x="19890" y="51290"/>
                </a:lnTo>
                <a:lnTo>
                  <a:pt x="19900" y="51300"/>
                </a:lnTo>
                <a:lnTo>
                  <a:pt x="19900" y="51310"/>
                </a:lnTo>
                <a:lnTo>
                  <a:pt x="19900" y="51320"/>
                </a:lnTo>
                <a:lnTo>
                  <a:pt x="19920" y="51350"/>
                </a:lnTo>
                <a:lnTo>
                  <a:pt x="20030" y="51400"/>
                </a:lnTo>
                <a:lnTo>
                  <a:pt x="20030" y="51420"/>
                </a:lnTo>
                <a:lnTo>
                  <a:pt x="19980" y="51510"/>
                </a:lnTo>
                <a:lnTo>
                  <a:pt x="19970" y="51510"/>
                </a:lnTo>
                <a:lnTo>
                  <a:pt x="19950" y="51520"/>
                </a:lnTo>
                <a:lnTo>
                  <a:pt x="19950" y="51530"/>
                </a:lnTo>
                <a:lnTo>
                  <a:pt x="19940" y="51550"/>
                </a:lnTo>
                <a:lnTo>
                  <a:pt x="19950" y="51560"/>
                </a:lnTo>
                <a:lnTo>
                  <a:pt x="19950" y="51580"/>
                </a:lnTo>
                <a:lnTo>
                  <a:pt x="19940" y="51600"/>
                </a:lnTo>
                <a:lnTo>
                  <a:pt x="19940" y="51610"/>
                </a:lnTo>
                <a:lnTo>
                  <a:pt x="19940" y="51620"/>
                </a:lnTo>
                <a:lnTo>
                  <a:pt x="19930" y="51630"/>
                </a:lnTo>
                <a:lnTo>
                  <a:pt x="19890" y="51630"/>
                </a:lnTo>
                <a:lnTo>
                  <a:pt x="19880" y="51630"/>
                </a:lnTo>
                <a:lnTo>
                  <a:pt x="19870" y="51640"/>
                </a:lnTo>
                <a:lnTo>
                  <a:pt x="19860" y="51640"/>
                </a:lnTo>
                <a:lnTo>
                  <a:pt x="19820" y="51640"/>
                </a:lnTo>
                <a:lnTo>
                  <a:pt x="19810" y="51650"/>
                </a:lnTo>
                <a:lnTo>
                  <a:pt x="19810" y="51670"/>
                </a:lnTo>
                <a:lnTo>
                  <a:pt x="19800" y="51760"/>
                </a:lnTo>
                <a:lnTo>
                  <a:pt x="19800" y="51770"/>
                </a:lnTo>
                <a:lnTo>
                  <a:pt x="19800" y="51780"/>
                </a:lnTo>
                <a:lnTo>
                  <a:pt x="19810" y="51790"/>
                </a:lnTo>
                <a:lnTo>
                  <a:pt x="19820" y="51800"/>
                </a:lnTo>
                <a:lnTo>
                  <a:pt x="19810" y="51810"/>
                </a:lnTo>
                <a:lnTo>
                  <a:pt x="19790" y="51810"/>
                </a:lnTo>
                <a:lnTo>
                  <a:pt x="19790" y="51820"/>
                </a:lnTo>
                <a:lnTo>
                  <a:pt x="19780" y="51820"/>
                </a:lnTo>
                <a:lnTo>
                  <a:pt x="19780" y="51830"/>
                </a:lnTo>
                <a:lnTo>
                  <a:pt x="19780" y="51840"/>
                </a:lnTo>
                <a:lnTo>
                  <a:pt x="19780" y="51850"/>
                </a:lnTo>
                <a:lnTo>
                  <a:pt x="19790" y="51870"/>
                </a:lnTo>
                <a:lnTo>
                  <a:pt x="19820" y="51900"/>
                </a:lnTo>
                <a:lnTo>
                  <a:pt x="19870" y="51900"/>
                </a:lnTo>
                <a:lnTo>
                  <a:pt x="19880" y="51910"/>
                </a:lnTo>
                <a:lnTo>
                  <a:pt x="19880" y="51920"/>
                </a:lnTo>
                <a:lnTo>
                  <a:pt x="19880" y="51930"/>
                </a:lnTo>
                <a:lnTo>
                  <a:pt x="19880" y="51940"/>
                </a:lnTo>
                <a:lnTo>
                  <a:pt x="19880" y="51950"/>
                </a:lnTo>
                <a:lnTo>
                  <a:pt x="19890" y="51960"/>
                </a:lnTo>
                <a:lnTo>
                  <a:pt x="19890" y="51970"/>
                </a:lnTo>
                <a:lnTo>
                  <a:pt x="19900" y="51980"/>
                </a:lnTo>
                <a:lnTo>
                  <a:pt x="19900" y="51990"/>
                </a:lnTo>
                <a:lnTo>
                  <a:pt x="19900" y="52000"/>
                </a:lnTo>
                <a:lnTo>
                  <a:pt x="19890" y="52010"/>
                </a:lnTo>
                <a:lnTo>
                  <a:pt x="19890" y="52020"/>
                </a:lnTo>
                <a:lnTo>
                  <a:pt x="19890" y="52030"/>
                </a:lnTo>
                <a:lnTo>
                  <a:pt x="19900" y="52040"/>
                </a:lnTo>
                <a:lnTo>
                  <a:pt x="19930" y="52060"/>
                </a:lnTo>
                <a:lnTo>
                  <a:pt x="19940" y="52070"/>
                </a:lnTo>
                <a:lnTo>
                  <a:pt x="19950" y="52070"/>
                </a:lnTo>
                <a:lnTo>
                  <a:pt x="19960" y="52070"/>
                </a:lnTo>
                <a:lnTo>
                  <a:pt x="19960" y="52080"/>
                </a:lnTo>
                <a:lnTo>
                  <a:pt x="19960" y="52100"/>
                </a:lnTo>
                <a:lnTo>
                  <a:pt x="19950" y="52100"/>
                </a:lnTo>
                <a:lnTo>
                  <a:pt x="19950" y="52110"/>
                </a:lnTo>
                <a:lnTo>
                  <a:pt x="19930" y="52120"/>
                </a:lnTo>
                <a:lnTo>
                  <a:pt x="19930" y="52130"/>
                </a:lnTo>
                <a:lnTo>
                  <a:pt x="19930" y="52140"/>
                </a:lnTo>
                <a:lnTo>
                  <a:pt x="19940" y="52150"/>
                </a:lnTo>
                <a:lnTo>
                  <a:pt x="19950" y="52150"/>
                </a:lnTo>
                <a:lnTo>
                  <a:pt x="19960" y="52140"/>
                </a:lnTo>
                <a:lnTo>
                  <a:pt x="19970" y="52140"/>
                </a:lnTo>
                <a:lnTo>
                  <a:pt x="19980" y="52150"/>
                </a:lnTo>
                <a:lnTo>
                  <a:pt x="19980" y="52160"/>
                </a:lnTo>
                <a:lnTo>
                  <a:pt x="19980" y="52170"/>
                </a:lnTo>
                <a:lnTo>
                  <a:pt x="19970" y="52180"/>
                </a:lnTo>
                <a:lnTo>
                  <a:pt x="19970" y="52190"/>
                </a:lnTo>
                <a:lnTo>
                  <a:pt x="19960" y="52190"/>
                </a:lnTo>
                <a:lnTo>
                  <a:pt x="19970" y="52240"/>
                </a:lnTo>
                <a:lnTo>
                  <a:pt x="19930" y="52250"/>
                </a:lnTo>
                <a:lnTo>
                  <a:pt x="19920" y="52260"/>
                </a:lnTo>
                <a:lnTo>
                  <a:pt x="19900" y="52270"/>
                </a:lnTo>
                <a:lnTo>
                  <a:pt x="19900" y="52290"/>
                </a:lnTo>
                <a:lnTo>
                  <a:pt x="19900" y="52310"/>
                </a:lnTo>
                <a:lnTo>
                  <a:pt x="19890" y="52320"/>
                </a:lnTo>
                <a:lnTo>
                  <a:pt x="19880" y="52310"/>
                </a:lnTo>
                <a:lnTo>
                  <a:pt x="19880" y="52300"/>
                </a:lnTo>
                <a:lnTo>
                  <a:pt x="19870" y="52290"/>
                </a:lnTo>
                <a:lnTo>
                  <a:pt x="19840" y="52290"/>
                </a:lnTo>
                <a:lnTo>
                  <a:pt x="19830" y="52290"/>
                </a:lnTo>
                <a:lnTo>
                  <a:pt x="19830" y="52280"/>
                </a:lnTo>
                <a:lnTo>
                  <a:pt x="19830" y="52270"/>
                </a:lnTo>
                <a:lnTo>
                  <a:pt x="19830" y="52250"/>
                </a:lnTo>
                <a:lnTo>
                  <a:pt x="19820" y="52250"/>
                </a:lnTo>
                <a:lnTo>
                  <a:pt x="19820" y="52240"/>
                </a:lnTo>
                <a:lnTo>
                  <a:pt x="19770" y="52230"/>
                </a:lnTo>
                <a:lnTo>
                  <a:pt x="19760" y="52240"/>
                </a:lnTo>
                <a:lnTo>
                  <a:pt x="19750" y="52240"/>
                </a:lnTo>
                <a:lnTo>
                  <a:pt x="19750" y="52250"/>
                </a:lnTo>
                <a:lnTo>
                  <a:pt x="19740" y="52250"/>
                </a:lnTo>
                <a:lnTo>
                  <a:pt x="19740" y="52240"/>
                </a:lnTo>
                <a:lnTo>
                  <a:pt x="19730" y="52240"/>
                </a:lnTo>
                <a:lnTo>
                  <a:pt x="19710" y="52230"/>
                </a:lnTo>
                <a:lnTo>
                  <a:pt x="19700" y="52220"/>
                </a:lnTo>
                <a:lnTo>
                  <a:pt x="19690" y="52190"/>
                </a:lnTo>
                <a:lnTo>
                  <a:pt x="19670" y="52170"/>
                </a:lnTo>
                <a:lnTo>
                  <a:pt x="19660" y="52170"/>
                </a:lnTo>
                <a:lnTo>
                  <a:pt x="19600" y="52140"/>
                </a:lnTo>
                <a:lnTo>
                  <a:pt x="19600" y="52130"/>
                </a:lnTo>
                <a:lnTo>
                  <a:pt x="19590" y="52130"/>
                </a:lnTo>
                <a:lnTo>
                  <a:pt x="19590" y="52120"/>
                </a:lnTo>
                <a:lnTo>
                  <a:pt x="19590" y="52110"/>
                </a:lnTo>
                <a:lnTo>
                  <a:pt x="19600" y="52110"/>
                </a:lnTo>
                <a:lnTo>
                  <a:pt x="19610" y="52110"/>
                </a:lnTo>
                <a:lnTo>
                  <a:pt x="19610" y="52100"/>
                </a:lnTo>
                <a:lnTo>
                  <a:pt x="19610" y="52090"/>
                </a:lnTo>
                <a:lnTo>
                  <a:pt x="19630" y="52090"/>
                </a:lnTo>
                <a:lnTo>
                  <a:pt x="19630" y="52080"/>
                </a:lnTo>
                <a:lnTo>
                  <a:pt x="19640" y="52070"/>
                </a:lnTo>
                <a:lnTo>
                  <a:pt x="19630" y="52060"/>
                </a:lnTo>
                <a:lnTo>
                  <a:pt x="19630" y="52050"/>
                </a:lnTo>
                <a:lnTo>
                  <a:pt x="19620" y="52040"/>
                </a:lnTo>
                <a:lnTo>
                  <a:pt x="19620" y="52030"/>
                </a:lnTo>
                <a:lnTo>
                  <a:pt x="19610" y="52030"/>
                </a:lnTo>
                <a:lnTo>
                  <a:pt x="19610" y="52010"/>
                </a:lnTo>
                <a:lnTo>
                  <a:pt x="19610" y="52000"/>
                </a:lnTo>
                <a:lnTo>
                  <a:pt x="19620" y="52000"/>
                </a:lnTo>
                <a:lnTo>
                  <a:pt x="19620" y="51990"/>
                </a:lnTo>
                <a:lnTo>
                  <a:pt x="19610" y="51990"/>
                </a:lnTo>
                <a:lnTo>
                  <a:pt x="19610" y="51980"/>
                </a:lnTo>
                <a:lnTo>
                  <a:pt x="19600" y="51960"/>
                </a:lnTo>
                <a:lnTo>
                  <a:pt x="19580" y="51950"/>
                </a:lnTo>
                <a:lnTo>
                  <a:pt x="19560" y="51940"/>
                </a:lnTo>
                <a:lnTo>
                  <a:pt x="19550" y="51940"/>
                </a:lnTo>
                <a:lnTo>
                  <a:pt x="19550" y="51950"/>
                </a:lnTo>
                <a:lnTo>
                  <a:pt x="19550" y="51960"/>
                </a:lnTo>
                <a:lnTo>
                  <a:pt x="19550" y="51970"/>
                </a:lnTo>
                <a:lnTo>
                  <a:pt x="19560" y="51980"/>
                </a:lnTo>
                <a:lnTo>
                  <a:pt x="19560" y="51990"/>
                </a:lnTo>
                <a:lnTo>
                  <a:pt x="19560" y="52000"/>
                </a:lnTo>
                <a:lnTo>
                  <a:pt x="19550" y="52010"/>
                </a:lnTo>
                <a:lnTo>
                  <a:pt x="19540" y="52020"/>
                </a:lnTo>
                <a:lnTo>
                  <a:pt x="19520" y="52030"/>
                </a:lnTo>
                <a:lnTo>
                  <a:pt x="19510" y="52030"/>
                </a:lnTo>
                <a:lnTo>
                  <a:pt x="19460" y="52000"/>
                </a:lnTo>
                <a:lnTo>
                  <a:pt x="19440" y="52000"/>
                </a:lnTo>
                <a:lnTo>
                  <a:pt x="19430" y="52000"/>
                </a:lnTo>
                <a:lnTo>
                  <a:pt x="19430" y="51990"/>
                </a:lnTo>
                <a:lnTo>
                  <a:pt x="19450" y="51970"/>
                </a:lnTo>
                <a:lnTo>
                  <a:pt x="19460" y="51960"/>
                </a:lnTo>
                <a:lnTo>
                  <a:pt x="19460" y="51950"/>
                </a:lnTo>
                <a:lnTo>
                  <a:pt x="19450" y="51940"/>
                </a:lnTo>
                <a:lnTo>
                  <a:pt x="19420" y="51950"/>
                </a:lnTo>
                <a:lnTo>
                  <a:pt x="19410" y="51920"/>
                </a:lnTo>
                <a:lnTo>
                  <a:pt x="19400" y="51900"/>
                </a:lnTo>
                <a:lnTo>
                  <a:pt x="19390" y="51880"/>
                </a:lnTo>
                <a:lnTo>
                  <a:pt x="19380" y="51870"/>
                </a:lnTo>
                <a:lnTo>
                  <a:pt x="19380" y="51860"/>
                </a:lnTo>
                <a:lnTo>
                  <a:pt x="19380" y="51850"/>
                </a:lnTo>
                <a:lnTo>
                  <a:pt x="19380" y="51840"/>
                </a:lnTo>
                <a:lnTo>
                  <a:pt x="19380" y="51830"/>
                </a:lnTo>
                <a:lnTo>
                  <a:pt x="19380" y="51820"/>
                </a:lnTo>
                <a:lnTo>
                  <a:pt x="19360" y="51800"/>
                </a:lnTo>
                <a:lnTo>
                  <a:pt x="19350" y="51790"/>
                </a:lnTo>
                <a:lnTo>
                  <a:pt x="19350" y="51780"/>
                </a:lnTo>
                <a:lnTo>
                  <a:pt x="19350" y="51770"/>
                </a:lnTo>
                <a:lnTo>
                  <a:pt x="19350" y="51760"/>
                </a:lnTo>
                <a:lnTo>
                  <a:pt x="19370" y="51740"/>
                </a:lnTo>
                <a:lnTo>
                  <a:pt x="19370" y="51720"/>
                </a:lnTo>
                <a:lnTo>
                  <a:pt x="19370" y="51710"/>
                </a:lnTo>
                <a:lnTo>
                  <a:pt x="19370" y="51700"/>
                </a:lnTo>
                <a:lnTo>
                  <a:pt x="19360" y="51700"/>
                </a:lnTo>
                <a:lnTo>
                  <a:pt x="19350" y="51700"/>
                </a:lnTo>
                <a:lnTo>
                  <a:pt x="19350" y="51710"/>
                </a:lnTo>
                <a:lnTo>
                  <a:pt x="19340" y="51730"/>
                </a:lnTo>
                <a:lnTo>
                  <a:pt x="19330" y="51730"/>
                </a:lnTo>
                <a:lnTo>
                  <a:pt x="19330" y="51720"/>
                </a:lnTo>
                <a:lnTo>
                  <a:pt x="19330" y="51710"/>
                </a:lnTo>
                <a:lnTo>
                  <a:pt x="19320" y="51690"/>
                </a:lnTo>
                <a:lnTo>
                  <a:pt x="19320" y="51680"/>
                </a:lnTo>
                <a:lnTo>
                  <a:pt x="19290" y="51640"/>
                </a:lnTo>
                <a:lnTo>
                  <a:pt x="19280" y="51640"/>
                </a:lnTo>
                <a:lnTo>
                  <a:pt x="19270" y="51630"/>
                </a:lnTo>
                <a:lnTo>
                  <a:pt x="19260" y="51630"/>
                </a:lnTo>
                <a:lnTo>
                  <a:pt x="19260" y="51640"/>
                </a:lnTo>
                <a:lnTo>
                  <a:pt x="19260" y="51650"/>
                </a:lnTo>
                <a:lnTo>
                  <a:pt x="19270" y="51650"/>
                </a:lnTo>
                <a:lnTo>
                  <a:pt x="19270" y="51660"/>
                </a:lnTo>
                <a:lnTo>
                  <a:pt x="19270" y="51670"/>
                </a:lnTo>
                <a:lnTo>
                  <a:pt x="19260" y="51670"/>
                </a:lnTo>
                <a:lnTo>
                  <a:pt x="19250" y="51670"/>
                </a:lnTo>
                <a:lnTo>
                  <a:pt x="19240" y="51670"/>
                </a:lnTo>
                <a:lnTo>
                  <a:pt x="19230" y="51670"/>
                </a:lnTo>
                <a:lnTo>
                  <a:pt x="19230" y="51660"/>
                </a:lnTo>
                <a:lnTo>
                  <a:pt x="19220" y="51660"/>
                </a:lnTo>
                <a:lnTo>
                  <a:pt x="19220" y="51650"/>
                </a:lnTo>
                <a:lnTo>
                  <a:pt x="19210" y="51650"/>
                </a:lnTo>
                <a:lnTo>
                  <a:pt x="19190" y="51650"/>
                </a:lnTo>
                <a:lnTo>
                  <a:pt x="19190" y="51660"/>
                </a:lnTo>
                <a:lnTo>
                  <a:pt x="19180" y="51660"/>
                </a:lnTo>
                <a:lnTo>
                  <a:pt x="19170" y="51690"/>
                </a:lnTo>
                <a:lnTo>
                  <a:pt x="19170" y="51700"/>
                </a:lnTo>
                <a:lnTo>
                  <a:pt x="19160" y="51700"/>
                </a:lnTo>
                <a:lnTo>
                  <a:pt x="19110" y="51690"/>
                </a:lnTo>
                <a:lnTo>
                  <a:pt x="19120" y="51670"/>
                </a:lnTo>
                <a:lnTo>
                  <a:pt x="19110" y="51610"/>
                </a:lnTo>
                <a:lnTo>
                  <a:pt x="19120" y="51600"/>
                </a:lnTo>
                <a:lnTo>
                  <a:pt x="19120" y="51590"/>
                </a:lnTo>
                <a:lnTo>
                  <a:pt x="19120" y="51580"/>
                </a:lnTo>
                <a:lnTo>
                  <a:pt x="19130" y="51570"/>
                </a:lnTo>
                <a:lnTo>
                  <a:pt x="19130" y="51550"/>
                </a:lnTo>
                <a:lnTo>
                  <a:pt x="19130" y="51530"/>
                </a:lnTo>
                <a:lnTo>
                  <a:pt x="19130" y="51520"/>
                </a:lnTo>
                <a:lnTo>
                  <a:pt x="19130" y="51510"/>
                </a:lnTo>
                <a:lnTo>
                  <a:pt x="19130" y="51500"/>
                </a:lnTo>
                <a:lnTo>
                  <a:pt x="19110" y="51500"/>
                </a:lnTo>
                <a:lnTo>
                  <a:pt x="19110" y="51480"/>
                </a:lnTo>
                <a:lnTo>
                  <a:pt x="19110" y="51470"/>
                </a:lnTo>
                <a:lnTo>
                  <a:pt x="19110" y="51460"/>
                </a:lnTo>
                <a:lnTo>
                  <a:pt x="19110" y="51450"/>
                </a:lnTo>
                <a:lnTo>
                  <a:pt x="19100" y="51440"/>
                </a:lnTo>
                <a:lnTo>
                  <a:pt x="19090" y="51430"/>
                </a:lnTo>
                <a:lnTo>
                  <a:pt x="19080" y="51420"/>
                </a:lnTo>
                <a:lnTo>
                  <a:pt x="19070" y="51420"/>
                </a:lnTo>
                <a:lnTo>
                  <a:pt x="19050" y="51420"/>
                </a:lnTo>
                <a:lnTo>
                  <a:pt x="19030" y="51410"/>
                </a:lnTo>
                <a:lnTo>
                  <a:pt x="18980" y="51380"/>
                </a:lnTo>
                <a:lnTo>
                  <a:pt x="18970" y="51380"/>
                </a:lnTo>
                <a:lnTo>
                  <a:pt x="18960" y="51390"/>
                </a:lnTo>
                <a:lnTo>
                  <a:pt x="18950" y="51390"/>
                </a:lnTo>
                <a:lnTo>
                  <a:pt x="18930" y="51390"/>
                </a:lnTo>
                <a:lnTo>
                  <a:pt x="18910" y="51380"/>
                </a:lnTo>
                <a:lnTo>
                  <a:pt x="18900" y="51380"/>
                </a:lnTo>
                <a:lnTo>
                  <a:pt x="18900" y="51370"/>
                </a:lnTo>
                <a:lnTo>
                  <a:pt x="18900" y="51360"/>
                </a:lnTo>
                <a:lnTo>
                  <a:pt x="18900" y="51340"/>
                </a:lnTo>
                <a:lnTo>
                  <a:pt x="18890" y="51340"/>
                </a:lnTo>
                <a:lnTo>
                  <a:pt x="18900" y="51330"/>
                </a:lnTo>
                <a:lnTo>
                  <a:pt x="18910" y="51310"/>
                </a:lnTo>
                <a:lnTo>
                  <a:pt x="18920" y="51300"/>
                </a:lnTo>
                <a:lnTo>
                  <a:pt x="18910" y="51290"/>
                </a:lnTo>
                <a:lnTo>
                  <a:pt x="18910" y="51280"/>
                </a:lnTo>
                <a:lnTo>
                  <a:pt x="18900" y="51270"/>
                </a:lnTo>
                <a:lnTo>
                  <a:pt x="18890" y="51270"/>
                </a:lnTo>
                <a:lnTo>
                  <a:pt x="18890" y="51260"/>
                </a:lnTo>
                <a:lnTo>
                  <a:pt x="18890" y="51240"/>
                </a:lnTo>
                <a:lnTo>
                  <a:pt x="18890" y="51230"/>
                </a:lnTo>
                <a:lnTo>
                  <a:pt x="18880" y="51230"/>
                </a:lnTo>
                <a:lnTo>
                  <a:pt x="18880" y="51220"/>
                </a:lnTo>
                <a:lnTo>
                  <a:pt x="18880" y="51210"/>
                </a:lnTo>
                <a:lnTo>
                  <a:pt x="18890" y="51200"/>
                </a:lnTo>
                <a:lnTo>
                  <a:pt x="18890" y="51190"/>
                </a:lnTo>
                <a:lnTo>
                  <a:pt x="18890" y="51180"/>
                </a:lnTo>
                <a:lnTo>
                  <a:pt x="18880" y="51180"/>
                </a:lnTo>
                <a:lnTo>
                  <a:pt x="18770" y="51180"/>
                </a:lnTo>
                <a:lnTo>
                  <a:pt x="18750" y="51200"/>
                </a:lnTo>
                <a:lnTo>
                  <a:pt x="18710" y="51200"/>
                </a:lnTo>
                <a:lnTo>
                  <a:pt x="18700" y="51210"/>
                </a:lnTo>
                <a:lnTo>
                  <a:pt x="18700" y="51220"/>
                </a:lnTo>
                <a:lnTo>
                  <a:pt x="18700" y="51230"/>
                </a:lnTo>
                <a:lnTo>
                  <a:pt x="18690" y="51230"/>
                </a:lnTo>
                <a:lnTo>
                  <a:pt x="18680" y="51220"/>
                </a:lnTo>
                <a:lnTo>
                  <a:pt x="18620" y="51220"/>
                </a:lnTo>
                <a:lnTo>
                  <a:pt x="18610" y="51210"/>
                </a:lnTo>
                <a:lnTo>
                  <a:pt x="18600" y="51210"/>
                </a:lnTo>
                <a:lnTo>
                  <a:pt x="18590" y="51190"/>
                </a:lnTo>
                <a:lnTo>
                  <a:pt x="18590" y="51180"/>
                </a:lnTo>
                <a:lnTo>
                  <a:pt x="18580" y="51170"/>
                </a:lnTo>
                <a:lnTo>
                  <a:pt x="18580" y="51160"/>
                </a:lnTo>
                <a:lnTo>
                  <a:pt x="18580" y="51130"/>
                </a:lnTo>
                <a:lnTo>
                  <a:pt x="18580" y="51120"/>
                </a:lnTo>
                <a:lnTo>
                  <a:pt x="18580" y="51110"/>
                </a:lnTo>
                <a:lnTo>
                  <a:pt x="18550" y="51100"/>
                </a:lnTo>
                <a:lnTo>
                  <a:pt x="18540" y="51090"/>
                </a:lnTo>
                <a:lnTo>
                  <a:pt x="18530" y="51090"/>
                </a:lnTo>
                <a:lnTo>
                  <a:pt x="18530" y="51080"/>
                </a:lnTo>
                <a:lnTo>
                  <a:pt x="18530" y="51070"/>
                </a:lnTo>
                <a:lnTo>
                  <a:pt x="18530" y="51060"/>
                </a:lnTo>
                <a:lnTo>
                  <a:pt x="18530" y="51050"/>
                </a:lnTo>
                <a:lnTo>
                  <a:pt x="18540" y="51040"/>
                </a:lnTo>
                <a:lnTo>
                  <a:pt x="18550" y="51030"/>
                </a:lnTo>
                <a:lnTo>
                  <a:pt x="18550" y="51020"/>
                </a:lnTo>
                <a:lnTo>
                  <a:pt x="18550" y="51000"/>
                </a:lnTo>
                <a:lnTo>
                  <a:pt x="18550" y="50980"/>
                </a:lnTo>
                <a:lnTo>
                  <a:pt x="18560" y="50960"/>
                </a:lnTo>
                <a:lnTo>
                  <a:pt x="18560" y="50950"/>
                </a:lnTo>
                <a:lnTo>
                  <a:pt x="18570" y="50950"/>
                </a:lnTo>
                <a:lnTo>
                  <a:pt x="18570" y="50940"/>
                </a:lnTo>
                <a:lnTo>
                  <a:pt x="18570" y="50930"/>
                </a:lnTo>
                <a:lnTo>
                  <a:pt x="18560" y="50880"/>
                </a:lnTo>
                <a:lnTo>
                  <a:pt x="18460" y="50930"/>
                </a:lnTo>
                <a:lnTo>
                  <a:pt x="18450" y="50940"/>
                </a:lnTo>
                <a:lnTo>
                  <a:pt x="18450" y="50950"/>
                </a:lnTo>
                <a:lnTo>
                  <a:pt x="18440" y="50960"/>
                </a:lnTo>
                <a:lnTo>
                  <a:pt x="18440" y="50990"/>
                </a:lnTo>
                <a:lnTo>
                  <a:pt x="18450" y="51000"/>
                </a:lnTo>
                <a:lnTo>
                  <a:pt x="18460" y="51010"/>
                </a:lnTo>
                <a:lnTo>
                  <a:pt x="18470" y="51010"/>
                </a:lnTo>
                <a:lnTo>
                  <a:pt x="18470" y="51020"/>
                </a:lnTo>
                <a:lnTo>
                  <a:pt x="18470" y="51030"/>
                </a:lnTo>
                <a:lnTo>
                  <a:pt x="18460" y="51030"/>
                </a:lnTo>
                <a:lnTo>
                  <a:pt x="18450" y="51040"/>
                </a:lnTo>
                <a:lnTo>
                  <a:pt x="18450" y="51050"/>
                </a:lnTo>
                <a:lnTo>
                  <a:pt x="18440" y="51050"/>
                </a:lnTo>
                <a:lnTo>
                  <a:pt x="18440" y="51090"/>
                </a:lnTo>
                <a:lnTo>
                  <a:pt x="18440" y="51100"/>
                </a:lnTo>
                <a:lnTo>
                  <a:pt x="18440" y="51110"/>
                </a:lnTo>
                <a:lnTo>
                  <a:pt x="18430" y="51140"/>
                </a:lnTo>
                <a:lnTo>
                  <a:pt x="18420" y="51150"/>
                </a:lnTo>
                <a:lnTo>
                  <a:pt x="18410" y="51160"/>
                </a:lnTo>
                <a:lnTo>
                  <a:pt x="18400" y="51170"/>
                </a:lnTo>
                <a:lnTo>
                  <a:pt x="18350" y="51160"/>
                </a:lnTo>
                <a:lnTo>
                  <a:pt x="18340" y="51150"/>
                </a:lnTo>
                <a:lnTo>
                  <a:pt x="18340" y="51140"/>
                </a:lnTo>
                <a:lnTo>
                  <a:pt x="18350" y="51130"/>
                </a:lnTo>
                <a:lnTo>
                  <a:pt x="18350" y="51120"/>
                </a:lnTo>
                <a:lnTo>
                  <a:pt x="18350" y="51110"/>
                </a:lnTo>
                <a:lnTo>
                  <a:pt x="18340" y="51110"/>
                </a:lnTo>
                <a:lnTo>
                  <a:pt x="18340" y="51100"/>
                </a:lnTo>
                <a:lnTo>
                  <a:pt x="18330" y="51080"/>
                </a:lnTo>
                <a:lnTo>
                  <a:pt x="18330" y="51070"/>
                </a:lnTo>
                <a:lnTo>
                  <a:pt x="18290" y="51060"/>
                </a:lnTo>
                <a:lnTo>
                  <a:pt x="18250" y="51060"/>
                </a:lnTo>
                <a:lnTo>
                  <a:pt x="18230" y="51070"/>
                </a:lnTo>
                <a:lnTo>
                  <a:pt x="18230" y="51080"/>
                </a:lnTo>
                <a:lnTo>
                  <a:pt x="18220" y="51080"/>
                </a:lnTo>
                <a:lnTo>
                  <a:pt x="18210" y="51080"/>
                </a:lnTo>
                <a:lnTo>
                  <a:pt x="18190" y="51080"/>
                </a:lnTo>
                <a:lnTo>
                  <a:pt x="18180" y="51070"/>
                </a:lnTo>
                <a:lnTo>
                  <a:pt x="18170" y="51060"/>
                </a:lnTo>
                <a:lnTo>
                  <a:pt x="18140" y="51080"/>
                </a:lnTo>
                <a:lnTo>
                  <a:pt x="18110" y="51110"/>
                </a:lnTo>
                <a:lnTo>
                  <a:pt x="18100" y="51110"/>
                </a:lnTo>
                <a:lnTo>
                  <a:pt x="18080" y="51120"/>
                </a:lnTo>
                <a:lnTo>
                  <a:pt x="18080" y="51110"/>
                </a:lnTo>
                <a:lnTo>
                  <a:pt x="18060" y="51110"/>
                </a:lnTo>
                <a:lnTo>
                  <a:pt x="18050" y="51110"/>
                </a:lnTo>
                <a:lnTo>
                  <a:pt x="18040" y="51110"/>
                </a:lnTo>
                <a:lnTo>
                  <a:pt x="18040" y="51100"/>
                </a:lnTo>
                <a:lnTo>
                  <a:pt x="18040" y="51090"/>
                </a:lnTo>
                <a:lnTo>
                  <a:pt x="18030" y="51080"/>
                </a:lnTo>
                <a:lnTo>
                  <a:pt x="18010" y="51070"/>
                </a:lnTo>
                <a:lnTo>
                  <a:pt x="18000" y="51070"/>
                </a:lnTo>
                <a:lnTo>
                  <a:pt x="17990" y="51080"/>
                </a:lnTo>
                <a:lnTo>
                  <a:pt x="17990" y="51090"/>
                </a:lnTo>
                <a:lnTo>
                  <a:pt x="17980" y="51100"/>
                </a:lnTo>
                <a:lnTo>
                  <a:pt x="17950" y="51110"/>
                </a:lnTo>
                <a:lnTo>
                  <a:pt x="17940" y="51120"/>
                </a:lnTo>
                <a:lnTo>
                  <a:pt x="17930" y="51120"/>
                </a:lnTo>
                <a:lnTo>
                  <a:pt x="17940" y="51130"/>
                </a:lnTo>
                <a:lnTo>
                  <a:pt x="17960" y="51140"/>
                </a:lnTo>
                <a:lnTo>
                  <a:pt x="17970" y="51140"/>
                </a:lnTo>
                <a:lnTo>
                  <a:pt x="17960" y="51150"/>
                </a:lnTo>
                <a:lnTo>
                  <a:pt x="17950" y="51170"/>
                </a:lnTo>
                <a:lnTo>
                  <a:pt x="17920" y="51170"/>
                </a:lnTo>
                <a:lnTo>
                  <a:pt x="17920" y="51180"/>
                </a:lnTo>
                <a:lnTo>
                  <a:pt x="17910" y="51180"/>
                </a:lnTo>
                <a:lnTo>
                  <a:pt x="17930" y="51200"/>
                </a:lnTo>
                <a:lnTo>
                  <a:pt x="17940" y="51210"/>
                </a:lnTo>
                <a:lnTo>
                  <a:pt x="17940" y="51220"/>
                </a:lnTo>
                <a:lnTo>
                  <a:pt x="17940" y="51230"/>
                </a:lnTo>
                <a:lnTo>
                  <a:pt x="17930" y="51240"/>
                </a:lnTo>
                <a:lnTo>
                  <a:pt x="17920" y="51250"/>
                </a:lnTo>
                <a:lnTo>
                  <a:pt x="17900" y="51260"/>
                </a:lnTo>
                <a:lnTo>
                  <a:pt x="17890" y="51260"/>
                </a:lnTo>
                <a:lnTo>
                  <a:pt x="17870" y="51260"/>
                </a:lnTo>
                <a:lnTo>
                  <a:pt x="17860" y="51260"/>
                </a:lnTo>
                <a:lnTo>
                  <a:pt x="17850" y="51260"/>
                </a:lnTo>
                <a:lnTo>
                  <a:pt x="17840" y="51270"/>
                </a:lnTo>
                <a:lnTo>
                  <a:pt x="17830" y="51260"/>
                </a:lnTo>
                <a:lnTo>
                  <a:pt x="17820" y="51250"/>
                </a:lnTo>
                <a:lnTo>
                  <a:pt x="17810" y="51250"/>
                </a:lnTo>
                <a:lnTo>
                  <a:pt x="17800" y="51260"/>
                </a:lnTo>
                <a:lnTo>
                  <a:pt x="17810" y="51260"/>
                </a:lnTo>
                <a:lnTo>
                  <a:pt x="17800" y="51270"/>
                </a:lnTo>
                <a:lnTo>
                  <a:pt x="17800" y="51280"/>
                </a:lnTo>
                <a:lnTo>
                  <a:pt x="17800" y="51290"/>
                </a:lnTo>
                <a:lnTo>
                  <a:pt x="17790" y="51290"/>
                </a:lnTo>
                <a:lnTo>
                  <a:pt x="17780" y="51280"/>
                </a:lnTo>
                <a:lnTo>
                  <a:pt x="17780" y="51260"/>
                </a:lnTo>
                <a:lnTo>
                  <a:pt x="17770" y="51260"/>
                </a:lnTo>
                <a:lnTo>
                  <a:pt x="17760" y="51260"/>
                </a:lnTo>
                <a:lnTo>
                  <a:pt x="17760" y="51270"/>
                </a:lnTo>
                <a:lnTo>
                  <a:pt x="17760" y="51280"/>
                </a:lnTo>
                <a:lnTo>
                  <a:pt x="17740" y="51270"/>
                </a:lnTo>
                <a:lnTo>
                  <a:pt x="17720" y="51270"/>
                </a:lnTo>
                <a:lnTo>
                  <a:pt x="17710" y="51260"/>
                </a:lnTo>
                <a:lnTo>
                  <a:pt x="17700" y="51250"/>
                </a:lnTo>
                <a:lnTo>
                  <a:pt x="17700" y="51230"/>
                </a:lnTo>
                <a:lnTo>
                  <a:pt x="17700" y="51220"/>
                </a:lnTo>
                <a:lnTo>
                  <a:pt x="17690" y="51210"/>
                </a:lnTo>
                <a:lnTo>
                  <a:pt x="17690" y="51200"/>
                </a:lnTo>
                <a:lnTo>
                  <a:pt x="17680" y="51200"/>
                </a:lnTo>
                <a:lnTo>
                  <a:pt x="17670" y="51190"/>
                </a:lnTo>
                <a:lnTo>
                  <a:pt x="17660" y="51190"/>
                </a:lnTo>
                <a:lnTo>
                  <a:pt x="17650" y="51200"/>
                </a:lnTo>
                <a:lnTo>
                  <a:pt x="17640" y="51200"/>
                </a:lnTo>
                <a:lnTo>
                  <a:pt x="17640" y="51210"/>
                </a:lnTo>
                <a:lnTo>
                  <a:pt x="17660" y="51240"/>
                </a:lnTo>
                <a:lnTo>
                  <a:pt x="17660" y="51250"/>
                </a:lnTo>
                <a:lnTo>
                  <a:pt x="17650" y="51260"/>
                </a:lnTo>
                <a:lnTo>
                  <a:pt x="17620" y="51250"/>
                </a:lnTo>
                <a:lnTo>
                  <a:pt x="17610" y="51260"/>
                </a:lnTo>
                <a:lnTo>
                  <a:pt x="17570" y="51290"/>
                </a:lnTo>
                <a:lnTo>
                  <a:pt x="17570" y="51300"/>
                </a:lnTo>
                <a:lnTo>
                  <a:pt x="17560" y="51320"/>
                </a:lnTo>
                <a:lnTo>
                  <a:pt x="17550" y="51330"/>
                </a:lnTo>
                <a:lnTo>
                  <a:pt x="17540" y="51340"/>
                </a:lnTo>
                <a:lnTo>
                  <a:pt x="17540" y="51350"/>
                </a:lnTo>
                <a:lnTo>
                  <a:pt x="17520" y="51360"/>
                </a:lnTo>
                <a:lnTo>
                  <a:pt x="17510" y="51370"/>
                </a:lnTo>
                <a:lnTo>
                  <a:pt x="17510" y="51380"/>
                </a:lnTo>
                <a:lnTo>
                  <a:pt x="17500" y="51390"/>
                </a:lnTo>
                <a:lnTo>
                  <a:pt x="17500" y="51400"/>
                </a:lnTo>
                <a:lnTo>
                  <a:pt x="17500" y="51420"/>
                </a:lnTo>
                <a:lnTo>
                  <a:pt x="17500" y="51430"/>
                </a:lnTo>
                <a:lnTo>
                  <a:pt x="17490" y="51430"/>
                </a:lnTo>
                <a:lnTo>
                  <a:pt x="17470" y="51410"/>
                </a:lnTo>
                <a:lnTo>
                  <a:pt x="17470" y="51400"/>
                </a:lnTo>
                <a:lnTo>
                  <a:pt x="17460" y="51400"/>
                </a:lnTo>
                <a:lnTo>
                  <a:pt x="17450" y="51400"/>
                </a:lnTo>
                <a:lnTo>
                  <a:pt x="17450" y="51410"/>
                </a:lnTo>
                <a:lnTo>
                  <a:pt x="17440" y="51420"/>
                </a:lnTo>
                <a:lnTo>
                  <a:pt x="17430" y="51430"/>
                </a:lnTo>
                <a:lnTo>
                  <a:pt x="17420" y="51430"/>
                </a:lnTo>
                <a:lnTo>
                  <a:pt x="17340" y="51450"/>
                </a:lnTo>
                <a:lnTo>
                  <a:pt x="17310" y="51450"/>
                </a:lnTo>
                <a:lnTo>
                  <a:pt x="17290" y="51480"/>
                </a:lnTo>
                <a:lnTo>
                  <a:pt x="17280" y="51470"/>
                </a:lnTo>
                <a:lnTo>
                  <a:pt x="17270" y="51460"/>
                </a:lnTo>
                <a:lnTo>
                  <a:pt x="17270" y="51450"/>
                </a:lnTo>
                <a:lnTo>
                  <a:pt x="17280" y="51450"/>
                </a:lnTo>
                <a:lnTo>
                  <a:pt x="17280" y="51440"/>
                </a:lnTo>
                <a:lnTo>
                  <a:pt x="17290" y="51440"/>
                </a:lnTo>
                <a:lnTo>
                  <a:pt x="17290" y="51420"/>
                </a:lnTo>
                <a:lnTo>
                  <a:pt x="17290" y="51410"/>
                </a:lnTo>
                <a:lnTo>
                  <a:pt x="17290" y="51390"/>
                </a:lnTo>
                <a:lnTo>
                  <a:pt x="17290" y="51380"/>
                </a:lnTo>
                <a:lnTo>
                  <a:pt x="17280" y="51370"/>
                </a:lnTo>
                <a:lnTo>
                  <a:pt x="17240" y="51340"/>
                </a:lnTo>
                <a:lnTo>
                  <a:pt x="17230" y="51340"/>
                </a:lnTo>
                <a:lnTo>
                  <a:pt x="17220" y="51340"/>
                </a:lnTo>
                <a:lnTo>
                  <a:pt x="17210" y="51350"/>
                </a:lnTo>
                <a:lnTo>
                  <a:pt x="17200" y="51350"/>
                </a:lnTo>
                <a:lnTo>
                  <a:pt x="17150" y="51330"/>
                </a:lnTo>
                <a:lnTo>
                  <a:pt x="17140" y="51320"/>
                </a:lnTo>
                <a:lnTo>
                  <a:pt x="17140" y="51330"/>
                </a:lnTo>
                <a:lnTo>
                  <a:pt x="17130" y="51330"/>
                </a:lnTo>
                <a:lnTo>
                  <a:pt x="17070" y="51340"/>
                </a:lnTo>
                <a:lnTo>
                  <a:pt x="17010" y="51340"/>
                </a:lnTo>
                <a:lnTo>
                  <a:pt x="17000" y="51330"/>
                </a:lnTo>
                <a:lnTo>
                  <a:pt x="17000" y="51320"/>
                </a:lnTo>
                <a:lnTo>
                  <a:pt x="17010" y="51320"/>
                </a:lnTo>
                <a:lnTo>
                  <a:pt x="17020" y="51320"/>
                </a:lnTo>
                <a:lnTo>
                  <a:pt x="17010" y="51300"/>
                </a:lnTo>
                <a:lnTo>
                  <a:pt x="17030" y="51300"/>
                </a:lnTo>
                <a:lnTo>
                  <a:pt x="17030" y="51290"/>
                </a:lnTo>
                <a:lnTo>
                  <a:pt x="17030" y="51280"/>
                </a:lnTo>
                <a:lnTo>
                  <a:pt x="17010" y="51270"/>
                </a:lnTo>
                <a:lnTo>
                  <a:pt x="17010" y="51260"/>
                </a:lnTo>
                <a:lnTo>
                  <a:pt x="17000" y="51250"/>
                </a:lnTo>
                <a:lnTo>
                  <a:pt x="17010" y="51240"/>
                </a:lnTo>
                <a:lnTo>
                  <a:pt x="17020" y="51240"/>
                </a:lnTo>
                <a:lnTo>
                  <a:pt x="17030" y="51230"/>
                </a:lnTo>
                <a:lnTo>
                  <a:pt x="17040" y="51230"/>
                </a:lnTo>
                <a:lnTo>
                  <a:pt x="17040" y="51220"/>
                </a:lnTo>
                <a:lnTo>
                  <a:pt x="17030" y="51190"/>
                </a:lnTo>
                <a:lnTo>
                  <a:pt x="17030" y="51180"/>
                </a:lnTo>
                <a:lnTo>
                  <a:pt x="17030" y="51110"/>
                </a:lnTo>
                <a:lnTo>
                  <a:pt x="17030" y="51100"/>
                </a:lnTo>
                <a:lnTo>
                  <a:pt x="17030" y="51090"/>
                </a:lnTo>
                <a:lnTo>
                  <a:pt x="17030" y="51080"/>
                </a:lnTo>
                <a:lnTo>
                  <a:pt x="17020" y="51080"/>
                </a:lnTo>
                <a:lnTo>
                  <a:pt x="17020" y="51070"/>
                </a:lnTo>
                <a:lnTo>
                  <a:pt x="17020" y="51040"/>
                </a:lnTo>
                <a:lnTo>
                  <a:pt x="17020" y="51030"/>
                </a:lnTo>
                <a:lnTo>
                  <a:pt x="17080" y="51030"/>
                </a:lnTo>
                <a:lnTo>
                  <a:pt x="17090" y="51000"/>
                </a:lnTo>
                <a:lnTo>
                  <a:pt x="17080" y="50990"/>
                </a:lnTo>
                <a:lnTo>
                  <a:pt x="17070" y="50990"/>
                </a:lnTo>
                <a:lnTo>
                  <a:pt x="17060" y="50980"/>
                </a:lnTo>
                <a:lnTo>
                  <a:pt x="17060" y="50970"/>
                </a:lnTo>
                <a:lnTo>
                  <a:pt x="17050" y="50940"/>
                </a:lnTo>
                <a:lnTo>
                  <a:pt x="17050" y="50930"/>
                </a:lnTo>
                <a:lnTo>
                  <a:pt x="17040" y="50920"/>
                </a:lnTo>
                <a:lnTo>
                  <a:pt x="17020" y="50920"/>
                </a:lnTo>
                <a:lnTo>
                  <a:pt x="16990" y="50890"/>
                </a:lnTo>
                <a:lnTo>
                  <a:pt x="16980" y="50860"/>
                </a:lnTo>
                <a:lnTo>
                  <a:pt x="16990" y="50850"/>
                </a:lnTo>
                <a:lnTo>
                  <a:pt x="16990" y="50840"/>
                </a:lnTo>
                <a:lnTo>
                  <a:pt x="17000" y="50830"/>
                </a:lnTo>
                <a:lnTo>
                  <a:pt x="17020" y="50830"/>
                </a:lnTo>
                <a:lnTo>
                  <a:pt x="17030" y="50820"/>
                </a:lnTo>
                <a:lnTo>
                  <a:pt x="17030" y="50810"/>
                </a:lnTo>
                <a:lnTo>
                  <a:pt x="17020" y="50810"/>
                </a:lnTo>
                <a:lnTo>
                  <a:pt x="17020" y="50800"/>
                </a:lnTo>
                <a:lnTo>
                  <a:pt x="17010" y="50800"/>
                </a:lnTo>
                <a:lnTo>
                  <a:pt x="17000" y="50810"/>
                </a:lnTo>
                <a:lnTo>
                  <a:pt x="16990" y="50800"/>
                </a:lnTo>
                <a:lnTo>
                  <a:pt x="16990" y="50790"/>
                </a:lnTo>
                <a:lnTo>
                  <a:pt x="17000" y="50780"/>
                </a:lnTo>
                <a:lnTo>
                  <a:pt x="17000" y="50770"/>
                </a:lnTo>
                <a:lnTo>
                  <a:pt x="17010" y="50770"/>
                </a:lnTo>
                <a:lnTo>
                  <a:pt x="17020" y="50770"/>
                </a:lnTo>
                <a:lnTo>
                  <a:pt x="17030" y="50760"/>
                </a:lnTo>
                <a:lnTo>
                  <a:pt x="17030" y="50750"/>
                </a:lnTo>
                <a:lnTo>
                  <a:pt x="17040" y="50750"/>
                </a:lnTo>
                <a:lnTo>
                  <a:pt x="17050" y="50740"/>
                </a:lnTo>
                <a:lnTo>
                  <a:pt x="17060" y="50730"/>
                </a:lnTo>
                <a:lnTo>
                  <a:pt x="17060" y="50720"/>
                </a:lnTo>
                <a:lnTo>
                  <a:pt x="17050" y="50720"/>
                </a:lnTo>
                <a:lnTo>
                  <a:pt x="17040" y="50710"/>
                </a:lnTo>
                <a:lnTo>
                  <a:pt x="17040" y="50700"/>
                </a:lnTo>
                <a:lnTo>
                  <a:pt x="17040" y="50690"/>
                </a:lnTo>
                <a:lnTo>
                  <a:pt x="17040" y="50680"/>
                </a:lnTo>
                <a:lnTo>
                  <a:pt x="17030" y="50660"/>
                </a:lnTo>
                <a:lnTo>
                  <a:pt x="17030" y="50650"/>
                </a:lnTo>
                <a:lnTo>
                  <a:pt x="17040" y="50650"/>
                </a:lnTo>
                <a:lnTo>
                  <a:pt x="17050" y="50650"/>
                </a:lnTo>
                <a:lnTo>
                  <a:pt x="17070" y="50670"/>
                </a:lnTo>
                <a:lnTo>
                  <a:pt x="17080" y="50670"/>
                </a:lnTo>
                <a:lnTo>
                  <a:pt x="17090" y="50670"/>
                </a:lnTo>
                <a:lnTo>
                  <a:pt x="17120" y="50660"/>
                </a:lnTo>
                <a:lnTo>
                  <a:pt x="17130" y="50670"/>
                </a:lnTo>
                <a:lnTo>
                  <a:pt x="17180" y="50690"/>
                </a:lnTo>
                <a:lnTo>
                  <a:pt x="17190" y="50690"/>
                </a:lnTo>
                <a:lnTo>
                  <a:pt x="17210" y="50690"/>
                </a:lnTo>
                <a:lnTo>
                  <a:pt x="17220" y="50680"/>
                </a:lnTo>
                <a:lnTo>
                  <a:pt x="17270" y="50650"/>
                </a:lnTo>
                <a:lnTo>
                  <a:pt x="17320" y="50620"/>
                </a:lnTo>
                <a:lnTo>
                  <a:pt x="17330" y="50620"/>
                </a:lnTo>
                <a:lnTo>
                  <a:pt x="17330" y="50610"/>
                </a:lnTo>
                <a:lnTo>
                  <a:pt x="17340" y="50600"/>
                </a:lnTo>
                <a:lnTo>
                  <a:pt x="17350" y="50600"/>
                </a:lnTo>
                <a:lnTo>
                  <a:pt x="17360" y="50600"/>
                </a:lnTo>
                <a:lnTo>
                  <a:pt x="17370" y="50610"/>
                </a:lnTo>
                <a:lnTo>
                  <a:pt x="17380" y="50610"/>
                </a:lnTo>
                <a:lnTo>
                  <a:pt x="17400" y="50620"/>
                </a:lnTo>
                <a:lnTo>
                  <a:pt x="17410" y="50620"/>
                </a:lnTo>
                <a:lnTo>
                  <a:pt x="17410" y="50630"/>
                </a:lnTo>
                <a:lnTo>
                  <a:pt x="17430" y="50640"/>
                </a:lnTo>
                <a:lnTo>
                  <a:pt x="17480" y="50650"/>
                </a:lnTo>
                <a:lnTo>
                  <a:pt x="17490" y="50590"/>
                </a:lnTo>
                <a:lnTo>
                  <a:pt x="17500" y="50580"/>
                </a:lnTo>
                <a:lnTo>
                  <a:pt x="17510" y="50580"/>
                </a:lnTo>
                <a:lnTo>
                  <a:pt x="17510" y="50570"/>
                </a:lnTo>
                <a:lnTo>
                  <a:pt x="17520" y="50550"/>
                </a:lnTo>
                <a:lnTo>
                  <a:pt x="17530" y="50500"/>
                </a:lnTo>
                <a:lnTo>
                  <a:pt x="17530" y="50490"/>
                </a:lnTo>
                <a:lnTo>
                  <a:pt x="17520" y="50480"/>
                </a:lnTo>
                <a:lnTo>
                  <a:pt x="17520" y="50470"/>
                </a:lnTo>
                <a:lnTo>
                  <a:pt x="17520" y="50460"/>
                </a:lnTo>
                <a:lnTo>
                  <a:pt x="17520" y="50450"/>
                </a:lnTo>
                <a:lnTo>
                  <a:pt x="17520" y="50440"/>
                </a:lnTo>
                <a:lnTo>
                  <a:pt x="17520" y="50430"/>
                </a:lnTo>
                <a:lnTo>
                  <a:pt x="17530" y="50420"/>
                </a:lnTo>
                <a:lnTo>
                  <a:pt x="17540" y="50410"/>
                </a:lnTo>
                <a:lnTo>
                  <a:pt x="17540" y="50400"/>
                </a:lnTo>
                <a:lnTo>
                  <a:pt x="17540" y="50390"/>
                </a:lnTo>
                <a:lnTo>
                  <a:pt x="17540" y="50380"/>
                </a:lnTo>
                <a:lnTo>
                  <a:pt x="17540" y="50370"/>
                </a:lnTo>
                <a:lnTo>
                  <a:pt x="17540" y="50340"/>
                </a:lnTo>
                <a:lnTo>
                  <a:pt x="17540" y="50330"/>
                </a:lnTo>
                <a:lnTo>
                  <a:pt x="17540" y="50320"/>
                </a:lnTo>
                <a:lnTo>
                  <a:pt x="17550" y="50310"/>
                </a:lnTo>
                <a:lnTo>
                  <a:pt x="17560" y="50300"/>
                </a:lnTo>
                <a:lnTo>
                  <a:pt x="17560" y="50290"/>
                </a:lnTo>
                <a:lnTo>
                  <a:pt x="17570" y="50290"/>
                </a:lnTo>
                <a:lnTo>
                  <a:pt x="17600" y="50270"/>
                </a:lnTo>
                <a:lnTo>
                  <a:pt x="17620" y="50250"/>
                </a:lnTo>
                <a:lnTo>
                  <a:pt x="17630" y="50250"/>
                </a:lnTo>
                <a:lnTo>
                  <a:pt x="17650" y="50240"/>
                </a:lnTo>
                <a:lnTo>
                  <a:pt x="17660" y="50240"/>
                </a:lnTo>
                <a:lnTo>
                  <a:pt x="17670" y="50220"/>
                </a:lnTo>
                <a:lnTo>
                  <a:pt x="17670" y="50210"/>
                </a:lnTo>
                <a:lnTo>
                  <a:pt x="17660" y="50200"/>
                </a:lnTo>
                <a:lnTo>
                  <a:pt x="17660" y="50190"/>
                </a:lnTo>
                <a:lnTo>
                  <a:pt x="17660" y="50180"/>
                </a:lnTo>
                <a:lnTo>
                  <a:pt x="17650" y="50170"/>
                </a:lnTo>
                <a:lnTo>
                  <a:pt x="17630" y="50140"/>
                </a:lnTo>
                <a:lnTo>
                  <a:pt x="17620" y="50140"/>
                </a:lnTo>
                <a:lnTo>
                  <a:pt x="17610" y="50140"/>
                </a:lnTo>
                <a:lnTo>
                  <a:pt x="17590" y="50150"/>
                </a:lnTo>
                <a:lnTo>
                  <a:pt x="17570" y="50150"/>
                </a:lnTo>
                <a:lnTo>
                  <a:pt x="17560" y="50140"/>
                </a:lnTo>
                <a:lnTo>
                  <a:pt x="17540" y="50130"/>
                </a:lnTo>
                <a:lnTo>
                  <a:pt x="17500" y="50120"/>
                </a:lnTo>
                <a:lnTo>
                  <a:pt x="17470" y="50110"/>
                </a:lnTo>
                <a:lnTo>
                  <a:pt x="17450" y="50100"/>
                </a:lnTo>
                <a:lnTo>
                  <a:pt x="17440" y="50090"/>
                </a:lnTo>
                <a:lnTo>
                  <a:pt x="17430" y="50070"/>
                </a:lnTo>
                <a:lnTo>
                  <a:pt x="17420" y="50070"/>
                </a:lnTo>
                <a:lnTo>
                  <a:pt x="17410" y="50060"/>
                </a:lnTo>
                <a:lnTo>
                  <a:pt x="17180" y="50070"/>
                </a:lnTo>
                <a:lnTo>
                  <a:pt x="16930" y="50060"/>
                </a:lnTo>
                <a:lnTo>
                  <a:pt x="16890" y="50050"/>
                </a:lnTo>
                <a:lnTo>
                  <a:pt x="16880" y="50050"/>
                </a:lnTo>
                <a:lnTo>
                  <a:pt x="16870" y="50050"/>
                </a:lnTo>
                <a:lnTo>
                  <a:pt x="16870" y="50060"/>
                </a:lnTo>
                <a:lnTo>
                  <a:pt x="16860" y="50060"/>
                </a:lnTo>
                <a:lnTo>
                  <a:pt x="16860" y="50070"/>
                </a:lnTo>
                <a:lnTo>
                  <a:pt x="16840" y="50070"/>
                </a:lnTo>
                <a:lnTo>
                  <a:pt x="16830" y="50070"/>
                </a:lnTo>
                <a:lnTo>
                  <a:pt x="16820" y="50070"/>
                </a:lnTo>
                <a:lnTo>
                  <a:pt x="16820" y="50060"/>
                </a:lnTo>
                <a:lnTo>
                  <a:pt x="16810" y="50060"/>
                </a:lnTo>
                <a:lnTo>
                  <a:pt x="16810" y="50050"/>
                </a:lnTo>
                <a:lnTo>
                  <a:pt x="16800" y="50040"/>
                </a:lnTo>
                <a:lnTo>
                  <a:pt x="16800" y="50030"/>
                </a:lnTo>
                <a:lnTo>
                  <a:pt x="16790" y="50020"/>
                </a:lnTo>
                <a:lnTo>
                  <a:pt x="16780" y="50020"/>
                </a:lnTo>
                <a:lnTo>
                  <a:pt x="16770" y="50010"/>
                </a:lnTo>
                <a:lnTo>
                  <a:pt x="16770" y="49990"/>
                </a:lnTo>
                <a:lnTo>
                  <a:pt x="16770" y="49980"/>
                </a:lnTo>
                <a:lnTo>
                  <a:pt x="16770" y="49970"/>
                </a:lnTo>
                <a:lnTo>
                  <a:pt x="16760" y="49970"/>
                </a:lnTo>
                <a:lnTo>
                  <a:pt x="16750" y="49960"/>
                </a:lnTo>
                <a:lnTo>
                  <a:pt x="16760" y="49950"/>
                </a:lnTo>
                <a:lnTo>
                  <a:pt x="16770" y="49920"/>
                </a:lnTo>
                <a:lnTo>
                  <a:pt x="16770" y="49910"/>
                </a:lnTo>
                <a:lnTo>
                  <a:pt x="16780" y="49900"/>
                </a:lnTo>
                <a:lnTo>
                  <a:pt x="16780" y="49890"/>
                </a:lnTo>
                <a:lnTo>
                  <a:pt x="16780" y="49880"/>
                </a:lnTo>
                <a:lnTo>
                  <a:pt x="16780" y="49870"/>
                </a:lnTo>
                <a:lnTo>
                  <a:pt x="16790" y="49860"/>
                </a:lnTo>
                <a:lnTo>
                  <a:pt x="16810" y="49850"/>
                </a:lnTo>
                <a:lnTo>
                  <a:pt x="16820" y="49840"/>
                </a:lnTo>
                <a:lnTo>
                  <a:pt x="16820" y="49830"/>
                </a:lnTo>
                <a:lnTo>
                  <a:pt x="16820" y="49820"/>
                </a:lnTo>
                <a:lnTo>
                  <a:pt x="16820" y="49800"/>
                </a:lnTo>
                <a:lnTo>
                  <a:pt x="16810" y="49770"/>
                </a:lnTo>
                <a:lnTo>
                  <a:pt x="16820" y="49740"/>
                </a:lnTo>
                <a:lnTo>
                  <a:pt x="16820" y="49730"/>
                </a:lnTo>
                <a:lnTo>
                  <a:pt x="16820" y="49720"/>
                </a:lnTo>
                <a:lnTo>
                  <a:pt x="16830" y="49710"/>
                </a:lnTo>
                <a:lnTo>
                  <a:pt x="16850" y="49700"/>
                </a:lnTo>
                <a:lnTo>
                  <a:pt x="16860" y="49700"/>
                </a:lnTo>
                <a:lnTo>
                  <a:pt x="16860" y="49690"/>
                </a:lnTo>
                <a:lnTo>
                  <a:pt x="16860" y="49680"/>
                </a:lnTo>
                <a:lnTo>
                  <a:pt x="16850" y="49680"/>
                </a:lnTo>
                <a:lnTo>
                  <a:pt x="16840" y="49680"/>
                </a:lnTo>
                <a:lnTo>
                  <a:pt x="16830" y="49680"/>
                </a:lnTo>
                <a:lnTo>
                  <a:pt x="16820" y="49680"/>
                </a:lnTo>
                <a:lnTo>
                  <a:pt x="16820" y="49670"/>
                </a:lnTo>
                <a:lnTo>
                  <a:pt x="16830" y="49660"/>
                </a:lnTo>
                <a:lnTo>
                  <a:pt x="16840" y="49640"/>
                </a:lnTo>
                <a:lnTo>
                  <a:pt x="16860" y="49630"/>
                </a:lnTo>
                <a:lnTo>
                  <a:pt x="16890" y="49630"/>
                </a:lnTo>
                <a:lnTo>
                  <a:pt x="16900" y="49620"/>
                </a:lnTo>
                <a:lnTo>
                  <a:pt x="16900" y="49610"/>
                </a:lnTo>
                <a:lnTo>
                  <a:pt x="16910" y="49600"/>
                </a:lnTo>
                <a:lnTo>
                  <a:pt x="16910" y="49590"/>
                </a:lnTo>
                <a:lnTo>
                  <a:pt x="16920" y="49580"/>
                </a:lnTo>
                <a:lnTo>
                  <a:pt x="16930" y="49570"/>
                </a:lnTo>
                <a:lnTo>
                  <a:pt x="16930" y="49560"/>
                </a:lnTo>
                <a:lnTo>
                  <a:pt x="16930" y="49550"/>
                </a:lnTo>
                <a:lnTo>
                  <a:pt x="16920" y="49550"/>
                </a:lnTo>
                <a:lnTo>
                  <a:pt x="16910" y="49530"/>
                </a:lnTo>
                <a:lnTo>
                  <a:pt x="16900" y="49530"/>
                </a:lnTo>
                <a:lnTo>
                  <a:pt x="16900" y="49520"/>
                </a:lnTo>
                <a:lnTo>
                  <a:pt x="16900" y="49510"/>
                </a:lnTo>
                <a:lnTo>
                  <a:pt x="16910" y="49510"/>
                </a:lnTo>
                <a:lnTo>
                  <a:pt x="16910" y="49500"/>
                </a:lnTo>
                <a:lnTo>
                  <a:pt x="16920" y="49490"/>
                </a:lnTo>
                <a:lnTo>
                  <a:pt x="16930" y="49480"/>
                </a:lnTo>
                <a:lnTo>
                  <a:pt x="16930" y="49470"/>
                </a:lnTo>
                <a:lnTo>
                  <a:pt x="16930" y="49460"/>
                </a:lnTo>
                <a:lnTo>
                  <a:pt x="16920" y="49450"/>
                </a:lnTo>
                <a:lnTo>
                  <a:pt x="16920" y="49440"/>
                </a:lnTo>
                <a:lnTo>
                  <a:pt x="16930" y="49440"/>
                </a:lnTo>
                <a:lnTo>
                  <a:pt x="16930" y="49430"/>
                </a:lnTo>
                <a:lnTo>
                  <a:pt x="16950" y="49410"/>
                </a:lnTo>
                <a:lnTo>
                  <a:pt x="16950" y="49400"/>
                </a:lnTo>
                <a:lnTo>
                  <a:pt x="16960" y="49400"/>
                </a:lnTo>
                <a:lnTo>
                  <a:pt x="16970" y="49400"/>
                </a:lnTo>
                <a:lnTo>
                  <a:pt x="16970" y="49410"/>
                </a:lnTo>
                <a:lnTo>
                  <a:pt x="16980" y="49410"/>
                </a:lnTo>
                <a:lnTo>
                  <a:pt x="16980" y="49420"/>
                </a:lnTo>
                <a:lnTo>
                  <a:pt x="16990" y="49420"/>
                </a:lnTo>
                <a:lnTo>
                  <a:pt x="17020" y="49410"/>
                </a:lnTo>
                <a:lnTo>
                  <a:pt x="17070" y="49400"/>
                </a:lnTo>
                <a:lnTo>
                  <a:pt x="17100" y="49380"/>
                </a:lnTo>
                <a:lnTo>
                  <a:pt x="17110" y="49370"/>
                </a:lnTo>
                <a:lnTo>
                  <a:pt x="17150" y="49370"/>
                </a:lnTo>
                <a:lnTo>
                  <a:pt x="17160" y="49370"/>
                </a:lnTo>
                <a:lnTo>
                  <a:pt x="17180" y="49360"/>
                </a:lnTo>
                <a:lnTo>
                  <a:pt x="17180" y="49350"/>
                </a:lnTo>
                <a:lnTo>
                  <a:pt x="17190" y="49350"/>
                </a:lnTo>
                <a:lnTo>
                  <a:pt x="17190" y="49340"/>
                </a:lnTo>
                <a:lnTo>
                  <a:pt x="17190" y="49330"/>
                </a:lnTo>
                <a:lnTo>
                  <a:pt x="17190" y="49280"/>
                </a:lnTo>
                <a:lnTo>
                  <a:pt x="17190" y="49270"/>
                </a:lnTo>
                <a:lnTo>
                  <a:pt x="17200" y="49250"/>
                </a:lnTo>
                <a:lnTo>
                  <a:pt x="17210" y="49230"/>
                </a:lnTo>
                <a:lnTo>
                  <a:pt x="17240" y="49210"/>
                </a:lnTo>
                <a:lnTo>
                  <a:pt x="17240" y="49200"/>
                </a:lnTo>
                <a:lnTo>
                  <a:pt x="17240" y="49190"/>
                </a:lnTo>
                <a:lnTo>
                  <a:pt x="17250" y="49190"/>
                </a:lnTo>
                <a:lnTo>
                  <a:pt x="17250" y="49180"/>
                </a:lnTo>
                <a:lnTo>
                  <a:pt x="17250" y="49170"/>
                </a:lnTo>
                <a:lnTo>
                  <a:pt x="17260" y="49170"/>
                </a:lnTo>
                <a:lnTo>
                  <a:pt x="17270" y="49170"/>
                </a:lnTo>
                <a:lnTo>
                  <a:pt x="17290" y="49170"/>
                </a:lnTo>
                <a:lnTo>
                  <a:pt x="17300" y="49180"/>
                </a:lnTo>
                <a:lnTo>
                  <a:pt x="17310" y="49190"/>
                </a:lnTo>
                <a:lnTo>
                  <a:pt x="17310" y="49200"/>
                </a:lnTo>
                <a:lnTo>
                  <a:pt x="17320" y="49200"/>
                </a:lnTo>
                <a:lnTo>
                  <a:pt x="17350" y="49190"/>
                </a:lnTo>
                <a:lnTo>
                  <a:pt x="17360" y="49170"/>
                </a:lnTo>
                <a:lnTo>
                  <a:pt x="17360" y="49160"/>
                </a:lnTo>
                <a:lnTo>
                  <a:pt x="17370" y="49150"/>
                </a:lnTo>
                <a:lnTo>
                  <a:pt x="17380" y="49140"/>
                </a:lnTo>
                <a:lnTo>
                  <a:pt x="17380" y="49130"/>
                </a:lnTo>
                <a:lnTo>
                  <a:pt x="17370" y="49120"/>
                </a:lnTo>
                <a:lnTo>
                  <a:pt x="17360" y="49120"/>
                </a:lnTo>
                <a:lnTo>
                  <a:pt x="17360" y="49110"/>
                </a:lnTo>
                <a:lnTo>
                  <a:pt x="17360" y="49100"/>
                </a:lnTo>
                <a:lnTo>
                  <a:pt x="17370" y="49090"/>
                </a:lnTo>
                <a:lnTo>
                  <a:pt x="17370" y="49080"/>
                </a:lnTo>
                <a:lnTo>
                  <a:pt x="17370" y="49070"/>
                </a:lnTo>
                <a:lnTo>
                  <a:pt x="17370" y="49060"/>
                </a:lnTo>
                <a:lnTo>
                  <a:pt x="17370" y="49050"/>
                </a:lnTo>
                <a:lnTo>
                  <a:pt x="17360" y="49040"/>
                </a:lnTo>
                <a:lnTo>
                  <a:pt x="17360" y="49030"/>
                </a:lnTo>
                <a:lnTo>
                  <a:pt x="17360" y="49020"/>
                </a:lnTo>
                <a:lnTo>
                  <a:pt x="17360" y="49010"/>
                </a:lnTo>
                <a:lnTo>
                  <a:pt x="17370" y="49000"/>
                </a:lnTo>
                <a:lnTo>
                  <a:pt x="17380" y="49000"/>
                </a:lnTo>
                <a:lnTo>
                  <a:pt x="17430" y="49010"/>
                </a:lnTo>
                <a:lnTo>
                  <a:pt x="17460" y="48990"/>
                </a:lnTo>
                <a:lnTo>
                  <a:pt x="17470" y="48990"/>
                </a:lnTo>
                <a:lnTo>
                  <a:pt x="17480" y="49000"/>
                </a:lnTo>
                <a:lnTo>
                  <a:pt x="17480" y="49010"/>
                </a:lnTo>
                <a:lnTo>
                  <a:pt x="17480" y="49020"/>
                </a:lnTo>
                <a:lnTo>
                  <a:pt x="17480" y="49030"/>
                </a:lnTo>
                <a:lnTo>
                  <a:pt x="17520" y="49020"/>
                </a:lnTo>
                <a:lnTo>
                  <a:pt x="17530" y="49020"/>
                </a:lnTo>
                <a:lnTo>
                  <a:pt x="17540" y="49020"/>
                </a:lnTo>
                <a:lnTo>
                  <a:pt x="17550" y="49020"/>
                </a:lnTo>
                <a:lnTo>
                  <a:pt x="17560" y="49010"/>
                </a:lnTo>
                <a:lnTo>
                  <a:pt x="17560" y="49000"/>
                </a:lnTo>
                <a:lnTo>
                  <a:pt x="17560" y="48990"/>
                </a:lnTo>
                <a:lnTo>
                  <a:pt x="17540" y="48950"/>
                </a:lnTo>
                <a:lnTo>
                  <a:pt x="17540" y="48940"/>
                </a:lnTo>
                <a:lnTo>
                  <a:pt x="17530" y="48920"/>
                </a:lnTo>
                <a:lnTo>
                  <a:pt x="17530" y="48900"/>
                </a:lnTo>
                <a:lnTo>
                  <a:pt x="17530" y="48890"/>
                </a:lnTo>
                <a:lnTo>
                  <a:pt x="17530" y="48870"/>
                </a:lnTo>
                <a:lnTo>
                  <a:pt x="17540" y="48850"/>
                </a:lnTo>
                <a:lnTo>
                  <a:pt x="17540" y="48840"/>
                </a:lnTo>
                <a:lnTo>
                  <a:pt x="17540" y="48830"/>
                </a:lnTo>
                <a:lnTo>
                  <a:pt x="17540" y="48820"/>
                </a:lnTo>
                <a:lnTo>
                  <a:pt x="17540" y="48810"/>
                </a:lnTo>
                <a:lnTo>
                  <a:pt x="17520" y="48800"/>
                </a:lnTo>
                <a:lnTo>
                  <a:pt x="17480" y="48760"/>
                </a:lnTo>
                <a:lnTo>
                  <a:pt x="17480" y="48750"/>
                </a:lnTo>
                <a:lnTo>
                  <a:pt x="17470" y="48740"/>
                </a:lnTo>
                <a:lnTo>
                  <a:pt x="17470" y="48730"/>
                </a:lnTo>
                <a:lnTo>
                  <a:pt x="17460" y="48720"/>
                </a:lnTo>
                <a:lnTo>
                  <a:pt x="17460" y="48690"/>
                </a:lnTo>
                <a:lnTo>
                  <a:pt x="17440" y="48710"/>
                </a:lnTo>
                <a:lnTo>
                  <a:pt x="17430" y="48710"/>
                </a:lnTo>
                <a:lnTo>
                  <a:pt x="17420" y="48710"/>
                </a:lnTo>
                <a:lnTo>
                  <a:pt x="17330" y="48620"/>
                </a:lnTo>
                <a:lnTo>
                  <a:pt x="17330" y="48590"/>
                </a:lnTo>
                <a:lnTo>
                  <a:pt x="17340" y="48460"/>
                </a:lnTo>
                <a:lnTo>
                  <a:pt x="17220" y="48430"/>
                </a:lnTo>
                <a:lnTo>
                  <a:pt x="17260" y="48140"/>
                </a:lnTo>
                <a:lnTo>
                  <a:pt x="17270" y="48040"/>
                </a:lnTo>
                <a:lnTo>
                  <a:pt x="17270" y="48020"/>
                </a:lnTo>
                <a:lnTo>
                  <a:pt x="17270" y="48000"/>
                </a:lnTo>
                <a:lnTo>
                  <a:pt x="17260" y="47990"/>
                </a:lnTo>
                <a:lnTo>
                  <a:pt x="17260" y="47970"/>
                </a:lnTo>
                <a:lnTo>
                  <a:pt x="17240" y="47960"/>
                </a:lnTo>
                <a:lnTo>
                  <a:pt x="17220" y="47950"/>
                </a:lnTo>
                <a:lnTo>
                  <a:pt x="17160" y="47930"/>
                </a:lnTo>
                <a:lnTo>
                  <a:pt x="17140" y="47920"/>
                </a:lnTo>
                <a:lnTo>
                  <a:pt x="17140" y="47900"/>
                </a:lnTo>
                <a:lnTo>
                  <a:pt x="17140" y="47890"/>
                </a:lnTo>
                <a:lnTo>
                  <a:pt x="17140" y="47850"/>
                </a:lnTo>
                <a:lnTo>
                  <a:pt x="17150" y="47800"/>
                </a:lnTo>
                <a:lnTo>
                  <a:pt x="17150" y="47790"/>
                </a:lnTo>
                <a:lnTo>
                  <a:pt x="17180" y="47660"/>
                </a:lnTo>
                <a:lnTo>
                  <a:pt x="17210" y="47530"/>
                </a:lnTo>
                <a:lnTo>
                  <a:pt x="17210" y="47520"/>
                </a:lnTo>
                <a:lnTo>
                  <a:pt x="17210" y="47510"/>
                </a:lnTo>
                <a:lnTo>
                  <a:pt x="17200" y="47510"/>
                </a:lnTo>
                <a:lnTo>
                  <a:pt x="17200" y="47500"/>
                </a:lnTo>
                <a:lnTo>
                  <a:pt x="17130" y="47500"/>
                </a:lnTo>
                <a:lnTo>
                  <a:pt x="17120" y="47500"/>
                </a:lnTo>
                <a:lnTo>
                  <a:pt x="17120" y="47510"/>
                </a:lnTo>
                <a:lnTo>
                  <a:pt x="17110" y="47520"/>
                </a:lnTo>
                <a:lnTo>
                  <a:pt x="17110" y="47530"/>
                </a:lnTo>
                <a:lnTo>
                  <a:pt x="17100" y="47530"/>
                </a:lnTo>
                <a:lnTo>
                  <a:pt x="17100" y="47540"/>
                </a:lnTo>
                <a:lnTo>
                  <a:pt x="17090" y="47550"/>
                </a:lnTo>
                <a:lnTo>
                  <a:pt x="17090" y="47560"/>
                </a:lnTo>
                <a:lnTo>
                  <a:pt x="17080" y="47560"/>
                </a:lnTo>
                <a:lnTo>
                  <a:pt x="17080" y="47570"/>
                </a:lnTo>
                <a:lnTo>
                  <a:pt x="17060" y="47570"/>
                </a:lnTo>
                <a:lnTo>
                  <a:pt x="17050" y="47570"/>
                </a:lnTo>
                <a:lnTo>
                  <a:pt x="17040" y="47560"/>
                </a:lnTo>
                <a:lnTo>
                  <a:pt x="17030" y="47560"/>
                </a:lnTo>
                <a:lnTo>
                  <a:pt x="17020" y="47560"/>
                </a:lnTo>
                <a:lnTo>
                  <a:pt x="17020" y="47570"/>
                </a:lnTo>
                <a:lnTo>
                  <a:pt x="17020" y="47580"/>
                </a:lnTo>
                <a:lnTo>
                  <a:pt x="17010" y="47580"/>
                </a:lnTo>
                <a:lnTo>
                  <a:pt x="16990" y="47580"/>
                </a:lnTo>
                <a:lnTo>
                  <a:pt x="16980" y="47570"/>
                </a:lnTo>
                <a:lnTo>
                  <a:pt x="16970" y="47560"/>
                </a:lnTo>
                <a:lnTo>
                  <a:pt x="16960" y="47560"/>
                </a:lnTo>
                <a:lnTo>
                  <a:pt x="16950" y="47570"/>
                </a:lnTo>
                <a:lnTo>
                  <a:pt x="16940" y="47570"/>
                </a:lnTo>
                <a:lnTo>
                  <a:pt x="16930" y="47570"/>
                </a:lnTo>
                <a:lnTo>
                  <a:pt x="16870" y="47530"/>
                </a:lnTo>
                <a:lnTo>
                  <a:pt x="16850" y="47520"/>
                </a:lnTo>
                <a:lnTo>
                  <a:pt x="16840" y="47520"/>
                </a:lnTo>
                <a:lnTo>
                  <a:pt x="16820" y="47520"/>
                </a:lnTo>
                <a:lnTo>
                  <a:pt x="16810" y="47520"/>
                </a:lnTo>
                <a:lnTo>
                  <a:pt x="16800" y="47520"/>
                </a:lnTo>
                <a:lnTo>
                  <a:pt x="16790" y="47510"/>
                </a:lnTo>
                <a:lnTo>
                  <a:pt x="16790" y="47500"/>
                </a:lnTo>
                <a:lnTo>
                  <a:pt x="16790" y="47490"/>
                </a:lnTo>
                <a:lnTo>
                  <a:pt x="16790" y="47480"/>
                </a:lnTo>
                <a:lnTo>
                  <a:pt x="16790" y="47470"/>
                </a:lnTo>
                <a:lnTo>
                  <a:pt x="16790" y="47460"/>
                </a:lnTo>
                <a:lnTo>
                  <a:pt x="16780" y="47450"/>
                </a:lnTo>
                <a:lnTo>
                  <a:pt x="16780" y="47430"/>
                </a:lnTo>
                <a:lnTo>
                  <a:pt x="16780" y="47400"/>
                </a:lnTo>
                <a:lnTo>
                  <a:pt x="16780" y="47390"/>
                </a:lnTo>
                <a:lnTo>
                  <a:pt x="16770" y="47380"/>
                </a:lnTo>
                <a:lnTo>
                  <a:pt x="16760" y="47370"/>
                </a:lnTo>
                <a:lnTo>
                  <a:pt x="16750" y="47360"/>
                </a:lnTo>
                <a:lnTo>
                  <a:pt x="16750" y="47350"/>
                </a:lnTo>
                <a:lnTo>
                  <a:pt x="16750" y="47340"/>
                </a:lnTo>
                <a:lnTo>
                  <a:pt x="16760" y="47340"/>
                </a:lnTo>
                <a:lnTo>
                  <a:pt x="16780" y="47340"/>
                </a:lnTo>
                <a:lnTo>
                  <a:pt x="16790" y="47340"/>
                </a:lnTo>
                <a:lnTo>
                  <a:pt x="16820" y="47320"/>
                </a:lnTo>
                <a:lnTo>
                  <a:pt x="16830" y="47320"/>
                </a:lnTo>
                <a:lnTo>
                  <a:pt x="16870" y="47330"/>
                </a:lnTo>
                <a:lnTo>
                  <a:pt x="16880" y="47330"/>
                </a:lnTo>
                <a:lnTo>
                  <a:pt x="16910" y="47330"/>
                </a:lnTo>
                <a:lnTo>
                  <a:pt x="16940" y="47310"/>
                </a:lnTo>
                <a:lnTo>
                  <a:pt x="16960" y="47310"/>
                </a:lnTo>
                <a:lnTo>
                  <a:pt x="16970" y="47320"/>
                </a:lnTo>
                <a:lnTo>
                  <a:pt x="17000" y="47330"/>
                </a:lnTo>
                <a:lnTo>
                  <a:pt x="17010" y="47340"/>
                </a:lnTo>
                <a:lnTo>
                  <a:pt x="17020" y="47330"/>
                </a:lnTo>
                <a:lnTo>
                  <a:pt x="17030" y="47330"/>
                </a:lnTo>
                <a:lnTo>
                  <a:pt x="17060" y="47260"/>
                </a:lnTo>
                <a:lnTo>
                  <a:pt x="17070" y="47250"/>
                </a:lnTo>
                <a:lnTo>
                  <a:pt x="17070" y="47240"/>
                </a:lnTo>
                <a:lnTo>
                  <a:pt x="17060" y="47230"/>
                </a:lnTo>
                <a:lnTo>
                  <a:pt x="17060" y="47220"/>
                </a:lnTo>
                <a:lnTo>
                  <a:pt x="17080" y="47190"/>
                </a:lnTo>
                <a:lnTo>
                  <a:pt x="17080" y="47180"/>
                </a:lnTo>
                <a:lnTo>
                  <a:pt x="17070" y="47170"/>
                </a:lnTo>
                <a:lnTo>
                  <a:pt x="17070" y="47160"/>
                </a:lnTo>
                <a:lnTo>
                  <a:pt x="17080" y="47140"/>
                </a:lnTo>
                <a:lnTo>
                  <a:pt x="17090" y="47120"/>
                </a:lnTo>
                <a:lnTo>
                  <a:pt x="17100" y="47100"/>
                </a:lnTo>
                <a:lnTo>
                  <a:pt x="17100" y="47070"/>
                </a:lnTo>
                <a:lnTo>
                  <a:pt x="17110" y="47060"/>
                </a:lnTo>
                <a:lnTo>
                  <a:pt x="17110" y="47050"/>
                </a:lnTo>
                <a:lnTo>
                  <a:pt x="17110" y="47040"/>
                </a:lnTo>
                <a:lnTo>
                  <a:pt x="17110" y="47030"/>
                </a:lnTo>
                <a:lnTo>
                  <a:pt x="17100" y="47030"/>
                </a:lnTo>
                <a:lnTo>
                  <a:pt x="17100" y="47020"/>
                </a:lnTo>
                <a:lnTo>
                  <a:pt x="17100" y="47010"/>
                </a:lnTo>
                <a:lnTo>
                  <a:pt x="17110" y="47000"/>
                </a:lnTo>
                <a:lnTo>
                  <a:pt x="17120" y="47000"/>
                </a:lnTo>
                <a:lnTo>
                  <a:pt x="17150" y="46980"/>
                </a:lnTo>
                <a:lnTo>
                  <a:pt x="17150" y="46970"/>
                </a:lnTo>
                <a:lnTo>
                  <a:pt x="17160" y="46960"/>
                </a:lnTo>
                <a:lnTo>
                  <a:pt x="17160" y="46950"/>
                </a:lnTo>
                <a:lnTo>
                  <a:pt x="17220" y="46930"/>
                </a:lnTo>
                <a:lnTo>
                  <a:pt x="17220" y="46920"/>
                </a:lnTo>
                <a:lnTo>
                  <a:pt x="17200" y="46900"/>
                </a:lnTo>
                <a:lnTo>
                  <a:pt x="17200" y="46880"/>
                </a:lnTo>
                <a:lnTo>
                  <a:pt x="17200" y="46870"/>
                </a:lnTo>
                <a:lnTo>
                  <a:pt x="17200" y="46850"/>
                </a:lnTo>
                <a:lnTo>
                  <a:pt x="17190" y="46840"/>
                </a:lnTo>
                <a:lnTo>
                  <a:pt x="17180" y="46840"/>
                </a:lnTo>
                <a:lnTo>
                  <a:pt x="17170" y="46840"/>
                </a:lnTo>
                <a:lnTo>
                  <a:pt x="17160" y="46830"/>
                </a:lnTo>
                <a:lnTo>
                  <a:pt x="17160" y="46820"/>
                </a:lnTo>
                <a:lnTo>
                  <a:pt x="17160" y="46810"/>
                </a:lnTo>
                <a:lnTo>
                  <a:pt x="17170" y="46800"/>
                </a:lnTo>
                <a:lnTo>
                  <a:pt x="17180" y="46790"/>
                </a:lnTo>
                <a:lnTo>
                  <a:pt x="17180" y="46780"/>
                </a:lnTo>
                <a:lnTo>
                  <a:pt x="17180" y="46770"/>
                </a:lnTo>
                <a:lnTo>
                  <a:pt x="17190" y="46760"/>
                </a:lnTo>
                <a:lnTo>
                  <a:pt x="17200" y="46750"/>
                </a:lnTo>
                <a:lnTo>
                  <a:pt x="17210" y="46710"/>
                </a:lnTo>
                <a:lnTo>
                  <a:pt x="17240" y="46620"/>
                </a:lnTo>
                <a:lnTo>
                  <a:pt x="17240" y="46610"/>
                </a:lnTo>
                <a:lnTo>
                  <a:pt x="17220" y="46600"/>
                </a:lnTo>
                <a:lnTo>
                  <a:pt x="17220" y="46590"/>
                </a:lnTo>
                <a:lnTo>
                  <a:pt x="17220" y="46580"/>
                </a:lnTo>
                <a:lnTo>
                  <a:pt x="1721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