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Khanty-Mansiy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Khanty-Mansiy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34850" y="49320"/>
                </a:moveTo>
                <a:lnTo>
                  <a:pt x="34810" y="49280"/>
                </a:lnTo>
                <a:lnTo>
                  <a:pt x="34780" y="49250"/>
                </a:lnTo>
                <a:lnTo>
                  <a:pt x="34760" y="49240"/>
                </a:lnTo>
                <a:lnTo>
                  <a:pt x="34750" y="49230"/>
                </a:lnTo>
                <a:lnTo>
                  <a:pt x="34740" y="49240"/>
                </a:lnTo>
                <a:lnTo>
                  <a:pt x="34700" y="49260"/>
                </a:lnTo>
                <a:lnTo>
                  <a:pt x="34690" y="49260"/>
                </a:lnTo>
                <a:lnTo>
                  <a:pt x="34660" y="49230"/>
                </a:lnTo>
                <a:lnTo>
                  <a:pt x="34640" y="49210"/>
                </a:lnTo>
                <a:lnTo>
                  <a:pt x="34620" y="49210"/>
                </a:lnTo>
                <a:lnTo>
                  <a:pt x="34590" y="49200"/>
                </a:lnTo>
                <a:lnTo>
                  <a:pt x="34280" y="49200"/>
                </a:lnTo>
                <a:lnTo>
                  <a:pt x="34230" y="49210"/>
                </a:lnTo>
                <a:lnTo>
                  <a:pt x="34190" y="49210"/>
                </a:lnTo>
                <a:lnTo>
                  <a:pt x="34180" y="49210"/>
                </a:lnTo>
                <a:lnTo>
                  <a:pt x="34180" y="49200"/>
                </a:lnTo>
                <a:lnTo>
                  <a:pt x="34170" y="49190"/>
                </a:lnTo>
                <a:lnTo>
                  <a:pt x="34140" y="49150"/>
                </a:lnTo>
                <a:lnTo>
                  <a:pt x="34130" y="49140"/>
                </a:lnTo>
                <a:lnTo>
                  <a:pt x="34120" y="49140"/>
                </a:lnTo>
                <a:lnTo>
                  <a:pt x="34110" y="49130"/>
                </a:lnTo>
                <a:lnTo>
                  <a:pt x="34070" y="49110"/>
                </a:lnTo>
                <a:lnTo>
                  <a:pt x="34040" y="49110"/>
                </a:lnTo>
                <a:lnTo>
                  <a:pt x="34030" y="49110"/>
                </a:lnTo>
                <a:lnTo>
                  <a:pt x="34000" y="49120"/>
                </a:lnTo>
                <a:lnTo>
                  <a:pt x="33970" y="49130"/>
                </a:lnTo>
                <a:lnTo>
                  <a:pt x="33960" y="49120"/>
                </a:lnTo>
                <a:lnTo>
                  <a:pt x="33950" y="49120"/>
                </a:lnTo>
                <a:lnTo>
                  <a:pt x="33940" y="49100"/>
                </a:lnTo>
                <a:lnTo>
                  <a:pt x="33930" y="49090"/>
                </a:lnTo>
                <a:lnTo>
                  <a:pt x="33920" y="49080"/>
                </a:lnTo>
                <a:lnTo>
                  <a:pt x="33910" y="49080"/>
                </a:lnTo>
                <a:lnTo>
                  <a:pt x="33890" y="49070"/>
                </a:lnTo>
                <a:lnTo>
                  <a:pt x="33810" y="49110"/>
                </a:lnTo>
                <a:lnTo>
                  <a:pt x="33810" y="49120"/>
                </a:lnTo>
                <a:lnTo>
                  <a:pt x="33780" y="49120"/>
                </a:lnTo>
                <a:lnTo>
                  <a:pt x="33520" y="49060"/>
                </a:lnTo>
                <a:lnTo>
                  <a:pt x="33510" y="49050"/>
                </a:lnTo>
                <a:lnTo>
                  <a:pt x="33530" y="49020"/>
                </a:lnTo>
                <a:lnTo>
                  <a:pt x="33560" y="48960"/>
                </a:lnTo>
                <a:lnTo>
                  <a:pt x="33560" y="48950"/>
                </a:lnTo>
                <a:lnTo>
                  <a:pt x="33550" y="48940"/>
                </a:lnTo>
                <a:lnTo>
                  <a:pt x="33480" y="48890"/>
                </a:lnTo>
                <a:lnTo>
                  <a:pt x="33470" y="48890"/>
                </a:lnTo>
                <a:lnTo>
                  <a:pt x="33470" y="48870"/>
                </a:lnTo>
                <a:lnTo>
                  <a:pt x="33460" y="48860"/>
                </a:lnTo>
                <a:lnTo>
                  <a:pt x="33460" y="48850"/>
                </a:lnTo>
                <a:lnTo>
                  <a:pt x="33470" y="48840"/>
                </a:lnTo>
                <a:lnTo>
                  <a:pt x="33470" y="48830"/>
                </a:lnTo>
                <a:lnTo>
                  <a:pt x="33470" y="48820"/>
                </a:lnTo>
                <a:lnTo>
                  <a:pt x="33480" y="48770"/>
                </a:lnTo>
                <a:lnTo>
                  <a:pt x="33480" y="48760"/>
                </a:lnTo>
                <a:lnTo>
                  <a:pt x="33470" y="48740"/>
                </a:lnTo>
                <a:lnTo>
                  <a:pt x="33450" y="48720"/>
                </a:lnTo>
                <a:lnTo>
                  <a:pt x="33440" y="48710"/>
                </a:lnTo>
                <a:lnTo>
                  <a:pt x="33430" y="48700"/>
                </a:lnTo>
                <a:lnTo>
                  <a:pt x="33420" y="48700"/>
                </a:lnTo>
                <a:lnTo>
                  <a:pt x="33410" y="48700"/>
                </a:lnTo>
                <a:lnTo>
                  <a:pt x="33280" y="48760"/>
                </a:lnTo>
                <a:lnTo>
                  <a:pt x="33270" y="48760"/>
                </a:lnTo>
                <a:lnTo>
                  <a:pt x="33200" y="48700"/>
                </a:lnTo>
                <a:lnTo>
                  <a:pt x="33150" y="48630"/>
                </a:lnTo>
                <a:lnTo>
                  <a:pt x="33150" y="48620"/>
                </a:lnTo>
                <a:lnTo>
                  <a:pt x="33150" y="48610"/>
                </a:lnTo>
                <a:lnTo>
                  <a:pt x="33150" y="48600"/>
                </a:lnTo>
                <a:lnTo>
                  <a:pt x="33150" y="48540"/>
                </a:lnTo>
                <a:lnTo>
                  <a:pt x="33150" y="48530"/>
                </a:lnTo>
                <a:lnTo>
                  <a:pt x="33140" y="48520"/>
                </a:lnTo>
                <a:lnTo>
                  <a:pt x="33110" y="48490"/>
                </a:lnTo>
                <a:lnTo>
                  <a:pt x="33090" y="48480"/>
                </a:lnTo>
                <a:lnTo>
                  <a:pt x="33050" y="48430"/>
                </a:lnTo>
                <a:lnTo>
                  <a:pt x="33000" y="48370"/>
                </a:lnTo>
                <a:lnTo>
                  <a:pt x="32960" y="48310"/>
                </a:lnTo>
                <a:lnTo>
                  <a:pt x="32950" y="48290"/>
                </a:lnTo>
                <a:lnTo>
                  <a:pt x="32930" y="48280"/>
                </a:lnTo>
                <a:lnTo>
                  <a:pt x="32910" y="48270"/>
                </a:lnTo>
                <a:lnTo>
                  <a:pt x="32880" y="48210"/>
                </a:lnTo>
                <a:lnTo>
                  <a:pt x="32870" y="48200"/>
                </a:lnTo>
                <a:lnTo>
                  <a:pt x="32840" y="48200"/>
                </a:lnTo>
                <a:lnTo>
                  <a:pt x="32810" y="48200"/>
                </a:lnTo>
                <a:lnTo>
                  <a:pt x="32800" y="48190"/>
                </a:lnTo>
                <a:lnTo>
                  <a:pt x="32770" y="48160"/>
                </a:lnTo>
                <a:lnTo>
                  <a:pt x="32730" y="48100"/>
                </a:lnTo>
                <a:lnTo>
                  <a:pt x="32570" y="48010"/>
                </a:lnTo>
                <a:lnTo>
                  <a:pt x="32530" y="47970"/>
                </a:lnTo>
                <a:lnTo>
                  <a:pt x="32530" y="47960"/>
                </a:lnTo>
                <a:lnTo>
                  <a:pt x="32460" y="47930"/>
                </a:lnTo>
                <a:lnTo>
                  <a:pt x="32430" y="47910"/>
                </a:lnTo>
                <a:lnTo>
                  <a:pt x="32410" y="47860"/>
                </a:lnTo>
                <a:lnTo>
                  <a:pt x="32360" y="47780"/>
                </a:lnTo>
                <a:lnTo>
                  <a:pt x="32360" y="47770"/>
                </a:lnTo>
                <a:lnTo>
                  <a:pt x="32350" y="47770"/>
                </a:lnTo>
                <a:lnTo>
                  <a:pt x="32340" y="47770"/>
                </a:lnTo>
                <a:lnTo>
                  <a:pt x="32330" y="47780"/>
                </a:lnTo>
                <a:lnTo>
                  <a:pt x="32320" y="47780"/>
                </a:lnTo>
                <a:lnTo>
                  <a:pt x="32310" y="47790"/>
                </a:lnTo>
                <a:lnTo>
                  <a:pt x="32250" y="47880"/>
                </a:lnTo>
                <a:lnTo>
                  <a:pt x="32230" y="47880"/>
                </a:lnTo>
                <a:lnTo>
                  <a:pt x="32220" y="47890"/>
                </a:lnTo>
                <a:lnTo>
                  <a:pt x="32110" y="47830"/>
                </a:lnTo>
                <a:lnTo>
                  <a:pt x="31860" y="47890"/>
                </a:lnTo>
                <a:lnTo>
                  <a:pt x="31800" y="47870"/>
                </a:lnTo>
                <a:lnTo>
                  <a:pt x="31770" y="47860"/>
                </a:lnTo>
                <a:lnTo>
                  <a:pt x="31740" y="47820"/>
                </a:lnTo>
                <a:lnTo>
                  <a:pt x="31730" y="47820"/>
                </a:lnTo>
                <a:lnTo>
                  <a:pt x="31730" y="47800"/>
                </a:lnTo>
                <a:lnTo>
                  <a:pt x="31720" y="47790"/>
                </a:lnTo>
                <a:lnTo>
                  <a:pt x="31710" y="47780"/>
                </a:lnTo>
                <a:lnTo>
                  <a:pt x="31370" y="47780"/>
                </a:lnTo>
                <a:lnTo>
                  <a:pt x="31350" y="47770"/>
                </a:lnTo>
                <a:lnTo>
                  <a:pt x="31350" y="47760"/>
                </a:lnTo>
                <a:lnTo>
                  <a:pt x="31340" y="47740"/>
                </a:lnTo>
                <a:lnTo>
                  <a:pt x="31330" y="47690"/>
                </a:lnTo>
                <a:lnTo>
                  <a:pt x="31330" y="47680"/>
                </a:lnTo>
                <a:lnTo>
                  <a:pt x="31320" y="47680"/>
                </a:lnTo>
                <a:lnTo>
                  <a:pt x="31320" y="47670"/>
                </a:lnTo>
                <a:lnTo>
                  <a:pt x="31300" y="47670"/>
                </a:lnTo>
                <a:lnTo>
                  <a:pt x="31180" y="47670"/>
                </a:lnTo>
                <a:lnTo>
                  <a:pt x="31170" y="47680"/>
                </a:lnTo>
                <a:lnTo>
                  <a:pt x="31070" y="47730"/>
                </a:lnTo>
                <a:lnTo>
                  <a:pt x="31050" y="47750"/>
                </a:lnTo>
                <a:lnTo>
                  <a:pt x="31030" y="47770"/>
                </a:lnTo>
                <a:lnTo>
                  <a:pt x="31030" y="47780"/>
                </a:lnTo>
                <a:lnTo>
                  <a:pt x="31030" y="47790"/>
                </a:lnTo>
                <a:lnTo>
                  <a:pt x="31040" y="47790"/>
                </a:lnTo>
                <a:lnTo>
                  <a:pt x="31160" y="47880"/>
                </a:lnTo>
                <a:lnTo>
                  <a:pt x="31160" y="47890"/>
                </a:lnTo>
                <a:lnTo>
                  <a:pt x="31170" y="47900"/>
                </a:lnTo>
                <a:lnTo>
                  <a:pt x="31170" y="47910"/>
                </a:lnTo>
                <a:lnTo>
                  <a:pt x="31180" y="47920"/>
                </a:lnTo>
                <a:lnTo>
                  <a:pt x="31170" y="47920"/>
                </a:lnTo>
                <a:lnTo>
                  <a:pt x="31170" y="47930"/>
                </a:lnTo>
                <a:lnTo>
                  <a:pt x="30890" y="48130"/>
                </a:lnTo>
                <a:lnTo>
                  <a:pt x="30760" y="48190"/>
                </a:lnTo>
                <a:lnTo>
                  <a:pt x="30740" y="48190"/>
                </a:lnTo>
                <a:lnTo>
                  <a:pt x="30720" y="48190"/>
                </a:lnTo>
                <a:lnTo>
                  <a:pt x="30710" y="48200"/>
                </a:lnTo>
                <a:lnTo>
                  <a:pt x="30700" y="48220"/>
                </a:lnTo>
                <a:lnTo>
                  <a:pt x="30610" y="48510"/>
                </a:lnTo>
                <a:lnTo>
                  <a:pt x="30600" y="48530"/>
                </a:lnTo>
                <a:lnTo>
                  <a:pt x="30580" y="48550"/>
                </a:lnTo>
                <a:lnTo>
                  <a:pt x="30550" y="48570"/>
                </a:lnTo>
                <a:lnTo>
                  <a:pt x="30480" y="48600"/>
                </a:lnTo>
                <a:lnTo>
                  <a:pt x="30280" y="48640"/>
                </a:lnTo>
                <a:lnTo>
                  <a:pt x="30200" y="48630"/>
                </a:lnTo>
                <a:lnTo>
                  <a:pt x="30180" y="48650"/>
                </a:lnTo>
                <a:lnTo>
                  <a:pt x="30140" y="48690"/>
                </a:lnTo>
                <a:lnTo>
                  <a:pt x="30090" y="48780"/>
                </a:lnTo>
                <a:lnTo>
                  <a:pt x="29900" y="48870"/>
                </a:lnTo>
                <a:lnTo>
                  <a:pt x="29780" y="48990"/>
                </a:lnTo>
                <a:lnTo>
                  <a:pt x="29770" y="48990"/>
                </a:lnTo>
                <a:lnTo>
                  <a:pt x="29760" y="48980"/>
                </a:lnTo>
                <a:lnTo>
                  <a:pt x="29730" y="48940"/>
                </a:lnTo>
                <a:lnTo>
                  <a:pt x="29720" y="48930"/>
                </a:lnTo>
                <a:lnTo>
                  <a:pt x="29720" y="48920"/>
                </a:lnTo>
                <a:lnTo>
                  <a:pt x="29710" y="48920"/>
                </a:lnTo>
                <a:lnTo>
                  <a:pt x="29700" y="48930"/>
                </a:lnTo>
                <a:lnTo>
                  <a:pt x="29620" y="48970"/>
                </a:lnTo>
                <a:lnTo>
                  <a:pt x="29610" y="48970"/>
                </a:lnTo>
                <a:lnTo>
                  <a:pt x="29600" y="48970"/>
                </a:lnTo>
                <a:lnTo>
                  <a:pt x="29590" y="48980"/>
                </a:lnTo>
                <a:lnTo>
                  <a:pt x="29590" y="48990"/>
                </a:lnTo>
                <a:lnTo>
                  <a:pt x="29580" y="49000"/>
                </a:lnTo>
                <a:lnTo>
                  <a:pt x="29580" y="49010"/>
                </a:lnTo>
                <a:lnTo>
                  <a:pt x="29590" y="49020"/>
                </a:lnTo>
                <a:lnTo>
                  <a:pt x="29590" y="49030"/>
                </a:lnTo>
                <a:lnTo>
                  <a:pt x="29600" y="49230"/>
                </a:lnTo>
                <a:lnTo>
                  <a:pt x="29600" y="49260"/>
                </a:lnTo>
                <a:lnTo>
                  <a:pt x="29590" y="49280"/>
                </a:lnTo>
                <a:lnTo>
                  <a:pt x="29570" y="49290"/>
                </a:lnTo>
                <a:lnTo>
                  <a:pt x="29340" y="49390"/>
                </a:lnTo>
                <a:lnTo>
                  <a:pt x="29310" y="49380"/>
                </a:lnTo>
                <a:lnTo>
                  <a:pt x="29260" y="49360"/>
                </a:lnTo>
                <a:lnTo>
                  <a:pt x="29180" y="49370"/>
                </a:lnTo>
                <a:lnTo>
                  <a:pt x="29060" y="49360"/>
                </a:lnTo>
                <a:lnTo>
                  <a:pt x="29030" y="49340"/>
                </a:lnTo>
                <a:lnTo>
                  <a:pt x="28900" y="49300"/>
                </a:lnTo>
                <a:lnTo>
                  <a:pt x="28880" y="49260"/>
                </a:lnTo>
                <a:lnTo>
                  <a:pt x="28730" y="49030"/>
                </a:lnTo>
                <a:lnTo>
                  <a:pt x="28720" y="48990"/>
                </a:lnTo>
                <a:lnTo>
                  <a:pt x="28620" y="48680"/>
                </a:lnTo>
                <a:lnTo>
                  <a:pt x="28610" y="48670"/>
                </a:lnTo>
                <a:lnTo>
                  <a:pt x="28610" y="48660"/>
                </a:lnTo>
                <a:lnTo>
                  <a:pt x="28610" y="48640"/>
                </a:lnTo>
                <a:lnTo>
                  <a:pt x="28600" y="48630"/>
                </a:lnTo>
                <a:lnTo>
                  <a:pt x="28600" y="48620"/>
                </a:lnTo>
                <a:lnTo>
                  <a:pt x="28590" y="48620"/>
                </a:lnTo>
                <a:lnTo>
                  <a:pt x="28550" y="48620"/>
                </a:lnTo>
                <a:lnTo>
                  <a:pt x="28550" y="48610"/>
                </a:lnTo>
                <a:lnTo>
                  <a:pt x="28540" y="48600"/>
                </a:lnTo>
                <a:lnTo>
                  <a:pt x="28530" y="48590"/>
                </a:lnTo>
                <a:lnTo>
                  <a:pt x="28520" y="48580"/>
                </a:lnTo>
                <a:lnTo>
                  <a:pt x="28520" y="48570"/>
                </a:lnTo>
                <a:lnTo>
                  <a:pt x="28510" y="48520"/>
                </a:lnTo>
                <a:lnTo>
                  <a:pt x="28510" y="48510"/>
                </a:lnTo>
                <a:lnTo>
                  <a:pt x="28500" y="48490"/>
                </a:lnTo>
                <a:lnTo>
                  <a:pt x="28490" y="48490"/>
                </a:lnTo>
                <a:lnTo>
                  <a:pt x="28480" y="48480"/>
                </a:lnTo>
                <a:lnTo>
                  <a:pt x="28050" y="48390"/>
                </a:lnTo>
                <a:lnTo>
                  <a:pt x="27930" y="48420"/>
                </a:lnTo>
                <a:lnTo>
                  <a:pt x="27870" y="48410"/>
                </a:lnTo>
                <a:lnTo>
                  <a:pt x="27840" y="48400"/>
                </a:lnTo>
                <a:lnTo>
                  <a:pt x="27760" y="48340"/>
                </a:lnTo>
                <a:lnTo>
                  <a:pt x="27750" y="48330"/>
                </a:lnTo>
                <a:lnTo>
                  <a:pt x="27740" y="48310"/>
                </a:lnTo>
                <a:lnTo>
                  <a:pt x="27740" y="48300"/>
                </a:lnTo>
                <a:lnTo>
                  <a:pt x="27740" y="48290"/>
                </a:lnTo>
                <a:lnTo>
                  <a:pt x="27740" y="48280"/>
                </a:lnTo>
                <a:lnTo>
                  <a:pt x="27720" y="48040"/>
                </a:lnTo>
                <a:lnTo>
                  <a:pt x="27720" y="47950"/>
                </a:lnTo>
                <a:lnTo>
                  <a:pt x="27720" y="47940"/>
                </a:lnTo>
                <a:lnTo>
                  <a:pt x="27720" y="47920"/>
                </a:lnTo>
                <a:lnTo>
                  <a:pt x="27690" y="47780"/>
                </a:lnTo>
                <a:lnTo>
                  <a:pt x="27660" y="47670"/>
                </a:lnTo>
                <a:lnTo>
                  <a:pt x="27660" y="47660"/>
                </a:lnTo>
                <a:lnTo>
                  <a:pt x="27630" y="47610"/>
                </a:lnTo>
                <a:lnTo>
                  <a:pt x="27630" y="47600"/>
                </a:lnTo>
                <a:lnTo>
                  <a:pt x="27630" y="47590"/>
                </a:lnTo>
                <a:lnTo>
                  <a:pt x="27620" y="47560"/>
                </a:lnTo>
                <a:lnTo>
                  <a:pt x="27630" y="47550"/>
                </a:lnTo>
                <a:lnTo>
                  <a:pt x="27620" y="47520"/>
                </a:lnTo>
                <a:lnTo>
                  <a:pt x="27620" y="47500"/>
                </a:lnTo>
                <a:lnTo>
                  <a:pt x="27620" y="47490"/>
                </a:lnTo>
                <a:lnTo>
                  <a:pt x="27610" y="47470"/>
                </a:lnTo>
                <a:lnTo>
                  <a:pt x="27600" y="47470"/>
                </a:lnTo>
                <a:lnTo>
                  <a:pt x="27590" y="47460"/>
                </a:lnTo>
                <a:lnTo>
                  <a:pt x="27500" y="47460"/>
                </a:lnTo>
                <a:lnTo>
                  <a:pt x="27470" y="47450"/>
                </a:lnTo>
                <a:lnTo>
                  <a:pt x="27400" y="47400"/>
                </a:lnTo>
                <a:lnTo>
                  <a:pt x="27370" y="47380"/>
                </a:lnTo>
                <a:lnTo>
                  <a:pt x="27360" y="47380"/>
                </a:lnTo>
                <a:lnTo>
                  <a:pt x="27350" y="47380"/>
                </a:lnTo>
                <a:lnTo>
                  <a:pt x="27350" y="47370"/>
                </a:lnTo>
                <a:lnTo>
                  <a:pt x="27350" y="47360"/>
                </a:lnTo>
                <a:lnTo>
                  <a:pt x="27350" y="47350"/>
                </a:lnTo>
                <a:lnTo>
                  <a:pt x="27370" y="47310"/>
                </a:lnTo>
                <a:lnTo>
                  <a:pt x="27360" y="47280"/>
                </a:lnTo>
                <a:lnTo>
                  <a:pt x="27320" y="47180"/>
                </a:lnTo>
                <a:lnTo>
                  <a:pt x="27300" y="47140"/>
                </a:lnTo>
                <a:lnTo>
                  <a:pt x="27280" y="47080"/>
                </a:lnTo>
                <a:lnTo>
                  <a:pt x="27160" y="46870"/>
                </a:lnTo>
                <a:lnTo>
                  <a:pt x="27150" y="46850"/>
                </a:lnTo>
                <a:lnTo>
                  <a:pt x="27140" y="46820"/>
                </a:lnTo>
                <a:lnTo>
                  <a:pt x="27140" y="46810"/>
                </a:lnTo>
                <a:lnTo>
                  <a:pt x="27140" y="46800"/>
                </a:lnTo>
                <a:lnTo>
                  <a:pt x="27140" y="46790"/>
                </a:lnTo>
                <a:lnTo>
                  <a:pt x="27120" y="46710"/>
                </a:lnTo>
                <a:lnTo>
                  <a:pt x="27070" y="46560"/>
                </a:lnTo>
                <a:lnTo>
                  <a:pt x="27070" y="46550"/>
                </a:lnTo>
                <a:lnTo>
                  <a:pt x="27070" y="46540"/>
                </a:lnTo>
                <a:lnTo>
                  <a:pt x="27080" y="46500"/>
                </a:lnTo>
                <a:lnTo>
                  <a:pt x="27080" y="46490"/>
                </a:lnTo>
                <a:lnTo>
                  <a:pt x="27090" y="46470"/>
                </a:lnTo>
                <a:lnTo>
                  <a:pt x="27100" y="46440"/>
                </a:lnTo>
                <a:lnTo>
                  <a:pt x="27110" y="46420"/>
                </a:lnTo>
                <a:lnTo>
                  <a:pt x="27130" y="46390"/>
                </a:lnTo>
                <a:lnTo>
                  <a:pt x="27130" y="46380"/>
                </a:lnTo>
                <a:lnTo>
                  <a:pt x="26980" y="46110"/>
                </a:lnTo>
                <a:lnTo>
                  <a:pt x="26860" y="45990"/>
                </a:lnTo>
                <a:lnTo>
                  <a:pt x="26550" y="45860"/>
                </a:lnTo>
                <a:lnTo>
                  <a:pt x="26550" y="45850"/>
                </a:lnTo>
                <a:lnTo>
                  <a:pt x="26540" y="45840"/>
                </a:lnTo>
                <a:lnTo>
                  <a:pt x="26530" y="45820"/>
                </a:lnTo>
                <a:lnTo>
                  <a:pt x="26070" y="45490"/>
                </a:lnTo>
                <a:lnTo>
                  <a:pt x="26010" y="45470"/>
                </a:lnTo>
                <a:lnTo>
                  <a:pt x="25950" y="45460"/>
                </a:lnTo>
                <a:lnTo>
                  <a:pt x="25820" y="45460"/>
                </a:lnTo>
                <a:lnTo>
                  <a:pt x="25770" y="45440"/>
                </a:lnTo>
                <a:lnTo>
                  <a:pt x="25610" y="45410"/>
                </a:lnTo>
                <a:lnTo>
                  <a:pt x="25380" y="45440"/>
                </a:lnTo>
                <a:lnTo>
                  <a:pt x="25370" y="45440"/>
                </a:lnTo>
                <a:lnTo>
                  <a:pt x="25360" y="45430"/>
                </a:lnTo>
                <a:lnTo>
                  <a:pt x="25360" y="45420"/>
                </a:lnTo>
                <a:lnTo>
                  <a:pt x="25330" y="45410"/>
                </a:lnTo>
                <a:lnTo>
                  <a:pt x="25330" y="45400"/>
                </a:lnTo>
                <a:lnTo>
                  <a:pt x="25330" y="45390"/>
                </a:lnTo>
                <a:lnTo>
                  <a:pt x="25320" y="45350"/>
                </a:lnTo>
                <a:lnTo>
                  <a:pt x="25320" y="45270"/>
                </a:lnTo>
                <a:lnTo>
                  <a:pt x="25320" y="45260"/>
                </a:lnTo>
                <a:lnTo>
                  <a:pt x="25320" y="45250"/>
                </a:lnTo>
                <a:lnTo>
                  <a:pt x="25320" y="45240"/>
                </a:lnTo>
                <a:lnTo>
                  <a:pt x="25330" y="45220"/>
                </a:lnTo>
                <a:lnTo>
                  <a:pt x="25340" y="45210"/>
                </a:lnTo>
                <a:lnTo>
                  <a:pt x="25330" y="45200"/>
                </a:lnTo>
                <a:lnTo>
                  <a:pt x="25200" y="45130"/>
                </a:lnTo>
                <a:lnTo>
                  <a:pt x="25190" y="45130"/>
                </a:lnTo>
                <a:lnTo>
                  <a:pt x="25170" y="45140"/>
                </a:lnTo>
                <a:lnTo>
                  <a:pt x="25150" y="45150"/>
                </a:lnTo>
                <a:lnTo>
                  <a:pt x="25140" y="45150"/>
                </a:lnTo>
                <a:lnTo>
                  <a:pt x="25120" y="45150"/>
                </a:lnTo>
                <a:lnTo>
                  <a:pt x="25100" y="45140"/>
                </a:lnTo>
                <a:lnTo>
                  <a:pt x="25090" y="45130"/>
                </a:lnTo>
                <a:lnTo>
                  <a:pt x="25060" y="45130"/>
                </a:lnTo>
                <a:lnTo>
                  <a:pt x="25050" y="45120"/>
                </a:lnTo>
                <a:lnTo>
                  <a:pt x="25030" y="45100"/>
                </a:lnTo>
                <a:lnTo>
                  <a:pt x="25030" y="45090"/>
                </a:lnTo>
                <a:lnTo>
                  <a:pt x="25020" y="45080"/>
                </a:lnTo>
                <a:lnTo>
                  <a:pt x="25000" y="45020"/>
                </a:lnTo>
                <a:lnTo>
                  <a:pt x="24980" y="44980"/>
                </a:lnTo>
                <a:lnTo>
                  <a:pt x="24970" y="44920"/>
                </a:lnTo>
                <a:lnTo>
                  <a:pt x="24960" y="44910"/>
                </a:lnTo>
                <a:lnTo>
                  <a:pt x="24960" y="44900"/>
                </a:lnTo>
                <a:lnTo>
                  <a:pt x="24970" y="44890"/>
                </a:lnTo>
                <a:lnTo>
                  <a:pt x="24970" y="44880"/>
                </a:lnTo>
                <a:lnTo>
                  <a:pt x="24970" y="44870"/>
                </a:lnTo>
                <a:lnTo>
                  <a:pt x="25010" y="44750"/>
                </a:lnTo>
                <a:lnTo>
                  <a:pt x="25020" y="44730"/>
                </a:lnTo>
                <a:lnTo>
                  <a:pt x="25020" y="44720"/>
                </a:lnTo>
                <a:lnTo>
                  <a:pt x="25030" y="44680"/>
                </a:lnTo>
                <a:lnTo>
                  <a:pt x="25030" y="44660"/>
                </a:lnTo>
                <a:lnTo>
                  <a:pt x="25040" y="44640"/>
                </a:lnTo>
                <a:lnTo>
                  <a:pt x="25050" y="44630"/>
                </a:lnTo>
                <a:lnTo>
                  <a:pt x="25060" y="44630"/>
                </a:lnTo>
                <a:lnTo>
                  <a:pt x="25060" y="44620"/>
                </a:lnTo>
                <a:lnTo>
                  <a:pt x="25070" y="44620"/>
                </a:lnTo>
                <a:lnTo>
                  <a:pt x="25090" y="44580"/>
                </a:lnTo>
                <a:lnTo>
                  <a:pt x="25090" y="44560"/>
                </a:lnTo>
                <a:lnTo>
                  <a:pt x="25090" y="44550"/>
                </a:lnTo>
                <a:lnTo>
                  <a:pt x="25090" y="44540"/>
                </a:lnTo>
                <a:lnTo>
                  <a:pt x="25080" y="44520"/>
                </a:lnTo>
                <a:lnTo>
                  <a:pt x="25080" y="44510"/>
                </a:lnTo>
                <a:lnTo>
                  <a:pt x="25080" y="44500"/>
                </a:lnTo>
                <a:lnTo>
                  <a:pt x="25090" y="44490"/>
                </a:lnTo>
                <a:lnTo>
                  <a:pt x="25100" y="44440"/>
                </a:lnTo>
                <a:lnTo>
                  <a:pt x="25110" y="44400"/>
                </a:lnTo>
                <a:lnTo>
                  <a:pt x="25120" y="44380"/>
                </a:lnTo>
                <a:lnTo>
                  <a:pt x="25120" y="44370"/>
                </a:lnTo>
                <a:lnTo>
                  <a:pt x="25110" y="44360"/>
                </a:lnTo>
                <a:lnTo>
                  <a:pt x="25040" y="44340"/>
                </a:lnTo>
                <a:lnTo>
                  <a:pt x="25040" y="44330"/>
                </a:lnTo>
                <a:lnTo>
                  <a:pt x="25030" y="44330"/>
                </a:lnTo>
                <a:lnTo>
                  <a:pt x="25030" y="44320"/>
                </a:lnTo>
                <a:lnTo>
                  <a:pt x="25000" y="44240"/>
                </a:lnTo>
                <a:lnTo>
                  <a:pt x="25000" y="44230"/>
                </a:lnTo>
                <a:lnTo>
                  <a:pt x="24990" y="44220"/>
                </a:lnTo>
                <a:lnTo>
                  <a:pt x="24990" y="44210"/>
                </a:lnTo>
                <a:lnTo>
                  <a:pt x="24990" y="44200"/>
                </a:lnTo>
                <a:lnTo>
                  <a:pt x="24980" y="44160"/>
                </a:lnTo>
                <a:lnTo>
                  <a:pt x="24980" y="44150"/>
                </a:lnTo>
                <a:lnTo>
                  <a:pt x="24980" y="44140"/>
                </a:lnTo>
                <a:lnTo>
                  <a:pt x="24970" y="44110"/>
                </a:lnTo>
                <a:lnTo>
                  <a:pt x="24960" y="44100"/>
                </a:lnTo>
                <a:lnTo>
                  <a:pt x="24960" y="44080"/>
                </a:lnTo>
                <a:lnTo>
                  <a:pt x="24960" y="44070"/>
                </a:lnTo>
                <a:lnTo>
                  <a:pt x="24960" y="44060"/>
                </a:lnTo>
                <a:lnTo>
                  <a:pt x="24970" y="44050"/>
                </a:lnTo>
                <a:lnTo>
                  <a:pt x="24990" y="44020"/>
                </a:lnTo>
                <a:lnTo>
                  <a:pt x="25000" y="44020"/>
                </a:lnTo>
                <a:lnTo>
                  <a:pt x="25000" y="44000"/>
                </a:lnTo>
                <a:lnTo>
                  <a:pt x="25000" y="43990"/>
                </a:lnTo>
                <a:lnTo>
                  <a:pt x="25000" y="43970"/>
                </a:lnTo>
                <a:lnTo>
                  <a:pt x="25000" y="43960"/>
                </a:lnTo>
                <a:lnTo>
                  <a:pt x="25000" y="43950"/>
                </a:lnTo>
                <a:lnTo>
                  <a:pt x="25000" y="43940"/>
                </a:lnTo>
                <a:lnTo>
                  <a:pt x="25010" y="43920"/>
                </a:lnTo>
                <a:lnTo>
                  <a:pt x="25010" y="43910"/>
                </a:lnTo>
                <a:lnTo>
                  <a:pt x="25010" y="43890"/>
                </a:lnTo>
                <a:lnTo>
                  <a:pt x="25010" y="43880"/>
                </a:lnTo>
                <a:lnTo>
                  <a:pt x="25020" y="43860"/>
                </a:lnTo>
                <a:lnTo>
                  <a:pt x="25010" y="43850"/>
                </a:lnTo>
                <a:lnTo>
                  <a:pt x="25010" y="43840"/>
                </a:lnTo>
                <a:lnTo>
                  <a:pt x="24990" y="43800"/>
                </a:lnTo>
                <a:lnTo>
                  <a:pt x="24980" y="43790"/>
                </a:lnTo>
                <a:lnTo>
                  <a:pt x="24970" y="43780"/>
                </a:lnTo>
                <a:lnTo>
                  <a:pt x="24920" y="43770"/>
                </a:lnTo>
                <a:lnTo>
                  <a:pt x="24900" y="43770"/>
                </a:lnTo>
                <a:lnTo>
                  <a:pt x="24900" y="43760"/>
                </a:lnTo>
                <a:lnTo>
                  <a:pt x="24890" y="43760"/>
                </a:lnTo>
                <a:lnTo>
                  <a:pt x="24890" y="43750"/>
                </a:lnTo>
                <a:lnTo>
                  <a:pt x="24860" y="43690"/>
                </a:lnTo>
                <a:lnTo>
                  <a:pt x="24860" y="43660"/>
                </a:lnTo>
                <a:lnTo>
                  <a:pt x="24850" y="43650"/>
                </a:lnTo>
                <a:lnTo>
                  <a:pt x="24850" y="43620"/>
                </a:lnTo>
                <a:lnTo>
                  <a:pt x="24850" y="43610"/>
                </a:lnTo>
                <a:lnTo>
                  <a:pt x="24850" y="43600"/>
                </a:lnTo>
                <a:lnTo>
                  <a:pt x="24860" y="43590"/>
                </a:lnTo>
                <a:lnTo>
                  <a:pt x="24860" y="43580"/>
                </a:lnTo>
                <a:lnTo>
                  <a:pt x="24900" y="43540"/>
                </a:lnTo>
                <a:lnTo>
                  <a:pt x="24900" y="43520"/>
                </a:lnTo>
                <a:lnTo>
                  <a:pt x="24890" y="43500"/>
                </a:lnTo>
                <a:lnTo>
                  <a:pt x="24880" y="43450"/>
                </a:lnTo>
                <a:lnTo>
                  <a:pt x="24880" y="43440"/>
                </a:lnTo>
                <a:lnTo>
                  <a:pt x="24880" y="43430"/>
                </a:lnTo>
                <a:lnTo>
                  <a:pt x="24880" y="43420"/>
                </a:lnTo>
                <a:lnTo>
                  <a:pt x="24890" y="43400"/>
                </a:lnTo>
                <a:lnTo>
                  <a:pt x="24900" y="43390"/>
                </a:lnTo>
                <a:lnTo>
                  <a:pt x="24910" y="43360"/>
                </a:lnTo>
                <a:lnTo>
                  <a:pt x="24920" y="43330"/>
                </a:lnTo>
                <a:lnTo>
                  <a:pt x="24920" y="43310"/>
                </a:lnTo>
                <a:lnTo>
                  <a:pt x="24920" y="43300"/>
                </a:lnTo>
                <a:lnTo>
                  <a:pt x="24920" y="43290"/>
                </a:lnTo>
                <a:lnTo>
                  <a:pt x="24900" y="43270"/>
                </a:lnTo>
                <a:lnTo>
                  <a:pt x="24890" y="43260"/>
                </a:lnTo>
                <a:lnTo>
                  <a:pt x="24890" y="43250"/>
                </a:lnTo>
                <a:lnTo>
                  <a:pt x="24890" y="43240"/>
                </a:lnTo>
                <a:lnTo>
                  <a:pt x="24900" y="43230"/>
                </a:lnTo>
                <a:lnTo>
                  <a:pt x="24920" y="43210"/>
                </a:lnTo>
                <a:lnTo>
                  <a:pt x="24930" y="43210"/>
                </a:lnTo>
                <a:lnTo>
                  <a:pt x="24930" y="43200"/>
                </a:lnTo>
                <a:lnTo>
                  <a:pt x="24930" y="43190"/>
                </a:lnTo>
                <a:lnTo>
                  <a:pt x="24930" y="43180"/>
                </a:lnTo>
                <a:lnTo>
                  <a:pt x="24920" y="43180"/>
                </a:lnTo>
                <a:lnTo>
                  <a:pt x="24920" y="43170"/>
                </a:lnTo>
                <a:lnTo>
                  <a:pt x="24910" y="43160"/>
                </a:lnTo>
                <a:lnTo>
                  <a:pt x="24920" y="43150"/>
                </a:lnTo>
                <a:lnTo>
                  <a:pt x="24980" y="43030"/>
                </a:lnTo>
                <a:lnTo>
                  <a:pt x="24990" y="42990"/>
                </a:lnTo>
                <a:lnTo>
                  <a:pt x="25020" y="42860"/>
                </a:lnTo>
                <a:lnTo>
                  <a:pt x="25030" y="42810"/>
                </a:lnTo>
                <a:lnTo>
                  <a:pt x="25030" y="42650"/>
                </a:lnTo>
                <a:lnTo>
                  <a:pt x="25040" y="42630"/>
                </a:lnTo>
                <a:lnTo>
                  <a:pt x="25040" y="42610"/>
                </a:lnTo>
                <a:lnTo>
                  <a:pt x="25040" y="42600"/>
                </a:lnTo>
                <a:lnTo>
                  <a:pt x="25050" y="42580"/>
                </a:lnTo>
                <a:lnTo>
                  <a:pt x="25060" y="42560"/>
                </a:lnTo>
                <a:lnTo>
                  <a:pt x="25060" y="42550"/>
                </a:lnTo>
                <a:lnTo>
                  <a:pt x="25070" y="42540"/>
                </a:lnTo>
                <a:lnTo>
                  <a:pt x="25070" y="42530"/>
                </a:lnTo>
                <a:lnTo>
                  <a:pt x="25070" y="42520"/>
                </a:lnTo>
                <a:lnTo>
                  <a:pt x="25070" y="42510"/>
                </a:lnTo>
                <a:lnTo>
                  <a:pt x="25070" y="42470"/>
                </a:lnTo>
                <a:lnTo>
                  <a:pt x="25070" y="42450"/>
                </a:lnTo>
                <a:lnTo>
                  <a:pt x="25070" y="42420"/>
                </a:lnTo>
                <a:lnTo>
                  <a:pt x="25070" y="42410"/>
                </a:lnTo>
                <a:lnTo>
                  <a:pt x="25080" y="42400"/>
                </a:lnTo>
                <a:lnTo>
                  <a:pt x="25080" y="42390"/>
                </a:lnTo>
                <a:lnTo>
                  <a:pt x="25190" y="42310"/>
                </a:lnTo>
                <a:lnTo>
                  <a:pt x="25200" y="42300"/>
                </a:lnTo>
                <a:lnTo>
                  <a:pt x="25210" y="42270"/>
                </a:lnTo>
                <a:lnTo>
                  <a:pt x="25210" y="42250"/>
                </a:lnTo>
                <a:lnTo>
                  <a:pt x="25220" y="42240"/>
                </a:lnTo>
                <a:lnTo>
                  <a:pt x="25220" y="42230"/>
                </a:lnTo>
                <a:lnTo>
                  <a:pt x="25240" y="42190"/>
                </a:lnTo>
                <a:lnTo>
                  <a:pt x="25240" y="42180"/>
                </a:lnTo>
                <a:lnTo>
                  <a:pt x="25240" y="42170"/>
                </a:lnTo>
                <a:lnTo>
                  <a:pt x="25250" y="42110"/>
                </a:lnTo>
                <a:lnTo>
                  <a:pt x="25250" y="42100"/>
                </a:lnTo>
                <a:lnTo>
                  <a:pt x="25250" y="42090"/>
                </a:lnTo>
                <a:lnTo>
                  <a:pt x="25240" y="42080"/>
                </a:lnTo>
                <a:lnTo>
                  <a:pt x="25200" y="42090"/>
                </a:lnTo>
                <a:lnTo>
                  <a:pt x="25190" y="42090"/>
                </a:lnTo>
                <a:lnTo>
                  <a:pt x="25170" y="42080"/>
                </a:lnTo>
                <a:lnTo>
                  <a:pt x="25080" y="41970"/>
                </a:lnTo>
                <a:lnTo>
                  <a:pt x="25080" y="41960"/>
                </a:lnTo>
                <a:lnTo>
                  <a:pt x="25080" y="41950"/>
                </a:lnTo>
                <a:lnTo>
                  <a:pt x="25080" y="41940"/>
                </a:lnTo>
                <a:lnTo>
                  <a:pt x="25080" y="41910"/>
                </a:lnTo>
                <a:lnTo>
                  <a:pt x="25080" y="41900"/>
                </a:lnTo>
                <a:lnTo>
                  <a:pt x="25080" y="41890"/>
                </a:lnTo>
                <a:lnTo>
                  <a:pt x="25080" y="41880"/>
                </a:lnTo>
                <a:lnTo>
                  <a:pt x="25090" y="41870"/>
                </a:lnTo>
                <a:lnTo>
                  <a:pt x="25100" y="41860"/>
                </a:lnTo>
                <a:lnTo>
                  <a:pt x="25100" y="41850"/>
                </a:lnTo>
                <a:lnTo>
                  <a:pt x="25110" y="41850"/>
                </a:lnTo>
                <a:lnTo>
                  <a:pt x="25110" y="41830"/>
                </a:lnTo>
                <a:lnTo>
                  <a:pt x="25110" y="41820"/>
                </a:lnTo>
                <a:lnTo>
                  <a:pt x="25110" y="41810"/>
                </a:lnTo>
                <a:lnTo>
                  <a:pt x="25110" y="41790"/>
                </a:lnTo>
                <a:lnTo>
                  <a:pt x="25100" y="41770"/>
                </a:lnTo>
                <a:lnTo>
                  <a:pt x="25100" y="41750"/>
                </a:lnTo>
                <a:lnTo>
                  <a:pt x="25100" y="41740"/>
                </a:lnTo>
                <a:lnTo>
                  <a:pt x="25100" y="41680"/>
                </a:lnTo>
                <a:lnTo>
                  <a:pt x="25100" y="41670"/>
                </a:lnTo>
                <a:lnTo>
                  <a:pt x="25090" y="41650"/>
                </a:lnTo>
                <a:lnTo>
                  <a:pt x="25090" y="41640"/>
                </a:lnTo>
                <a:lnTo>
                  <a:pt x="25090" y="41630"/>
                </a:lnTo>
                <a:lnTo>
                  <a:pt x="25080" y="41630"/>
                </a:lnTo>
                <a:lnTo>
                  <a:pt x="25030" y="41620"/>
                </a:lnTo>
                <a:lnTo>
                  <a:pt x="25020" y="41620"/>
                </a:lnTo>
                <a:lnTo>
                  <a:pt x="25020" y="41610"/>
                </a:lnTo>
                <a:lnTo>
                  <a:pt x="25020" y="41600"/>
                </a:lnTo>
                <a:lnTo>
                  <a:pt x="25020" y="41590"/>
                </a:lnTo>
                <a:lnTo>
                  <a:pt x="25020" y="41570"/>
                </a:lnTo>
                <a:lnTo>
                  <a:pt x="25030" y="41560"/>
                </a:lnTo>
                <a:lnTo>
                  <a:pt x="25030" y="41540"/>
                </a:lnTo>
                <a:lnTo>
                  <a:pt x="25040" y="41530"/>
                </a:lnTo>
                <a:lnTo>
                  <a:pt x="25070" y="41490"/>
                </a:lnTo>
                <a:lnTo>
                  <a:pt x="25080" y="41480"/>
                </a:lnTo>
                <a:lnTo>
                  <a:pt x="25080" y="41470"/>
                </a:lnTo>
                <a:lnTo>
                  <a:pt x="25090" y="41420"/>
                </a:lnTo>
                <a:lnTo>
                  <a:pt x="25100" y="41410"/>
                </a:lnTo>
                <a:lnTo>
                  <a:pt x="25100" y="41400"/>
                </a:lnTo>
                <a:lnTo>
                  <a:pt x="25110" y="41390"/>
                </a:lnTo>
                <a:lnTo>
                  <a:pt x="25130" y="41380"/>
                </a:lnTo>
                <a:lnTo>
                  <a:pt x="25140" y="41360"/>
                </a:lnTo>
                <a:lnTo>
                  <a:pt x="25150" y="41340"/>
                </a:lnTo>
                <a:lnTo>
                  <a:pt x="25140" y="41310"/>
                </a:lnTo>
                <a:lnTo>
                  <a:pt x="25130" y="41290"/>
                </a:lnTo>
                <a:lnTo>
                  <a:pt x="25120" y="41270"/>
                </a:lnTo>
                <a:lnTo>
                  <a:pt x="25120" y="41260"/>
                </a:lnTo>
                <a:lnTo>
                  <a:pt x="25110" y="41250"/>
                </a:lnTo>
                <a:lnTo>
                  <a:pt x="25110" y="41240"/>
                </a:lnTo>
                <a:lnTo>
                  <a:pt x="25110" y="41230"/>
                </a:lnTo>
                <a:lnTo>
                  <a:pt x="25120" y="41190"/>
                </a:lnTo>
                <a:lnTo>
                  <a:pt x="25120" y="41180"/>
                </a:lnTo>
                <a:lnTo>
                  <a:pt x="25120" y="41170"/>
                </a:lnTo>
                <a:lnTo>
                  <a:pt x="25140" y="41140"/>
                </a:lnTo>
                <a:lnTo>
                  <a:pt x="25170" y="41080"/>
                </a:lnTo>
                <a:lnTo>
                  <a:pt x="25180" y="41050"/>
                </a:lnTo>
                <a:lnTo>
                  <a:pt x="25270" y="40990"/>
                </a:lnTo>
                <a:lnTo>
                  <a:pt x="25280" y="40980"/>
                </a:lnTo>
                <a:lnTo>
                  <a:pt x="25360" y="40840"/>
                </a:lnTo>
                <a:lnTo>
                  <a:pt x="25400" y="40780"/>
                </a:lnTo>
                <a:lnTo>
                  <a:pt x="25420" y="40760"/>
                </a:lnTo>
                <a:lnTo>
                  <a:pt x="25430" y="40750"/>
                </a:lnTo>
                <a:lnTo>
                  <a:pt x="25440" y="40750"/>
                </a:lnTo>
                <a:lnTo>
                  <a:pt x="25480" y="40740"/>
                </a:lnTo>
                <a:lnTo>
                  <a:pt x="25530" y="40740"/>
                </a:lnTo>
                <a:lnTo>
                  <a:pt x="25560" y="40750"/>
                </a:lnTo>
                <a:lnTo>
                  <a:pt x="25580" y="40760"/>
                </a:lnTo>
                <a:lnTo>
                  <a:pt x="25590" y="40760"/>
                </a:lnTo>
                <a:lnTo>
                  <a:pt x="25600" y="40770"/>
                </a:lnTo>
                <a:lnTo>
                  <a:pt x="25610" y="40780"/>
                </a:lnTo>
                <a:lnTo>
                  <a:pt x="25610" y="40790"/>
                </a:lnTo>
                <a:lnTo>
                  <a:pt x="25610" y="40800"/>
                </a:lnTo>
                <a:lnTo>
                  <a:pt x="25610" y="40820"/>
                </a:lnTo>
                <a:lnTo>
                  <a:pt x="25620" y="40840"/>
                </a:lnTo>
                <a:lnTo>
                  <a:pt x="25640" y="40860"/>
                </a:lnTo>
                <a:lnTo>
                  <a:pt x="25720" y="40940"/>
                </a:lnTo>
                <a:lnTo>
                  <a:pt x="25720" y="40950"/>
                </a:lnTo>
                <a:lnTo>
                  <a:pt x="25720" y="40980"/>
                </a:lnTo>
                <a:lnTo>
                  <a:pt x="25720" y="40990"/>
                </a:lnTo>
                <a:lnTo>
                  <a:pt x="25730" y="41000"/>
                </a:lnTo>
                <a:lnTo>
                  <a:pt x="25730" y="41010"/>
                </a:lnTo>
                <a:lnTo>
                  <a:pt x="25740" y="41010"/>
                </a:lnTo>
                <a:lnTo>
                  <a:pt x="25750" y="41010"/>
                </a:lnTo>
                <a:lnTo>
                  <a:pt x="25760" y="40990"/>
                </a:lnTo>
                <a:lnTo>
                  <a:pt x="25770" y="40980"/>
                </a:lnTo>
                <a:lnTo>
                  <a:pt x="25790" y="40920"/>
                </a:lnTo>
                <a:lnTo>
                  <a:pt x="25800" y="40900"/>
                </a:lnTo>
                <a:lnTo>
                  <a:pt x="25830" y="40850"/>
                </a:lnTo>
                <a:lnTo>
                  <a:pt x="25830" y="40840"/>
                </a:lnTo>
                <a:lnTo>
                  <a:pt x="25830" y="40820"/>
                </a:lnTo>
                <a:lnTo>
                  <a:pt x="25840" y="40800"/>
                </a:lnTo>
                <a:lnTo>
                  <a:pt x="25840" y="40790"/>
                </a:lnTo>
                <a:lnTo>
                  <a:pt x="25850" y="40780"/>
                </a:lnTo>
                <a:lnTo>
                  <a:pt x="25850" y="40770"/>
                </a:lnTo>
                <a:lnTo>
                  <a:pt x="25860" y="40770"/>
                </a:lnTo>
                <a:lnTo>
                  <a:pt x="25940" y="40780"/>
                </a:lnTo>
                <a:lnTo>
                  <a:pt x="25950" y="40770"/>
                </a:lnTo>
                <a:lnTo>
                  <a:pt x="25970" y="40760"/>
                </a:lnTo>
                <a:lnTo>
                  <a:pt x="25970" y="40750"/>
                </a:lnTo>
                <a:lnTo>
                  <a:pt x="26020" y="40660"/>
                </a:lnTo>
                <a:lnTo>
                  <a:pt x="26030" y="40640"/>
                </a:lnTo>
                <a:lnTo>
                  <a:pt x="26030" y="40630"/>
                </a:lnTo>
                <a:lnTo>
                  <a:pt x="26030" y="40620"/>
                </a:lnTo>
                <a:lnTo>
                  <a:pt x="26030" y="40610"/>
                </a:lnTo>
                <a:lnTo>
                  <a:pt x="26040" y="40600"/>
                </a:lnTo>
                <a:lnTo>
                  <a:pt x="26060" y="40590"/>
                </a:lnTo>
                <a:lnTo>
                  <a:pt x="26100" y="40580"/>
                </a:lnTo>
                <a:lnTo>
                  <a:pt x="26110" y="40570"/>
                </a:lnTo>
                <a:lnTo>
                  <a:pt x="26120" y="40560"/>
                </a:lnTo>
                <a:lnTo>
                  <a:pt x="26120" y="40530"/>
                </a:lnTo>
                <a:lnTo>
                  <a:pt x="26120" y="40520"/>
                </a:lnTo>
                <a:lnTo>
                  <a:pt x="26120" y="40510"/>
                </a:lnTo>
                <a:lnTo>
                  <a:pt x="26130" y="40500"/>
                </a:lnTo>
                <a:lnTo>
                  <a:pt x="26140" y="40490"/>
                </a:lnTo>
                <a:lnTo>
                  <a:pt x="26170" y="40450"/>
                </a:lnTo>
                <a:lnTo>
                  <a:pt x="26170" y="40440"/>
                </a:lnTo>
                <a:lnTo>
                  <a:pt x="26170" y="40430"/>
                </a:lnTo>
                <a:lnTo>
                  <a:pt x="26180" y="40430"/>
                </a:lnTo>
                <a:lnTo>
                  <a:pt x="26180" y="40420"/>
                </a:lnTo>
                <a:lnTo>
                  <a:pt x="26170" y="40410"/>
                </a:lnTo>
                <a:lnTo>
                  <a:pt x="26130" y="40390"/>
                </a:lnTo>
                <a:lnTo>
                  <a:pt x="26130" y="40380"/>
                </a:lnTo>
                <a:lnTo>
                  <a:pt x="26130" y="40370"/>
                </a:lnTo>
                <a:lnTo>
                  <a:pt x="26150" y="40340"/>
                </a:lnTo>
                <a:lnTo>
                  <a:pt x="26210" y="40280"/>
                </a:lnTo>
                <a:lnTo>
                  <a:pt x="26220" y="40260"/>
                </a:lnTo>
                <a:lnTo>
                  <a:pt x="26230" y="40250"/>
                </a:lnTo>
                <a:lnTo>
                  <a:pt x="26230" y="40240"/>
                </a:lnTo>
                <a:lnTo>
                  <a:pt x="26240" y="40210"/>
                </a:lnTo>
                <a:lnTo>
                  <a:pt x="26240" y="40200"/>
                </a:lnTo>
                <a:lnTo>
                  <a:pt x="26270" y="40150"/>
                </a:lnTo>
                <a:lnTo>
                  <a:pt x="26270" y="40130"/>
                </a:lnTo>
                <a:lnTo>
                  <a:pt x="26280" y="40120"/>
                </a:lnTo>
                <a:lnTo>
                  <a:pt x="26280" y="40110"/>
                </a:lnTo>
                <a:lnTo>
                  <a:pt x="26290" y="40100"/>
                </a:lnTo>
                <a:lnTo>
                  <a:pt x="26320" y="40050"/>
                </a:lnTo>
                <a:lnTo>
                  <a:pt x="26330" y="40020"/>
                </a:lnTo>
                <a:lnTo>
                  <a:pt x="26350" y="40010"/>
                </a:lnTo>
                <a:lnTo>
                  <a:pt x="26390" y="39980"/>
                </a:lnTo>
                <a:lnTo>
                  <a:pt x="26400" y="39980"/>
                </a:lnTo>
                <a:lnTo>
                  <a:pt x="26410" y="39970"/>
                </a:lnTo>
                <a:lnTo>
                  <a:pt x="26430" y="39920"/>
                </a:lnTo>
                <a:lnTo>
                  <a:pt x="26440" y="39910"/>
                </a:lnTo>
                <a:lnTo>
                  <a:pt x="26450" y="39900"/>
                </a:lnTo>
                <a:lnTo>
                  <a:pt x="26460" y="39890"/>
                </a:lnTo>
                <a:lnTo>
                  <a:pt x="26470" y="39890"/>
                </a:lnTo>
                <a:lnTo>
                  <a:pt x="26500" y="39840"/>
                </a:lnTo>
                <a:lnTo>
                  <a:pt x="26500" y="39830"/>
                </a:lnTo>
                <a:lnTo>
                  <a:pt x="26510" y="39810"/>
                </a:lnTo>
                <a:lnTo>
                  <a:pt x="26510" y="39800"/>
                </a:lnTo>
                <a:lnTo>
                  <a:pt x="26510" y="39790"/>
                </a:lnTo>
                <a:lnTo>
                  <a:pt x="26520" y="39790"/>
                </a:lnTo>
                <a:lnTo>
                  <a:pt x="26610" y="39770"/>
                </a:lnTo>
                <a:lnTo>
                  <a:pt x="26770" y="39910"/>
                </a:lnTo>
                <a:lnTo>
                  <a:pt x="26770" y="39920"/>
                </a:lnTo>
                <a:lnTo>
                  <a:pt x="26770" y="39930"/>
                </a:lnTo>
                <a:lnTo>
                  <a:pt x="26780" y="39950"/>
                </a:lnTo>
                <a:lnTo>
                  <a:pt x="26780" y="39980"/>
                </a:lnTo>
                <a:lnTo>
                  <a:pt x="26790" y="40000"/>
                </a:lnTo>
                <a:lnTo>
                  <a:pt x="26790" y="40010"/>
                </a:lnTo>
                <a:lnTo>
                  <a:pt x="26790" y="40020"/>
                </a:lnTo>
                <a:lnTo>
                  <a:pt x="26800" y="40030"/>
                </a:lnTo>
                <a:lnTo>
                  <a:pt x="26810" y="40040"/>
                </a:lnTo>
                <a:lnTo>
                  <a:pt x="26850" y="40070"/>
                </a:lnTo>
                <a:lnTo>
                  <a:pt x="26850" y="40080"/>
                </a:lnTo>
                <a:lnTo>
                  <a:pt x="26850" y="40090"/>
                </a:lnTo>
                <a:lnTo>
                  <a:pt x="26840" y="40110"/>
                </a:lnTo>
                <a:lnTo>
                  <a:pt x="26830" y="40160"/>
                </a:lnTo>
                <a:lnTo>
                  <a:pt x="26830" y="40170"/>
                </a:lnTo>
                <a:lnTo>
                  <a:pt x="26830" y="40190"/>
                </a:lnTo>
                <a:lnTo>
                  <a:pt x="26840" y="40200"/>
                </a:lnTo>
                <a:lnTo>
                  <a:pt x="26870" y="40270"/>
                </a:lnTo>
                <a:lnTo>
                  <a:pt x="26900" y="40320"/>
                </a:lnTo>
                <a:lnTo>
                  <a:pt x="26920" y="40340"/>
                </a:lnTo>
                <a:lnTo>
                  <a:pt x="27100" y="40390"/>
                </a:lnTo>
                <a:lnTo>
                  <a:pt x="27100" y="40400"/>
                </a:lnTo>
                <a:lnTo>
                  <a:pt x="27110" y="40410"/>
                </a:lnTo>
                <a:lnTo>
                  <a:pt x="27110" y="40420"/>
                </a:lnTo>
                <a:lnTo>
                  <a:pt x="27100" y="40440"/>
                </a:lnTo>
                <a:lnTo>
                  <a:pt x="27100" y="40450"/>
                </a:lnTo>
                <a:lnTo>
                  <a:pt x="27100" y="40470"/>
                </a:lnTo>
                <a:lnTo>
                  <a:pt x="27100" y="40480"/>
                </a:lnTo>
                <a:lnTo>
                  <a:pt x="27100" y="40500"/>
                </a:lnTo>
                <a:lnTo>
                  <a:pt x="27100" y="40510"/>
                </a:lnTo>
                <a:lnTo>
                  <a:pt x="27110" y="40530"/>
                </a:lnTo>
                <a:lnTo>
                  <a:pt x="27110" y="40540"/>
                </a:lnTo>
                <a:lnTo>
                  <a:pt x="27100" y="40590"/>
                </a:lnTo>
                <a:lnTo>
                  <a:pt x="27100" y="40600"/>
                </a:lnTo>
                <a:lnTo>
                  <a:pt x="27100" y="40610"/>
                </a:lnTo>
                <a:lnTo>
                  <a:pt x="27100" y="40620"/>
                </a:lnTo>
                <a:lnTo>
                  <a:pt x="27100" y="40630"/>
                </a:lnTo>
                <a:lnTo>
                  <a:pt x="27100" y="40650"/>
                </a:lnTo>
                <a:lnTo>
                  <a:pt x="27100" y="40660"/>
                </a:lnTo>
                <a:lnTo>
                  <a:pt x="27100" y="40690"/>
                </a:lnTo>
                <a:lnTo>
                  <a:pt x="27100" y="40720"/>
                </a:lnTo>
                <a:lnTo>
                  <a:pt x="27100" y="40740"/>
                </a:lnTo>
                <a:lnTo>
                  <a:pt x="27100" y="40750"/>
                </a:lnTo>
                <a:lnTo>
                  <a:pt x="27100" y="40760"/>
                </a:lnTo>
                <a:lnTo>
                  <a:pt x="27100" y="40770"/>
                </a:lnTo>
                <a:lnTo>
                  <a:pt x="27090" y="40830"/>
                </a:lnTo>
                <a:lnTo>
                  <a:pt x="27080" y="40850"/>
                </a:lnTo>
                <a:lnTo>
                  <a:pt x="27060" y="40920"/>
                </a:lnTo>
                <a:lnTo>
                  <a:pt x="27050" y="40930"/>
                </a:lnTo>
                <a:lnTo>
                  <a:pt x="27030" y="40950"/>
                </a:lnTo>
                <a:lnTo>
                  <a:pt x="27030" y="40960"/>
                </a:lnTo>
                <a:lnTo>
                  <a:pt x="27030" y="40970"/>
                </a:lnTo>
                <a:lnTo>
                  <a:pt x="27020" y="40980"/>
                </a:lnTo>
                <a:lnTo>
                  <a:pt x="27020" y="41010"/>
                </a:lnTo>
                <a:lnTo>
                  <a:pt x="27020" y="41020"/>
                </a:lnTo>
                <a:lnTo>
                  <a:pt x="27020" y="41030"/>
                </a:lnTo>
                <a:lnTo>
                  <a:pt x="27030" y="41040"/>
                </a:lnTo>
                <a:lnTo>
                  <a:pt x="27080" y="41060"/>
                </a:lnTo>
                <a:lnTo>
                  <a:pt x="27090" y="41060"/>
                </a:lnTo>
                <a:lnTo>
                  <a:pt x="27100" y="41070"/>
                </a:lnTo>
                <a:lnTo>
                  <a:pt x="27100" y="41090"/>
                </a:lnTo>
                <a:lnTo>
                  <a:pt x="27110" y="41110"/>
                </a:lnTo>
                <a:lnTo>
                  <a:pt x="27110" y="41120"/>
                </a:lnTo>
                <a:lnTo>
                  <a:pt x="27110" y="41130"/>
                </a:lnTo>
                <a:lnTo>
                  <a:pt x="27110" y="41140"/>
                </a:lnTo>
                <a:lnTo>
                  <a:pt x="27110" y="41150"/>
                </a:lnTo>
                <a:lnTo>
                  <a:pt x="27090" y="41150"/>
                </a:lnTo>
                <a:lnTo>
                  <a:pt x="27090" y="41160"/>
                </a:lnTo>
                <a:lnTo>
                  <a:pt x="27090" y="41180"/>
                </a:lnTo>
                <a:lnTo>
                  <a:pt x="27100" y="41220"/>
                </a:lnTo>
                <a:lnTo>
                  <a:pt x="27100" y="41240"/>
                </a:lnTo>
                <a:lnTo>
                  <a:pt x="27100" y="41250"/>
                </a:lnTo>
                <a:lnTo>
                  <a:pt x="27070" y="41290"/>
                </a:lnTo>
                <a:lnTo>
                  <a:pt x="27060" y="41300"/>
                </a:lnTo>
                <a:lnTo>
                  <a:pt x="26970" y="41370"/>
                </a:lnTo>
                <a:lnTo>
                  <a:pt x="26970" y="41380"/>
                </a:lnTo>
                <a:lnTo>
                  <a:pt x="26960" y="41380"/>
                </a:lnTo>
                <a:lnTo>
                  <a:pt x="26960" y="41410"/>
                </a:lnTo>
                <a:lnTo>
                  <a:pt x="26960" y="41420"/>
                </a:lnTo>
                <a:lnTo>
                  <a:pt x="26960" y="41430"/>
                </a:lnTo>
                <a:lnTo>
                  <a:pt x="26960" y="41440"/>
                </a:lnTo>
                <a:lnTo>
                  <a:pt x="26950" y="41450"/>
                </a:lnTo>
                <a:lnTo>
                  <a:pt x="26940" y="41480"/>
                </a:lnTo>
                <a:lnTo>
                  <a:pt x="26930" y="41480"/>
                </a:lnTo>
                <a:lnTo>
                  <a:pt x="26930" y="41490"/>
                </a:lnTo>
                <a:lnTo>
                  <a:pt x="26930" y="41500"/>
                </a:lnTo>
                <a:lnTo>
                  <a:pt x="26940" y="41510"/>
                </a:lnTo>
                <a:lnTo>
                  <a:pt x="27000" y="41550"/>
                </a:lnTo>
                <a:lnTo>
                  <a:pt x="27020" y="41590"/>
                </a:lnTo>
                <a:lnTo>
                  <a:pt x="27030" y="41590"/>
                </a:lnTo>
                <a:lnTo>
                  <a:pt x="27090" y="41590"/>
                </a:lnTo>
                <a:lnTo>
                  <a:pt x="27120" y="41580"/>
                </a:lnTo>
                <a:lnTo>
                  <a:pt x="27120" y="41590"/>
                </a:lnTo>
                <a:lnTo>
                  <a:pt x="27130" y="41590"/>
                </a:lnTo>
                <a:lnTo>
                  <a:pt x="27150" y="41610"/>
                </a:lnTo>
                <a:lnTo>
                  <a:pt x="27160" y="41620"/>
                </a:lnTo>
                <a:lnTo>
                  <a:pt x="27170" y="41610"/>
                </a:lnTo>
                <a:lnTo>
                  <a:pt x="27190" y="41580"/>
                </a:lnTo>
                <a:lnTo>
                  <a:pt x="27200" y="41580"/>
                </a:lnTo>
                <a:lnTo>
                  <a:pt x="27360" y="41540"/>
                </a:lnTo>
                <a:lnTo>
                  <a:pt x="27370" y="41550"/>
                </a:lnTo>
                <a:lnTo>
                  <a:pt x="27440" y="41600"/>
                </a:lnTo>
                <a:lnTo>
                  <a:pt x="27450" y="41620"/>
                </a:lnTo>
                <a:lnTo>
                  <a:pt x="27460" y="41630"/>
                </a:lnTo>
                <a:lnTo>
                  <a:pt x="27470" y="41640"/>
                </a:lnTo>
                <a:lnTo>
                  <a:pt x="27500" y="41630"/>
                </a:lnTo>
                <a:lnTo>
                  <a:pt x="27500" y="41640"/>
                </a:lnTo>
                <a:lnTo>
                  <a:pt x="27510" y="41640"/>
                </a:lnTo>
                <a:lnTo>
                  <a:pt x="27510" y="41650"/>
                </a:lnTo>
                <a:lnTo>
                  <a:pt x="27520" y="41650"/>
                </a:lnTo>
                <a:lnTo>
                  <a:pt x="27520" y="41670"/>
                </a:lnTo>
                <a:lnTo>
                  <a:pt x="27520" y="41700"/>
                </a:lnTo>
                <a:lnTo>
                  <a:pt x="27520" y="41710"/>
                </a:lnTo>
                <a:lnTo>
                  <a:pt x="27540" y="41750"/>
                </a:lnTo>
                <a:lnTo>
                  <a:pt x="27540" y="41760"/>
                </a:lnTo>
                <a:lnTo>
                  <a:pt x="27540" y="41770"/>
                </a:lnTo>
                <a:lnTo>
                  <a:pt x="27490" y="41820"/>
                </a:lnTo>
                <a:lnTo>
                  <a:pt x="27480" y="41820"/>
                </a:lnTo>
                <a:lnTo>
                  <a:pt x="27480" y="41830"/>
                </a:lnTo>
                <a:lnTo>
                  <a:pt x="27480" y="41840"/>
                </a:lnTo>
                <a:lnTo>
                  <a:pt x="27520" y="41880"/>
                </a:lnTo>
                <a:lnTo>
                  <a:pt x="27530" y="41890"/>
                </a:lnTo>
                <a:lnTo>
                  <a:pt x="27540" y="41890"/>
                </a:lnTo>
                <a:lnTo>
                  <a:pt x="27550" y="41890"/>
                </a:lnTo>
                <a:lnTo>
                  <a:pt x="27560" y="41890"/>
                </a:lnTo>
                <a:lnTo>
                  <a:pt x="27570" y="41900"/>
                </a:lnTo>
                <a:lnTo>
                  <a:pt x="27590" y="41910"/>
                </a:lnTo>
                <a:lnTo>
                  <a:pt x="27610" y="41920"/>
                </a:lnTo>
                <a:lnTo>
                  <a:pt x="27720" y="41900"/>
                </a:lnTo>
                <a:lnTo>
                  <a:pt x="27750" y="41900"/>
                </a:lnTo>
                <a:lnTo>
                  <a:pt x="27770" y="41900"/>
                </a:lnTo>
                <a:lnTo>
                  <a:pt x="27780" y="41890"/>
                </a:lnTo>
                <a:lnTo>
                  <a:pt x="27790" y="41880"/>
                </a:lnTo>
                <a:lnTo>
                  <a:pt x="27790" y="41860"/>
                </a:lnTo>
                <a:lnTo>
                  <a:pt x="27790" y="41850"/>
                </a:lnTo>
                <a:lnTo>
                  <a:pt x="27790" y="41840"/>
                </a:lnTo>
                <a:lnTo>
                  <a:pt x="27840" y="41810"/>
                </a:lnTo>
                <a:lnTo>
                  <a:pt x="27840" y="41800"/>
                </a:lnTo>
                <a:lnTo>
                  <a:pt x="27850" y="41800"/>
                </a:lnTo>
                <a:lnTo>
                  <a:pt x="27850" y="41790"/>
                </a:lnTo>
                <a:lnTo>
                  <a:pt x="27860" y="41790"/>
                </a:lnTo>
                <a:lnTo>
                  <a:pt x="28130" y="41790"/>
                </a:lnTo>
                <a:lnTo>
                  <a:pt x="28150" y="41780"/>
                </a:lnTo>
                <a:lnTo>
                  <a:pt x="28160" y="41770"/>
                </a:lnTo>
                <a:lnTo>
                  <a:pt x="28210" y="41690"/>
                </a:lnTo>
                <a:lnTo>
                  <a:pt x="28230" y="41670"/>
                </a:lnTo>
                <a:lnTo>
                  <a:pt x="28240" y="41670"/>
                </a:lnTo>
                <a:lnTo>
                  <a:pt x="28300" y="41690"/>
                </a:lnTo>
                <a:lnTo>
                  <a:pt x="28330" y="41690"/>
                </a:lnTo>
                <a:lnTo>
                  <a:pt x="28470" y="41630"/>
                </a:lnTo>
                <a:lnTo>
                  <a:pt x="28480" y="41630"/>
                </a:lnTo>
                <a:lnTo>
                  <a:pt x="28590" y="41660"/>
                </a:lnTo>
                <a:lnTo>
                  <a:pt x="28600" y="41660"/>
                </a:lnTo>
                <a:lnTo>
                  <a:pt x="28600" y="41650"/>
                </a:lnTo>
                <a:lnTo>
                  <a:pt x="28660" y="41550"/>
                </a:lnTo>
                <a:lnTo>
                  <a:pt x="28690" y="41510"/>
                </a:lnTo>
                <a:lnTo>
                  <a:pt x="28720" y="41490"/>
                </a:lnTo>
                <a:lnTo>
                  <a:pt x="28730" y="41480"/>
                </a:lnTo>
                <a:lnTo>
                  <a:pt x="28940" y="41470"/>
                </a:lnTo>
                <a:lnTo>
                  <a:pt x="28950" y="41470"/>
                </a:lnTo>
                <a:lnTo>
                  <a:pt x="28960" y="41480"/>
                </a:lnTo>
                <a:lnTo>
                  <a:pt x="28970" y="41480"/>
                </a:lnTo>
                <a:lnTo>
                  <a:pt x="29030" y="41480"/>
                </a:lnTo>
                <a:lnTo>
                  <a:pt x="29050" y="41480"/>
                </a:lnTo>
                <a:lnTo>
                  <a:pt x="29060" y="41470"/>
                </a:lnTo>
                <a:lnTo>
                  <a:pt x="29080" y="41450"/>
                </a:lnTo>
                <a:lnTo>
                  <a:pt x="29120" y="41440"/>
                </a:lnTo>
                <a:lnTo>
                  <a:pt x="29200" y="41460"/>
                </a:lnTo>
                <a:lnTo>
                  <a:pt x="29380" y="41560"/>
                </a:lnTo>
                <a:lnTo>
                  <a:pt x="29400" y="41560"/>
                </a:lnTo>
                <a:lnTo>
                  <a:pt x="29400" y="41550"/>
                </a:lnTo>
                <a:lnTo>
                  <a:pt x="29400" y="41540"/>
                </a:lnTo>
                <a:lnTo>
                  <a:pt x="29410" y="41540"/>
                </a:lnTo>
                <a:lnTo>
                  <a:pt x="29510" y="41500"/>
                </a:lnTo>
                <a:lnTo>
                  <a:pt x="29530" y="41500"/>
                </a:lnTo>
                <a:lnTo>
                  <a:pt x="29660" y="41560"/>
                </a:lnTo>
                <a:lnTo>
                  <a:pt x="29670" y="41570"/>
                </a:lnTo>
                <a:lnTo>
                  <a:pt x="29690" y="41590"/>
                </a:lnTo>
                <a:lnTo>
                  <a:pt x="29690" y="41600"/>
                </a:lnTo>
                <a:lnTo>
                  <a:pt x="29690" y="41610"/>
                </a:lnTo>
                <a:lnTo>
                  <a:pt x="29690" y="41620"/>
                </a:lnTo>
                <a:lnTo>
                  <a:pt x="29690" y="41630"/>
                </a:lnTo>
                <a:lnTo>
                  <a:pt x="29690" y="41640"/>
                </a:lnTo>
                <a:lnTo>
                  <a:pt x="29690" y="41660"/>
                </a:lnTo>
                <a:lnTo>
                  <a:pt x="29690" y="41670"/>
                </a:lnTo>
                <a:lnTo>
                  <a:pt x="29670" y="41710"/>
                </a:lnTo>
                <a:lnTo>
                  <a:pt x="29670" y="41720"/>
                </a:lnTo>
                <a:lnTo>
                  <a:pt x="29670" y="41740"/>
                </a:lnTo>
                <a:lnTo>
                  <a:pt x="29660" y="41750"/>
                </a:lnTo>
                <a:lnTo>
                  <a:pt x="29660" y="41760"/>
                </a:lnTo>
                <a:lnTo>
                  <a:pt x="29660" y="41770"/>
                </a:lnTo>
                <a:lnTo>
                  <a:pt x="29640" y="41800"/>
                </a:lnTo>
                <a:lnTo>
                  <a:pt x="29610" y="41820"/>
                </a:lnTo>
                <a:lnTo>
                  <a:pt x="29610" y="41830"/>
                </a:lnTo>
                <a:lnTo>
                  <a:pt x="29600" y="41830"/>
                </a:lnTo>
                <a:lnTo>
                  <a:pt x="29600" y="41840"/>
                </a:lnTo>
                <a:lnTo>
                  <a:pt x="29610" y="41850"/>
                </a:lnTo>
                <a:lnTo>
                  <a:pt x="29610" y="41860"/>
                </a:lnTo>
                <a:lnTo>
                  <a:pt x="29610" y="41870"/>
                </a:lnTo>
                <a:lnTo>
                  <a:pt x="29610" y="41880"/>
                </a:lnTo>
                <a:lnTo>
                  <a:pt x="29600" y="41890"/>
                </a:lnTo>
                <a:lnTo>
                  <a:pt x="29600" y="41900"/>
                </a:lnTo>
                <a:lnTo>
                  <a:pt x="29600" y="41910"/>
                </a:lnTo>
                <a:lnTo>
                  <a:pt x="29600" y="41930"/>
                </a:lnTo>
                <a:lnTo>
                  <a:pt x="29610" y="41960"/>
                </a:lnTo>
                <a:lnTo>
                  <a:pt x="29620" y="41980"/>
                </a:lnTo>
                <a:lnTo>
                  <a:pt x="29660" y="42020"/>
                </a:lnTo>
                <a:lnTo>
                  <a:pt x="29770" y="42050"/>
                </a:lnTo>
                <a:lnTo>
                  <a:pt x="29790" y="42050"/>
                </a:lnTo>
                <a:lnTo>
                  <a:pt x="29840" y="42070"/>
                </a:lnTo>
                <a:lnTo>
                  <a:pt x="29840" y="42080"/>
                </a:lnTo>
                <a:lnTo>
                  <a:pt x="29840" y="42100"/>
                </a:lnTo>
                <a:lnTo>
                  <a:pt x="29830" y="42110"/>
                </a:lnTo>
                <a:lnTo>
                  <a:pt x="29830" y="42120"/>
                </a:lnTo>
                <a:lnTo>
                  <a:pt x="29840" y="42120"/>
                </a:lnTo>
                <a:lnTo>
                  <a:pt x="29840" y="42130"/>
                </a:lnTo>
                <a:lnTo>
                  <a:pt x="29870" y="42130"/>
                </a:lnTo>
                <a:lnTo>
                  <a:pt x="29890" y="42130"/>
                </a:lnTo>
                <a:lnTo>
                  <a:pt x="29890" y="42140"/>
                </a:lnTo>
                <a:lnTo>
                  <a:pt x="29900" y="42140"/>
                </a:lnTo>
                <a:lnTo>
                  <a:pt x="29900" y="42150"/>
                </a:lnTo>
                <a:lnTo>
                  <a:pt x="29900" y="42160"/>
                </a:lnTo>
                <a:lnTo>
                  <a:pt x="29900" y="42170"/>
                </a:lnTo>
                <a:lnTo>
                  <a:pt x="29900" y="42180"/>
                </a:lnTo>
                <a:lnTo>
                  <a:pt x="29910" y="42190"/>
                </a:lnTo>
                <a:lnTo>
                  <a:pt x="29920" y="42180"/>
                </a:lnTo>
                <a:lnTo>
                  <a:pt x="29980" y="42160"/>
                </a:lnTo>
                <a:lnTo>
                  <a:pt x="29990" y="42170"/>
                </a:lnTo>
                <a:lnTo>
                  <a:pt x="30000" y="42170"/>
                </a:lnTo>
                <a:lnTo>
                  <a:pt x="30000" y="42180"/>
                </a:lnTo>
                <a:lnTo>
                  <a:pt x="30010" y="42180"/>
                </a:lnTo>
                <a:lnTo>
                  <a:pt x="30010" y="42200"/>
                </a:lnTo>
                <a:lnTo>
                  <a:pt x="30020" y="42210"/>
                </a:lnTo>
                <a:lnTo>
                  <a:pt x="30030" y="42200"/>
                </a:lnTo>
                <a:lnTo>
                  <a:pt x="30030" y="42180"/>
                </a:lnTo>
                <a:lnTo>
                  <a:pt x="30040" y="42180"/>
                </a:lnTo>
                <a:lnTo>
                  <a:pt x="30050" y="42180"/>
                </a:lnTo>
                <a:lnTo>
                  <a:pt x="30070" y="42190"/>
                </a:lnTo>
                <a:lnTo>
                  <a:pt x="30080" y="42200"/>
                </a:lnTo>
                <a:lnTo>
                  <a:pt x="30090" y="42200"/>
                </a:lnTo>
                <a:lnTo>
                  <a:pt x="30160" y="42190"/>
                </a:lnTo>
                <a:lnTo>
                  <a:pt x="30170" y="42190"/>
                </a:lnTo>
                <a:lnTo>
                  <a:pt x="30170" y="42200"/>
                </a:lnTo>
                <a:lnTo>
                  <a:pt x="30230" y="42250"/>
                </a:lnTo>
                <a:lnTo>
                  <a:pt x="30230" y="42260"/>
                </a:lnTo>
                <a:lnTo>
                  <a:pt x="30240" y="42260"/>
                </a:lnTo>
                <a:lnTo>
                  <a:pt x="30240" y="42250"/>
                </a:lnTo>
                <a:lnTo>
                  <a:pt x="30250" y="42240"/>
                </a:lnTo>
                <a:lnTo>
                  <a:pt x="30260" y="42220"/>
                </a:lnTo>
                <a:lnTo>
                  <a:pt x="30290" y="42190"/>
                </a:lnTo>
                <a:lnTo>
                  <a:pt x="30300" y="42170"/>
                </a:lnTo>
                <a:lnTo>
                  <a:pt x="30310" y="42150"/>
                </a:lnTo>
                <a:lnTo>
                  <a:pt x="30310" y="42140"/>
                </a:lnTo>
                <a:lnTo>
                  <a:pt x="30320" y="42130"/>
                </a:lnTo>
                <a:lnTo>
                  <a:pt x="30370" y="42130"/>
                </a:lnTo>
                <a:lnTo>
                  <a:pt x="30470" y="42050"/>
                </a:lnTo>
                <a:lnTo>
                  <a:pt x="30480" y="42050"/>
                </a:lnTo>
                <a:lnTo>
                  <a:pt x="30480" y="42040"/>
                </a:lnTo>
                <a:lnTo>
                  <a:pt x="30480" y="42020"/>
                </a:lnTo>
                <a:lnTo>
                  <a:pt x="30480" y="42010"/>
                </a:lnTo>
                <a:lnTo>
                  <a:pt x="30490" y="42000"/>
                </a:lnTo>
                <a:lnTo>
                  <a:pt x="30520" y="41980"/>
                </a:lnTo>
                <a:lnTo>
                  <a:pt x="30630" y="41880"/>
                </a:lnTo>
                <a:lnTo>
                  <a:pt x="30640" y="41880"/>
                </a:lnTo>
                <a:lnTo>
                  <a:pt x="30790" y="41930"/>
                </a:lnTo>
                <a:lnTo>
                  <a:pt x="30870" y="41990"/>
                </a:lnTo>
                <a:lnTo>
                  <a:pt x="30880" y="41990"/>
                </a:lnTo>
                <a:lnTo>
                  <a:pt x="30900" y="41990"/>
                </a:lnTo>
                <a:lnTo>
                  <a:pt x="30910" y="41990"/>
                </a:lnTo>
                <a:lnTo>
                  <a:pt x="30910" y="41980"/>
                </a:lnTo>
                <a:lnTo>
                  <a:pt x="30920" y="41980"/>
                </a:lnTo>
                <a:lnTo>
                  <a:pt x="30920" y="41970"/>
                </a:lnTo>
                <a:lnTo>
                  <a:pt x="30920" y="41960"/>
                </a:lnTo>
                <a:lnTo>
                  <a:pt x="30910" y="41930"/>
                </a:lnTo>
                <a:lnTo>
                  <a:pt x="30920" y="41920"/>
                </a:lnTo>
                <a:lnTo>
                  <a:pt x="30920" y="41910"/>
                </a:lnTo>
                <a:lnTo>
                  <a:pt x="30970" y="41860"/>
                </a:lnTo>
                <a:lnTo>
                  <a:pt x="30980" y="41840"/>
                </a:lnTo>
                <a:lnTo>
                  <a:pt x="30980" y="41830"/>
                </a:lnTo>
                <a:lnTo>
                  <a:pt x="30980" y="41820"/>
                </a:lnTo>
                <a:lnTo>
                  <a:pt x="30970" y="41800"/>
                </a:lnTo>
                <a:lnTo>
                  <a:pt x="30900" y="41690"/>
                </a:lnTo>
                <a:lnTo>
                  <a:pt x="30900" y="41680"/>
                </a:lnTo>
                <a:lnTo>
                  <a:pt x="30900" y="41670"/>
                </a:lnTo>
                <a:lnTo>
                  <a:pt x="30920" y="41660"/>
                </a:lnTo>
                <a:lnTo>
                  <a:pt x="31000" y="41620"/>
                </a:lnTo>
                <a:lnTo>
                  <a:pt x="31020" y="41620"/>
                </a:lnTo>
                <a:lnTo>
                  <a:pt x="31030" y="41630"/>
                </a:lnTo>
                <a:lnTo>
                  <a:pt x="31040" y="41640"/>
                </a:lnTo>
                <a:lnTo>
                  <a:pt x="31050" y="41640"/>
                </a:lnTo>
                <a:lnTo>
                  <a:pt x="31060" y="41650"/>
                </a:lnTo>
                <a:lnTo>
                  <a:pt x="31080" y="41640"/>
                </a:lnTo>
                <a:lnTo>
                  <a:pt x="31120" y="41620"/>
                </a:lnTo>
                <a:lnTo>
                  <a:pt x="31130" y="41620"/>
                </a:lnTo>
                <a:lnTo>
                  <a:pt x="31140" y="41630"/>
                </a:lnTo>
                <a:lnTo>
                  <a:pt x="31170" y="41670"/>
                </a:lnTo>
                <a:lnTo>
                  <a:pt x="31200" y="41700"/>
                </a:lnTo>
                <a:lnTo>
                  <a:pt x="31210" y="41710"/>
                </a:lnTo>
                <a:lnTo>
                  <a:pt x="31210" y="41730"/>
                </a:lnTo>
                <a:lnTo>
                  <a:pt x="31220" y="41730"/>
                </a:lnTo>
                <a:lnTo>
                  <a:pt x="31220" y="41740"/>
                </a:lnTo>
                <a:lnTo>
                  <a:pt x="31230" y="41740"/>
                </a:lnTo>
                <a:lnTo>
                  <a:pt x="31420" y="41730"/>
                </a:lnTo>
                <a:lnTo>
                  <a:pt x="31450" y="41740"/>
                </a:lnTo>
                <a:lnTo>
                  <a:pt x="31470" y="41760"/>
                </a:lnTo>
                <a:lnTo>
                  <a:pt x="31490" y="41790"/>
                </a:lnTo>
                <a:lnTo>
                  <a:pt x="31500" y="41810"/>
                </a:lnTo>
                <a:lnTo>
                  <a:pt x="31610" y="41850"/>
                </a:lnTo>
                <a:lnTo>
                  <a:pt x="31680" y="41850"/>
                </a:lnTo>
                <a:lnTo>
                  <a:pt x="31700" y="41840"/>
                </a:lnTo>
                <a:lnTo>
                  <a:pt x="31720" y="41820"/>
                </a:lnTo>
                <a:lnTo>
                  <a:pt x="31750" y="41800"/>
                </a:lnTo>
                <a:lnTo>
                  <a:pt x="31760" y="41800"/>
                </a:lnTo>
                <a:lnTo>
                  <a:pt x="31770" y="41800"/>
                </a:lnTo>
                <a:lnTo>
                  <a:pt x="31810" y="41810"/>
                </a:lnTo>
                <a:lnTo>
                  <a:pt x="31900" y="41930"/>
                </a:lnTo>
                <a:lnTo>
                  <a:pt x="31910" y="41940"/>
                </a:lnTo>
                <a:lnTo>
                  <a:pt x="32040" y="41960"/>
                </a:lnTo>
                <a:lnTo>
                  <a:pt x="32040" y="41970"/>
                </a:lnTo>
                <a:lnTo>
                  <a:pt x="32060" y="41980"/>
                </a:lnTo>
                <a:lnTo>
                  <a:pt x="32100" y="42030"/>
                </a:lnTo>
                <a:lnTo>
                  <a:pt x="32110" y="42060"/>
                </a:lnTo>
                <a:lnTo>
                  <a:pt x="32110" y="42090"/>
                </a:lnTo>
                <a:lnTo>
                  <a:pt x="32110" y="42110"/>
                </a:lnTo>
                <a:lnTo>
                  <a:pt x="32100" y="42140"/>
                </a:lnTo>
                <a:lnTo>
                  <a:pt x="32090" y="42160"/>
                </a:lnTo>
                <a:lnTo>
                  <a:pt x="31970" y="42280"/>
                </a:lnTo>
                <a:lnTo>
                  <a:pt x="31970" y="42290"/>
                </a:lnTo>
                <a:lnTo>
                  <a:pt x="31960" y="42300"/>
                </a:lnTo>
                <a:lnTo>
                  <a:pt x="31980" y="42350"/>
                </a:lnTo>
                <a:lnTo>
                  <a:pt x="32010" y="42390"/>
                </a:lnTo>
                <a:lnTo>
                  <a:pt x="32010" y="42400"/>
                </a:lnTo>
                <a:lnTo>
                  <a:pt x="32010" y="42420"/>
                </a:lnTo>
                <a:lnTo>
                  <a:pt x="32010" y="42430"/>
                </a:lnTo>
                <a:lnTo>
                  <a:pt x="32010" y="42440"/>
                </a:lnTo>
                <a:lnTo>
                  <a:pt x="32020" y="42450"/>
                </a:lnTo>
                <a:lnTo>
                  <a:pt x="32020" y="42460"/>
                </a:lnTo>
                <a:lnTo>
                  <a:pt x="32060" y="42480"/>
                </a:lnTo>
                <a:lnTo>
                  <a:pt x="32070" y="42490"/>
                </a:lnTo>
                <a:lnTo>
                  <a:pt x="32090" y="42520"/>
                </a:lnTo>
                <a:lnTo>
                  <a:pt x="32120" y="42560"/>
                </a:lnTo>
                <a:lnTo>
                  <a:pt x="32130" y="42570"/>
                </a:lnTo>
                <a:lnTo>
                  <a:pt x="32130" y="42590"/>
                </a:lnTo>
                <a:lnTo>
                  <a:pt x="32170" y="42700"/>
                </a:lnTo>
                <a:lnTo>
                  <a:pt x="32180" y="42720"/>
                </a:lnTo>
                <a:lnTo>
                  <a:pt x="32190" y="42740"/>
                </a:lnTo>
                <a:lnTo>
                  <a:pt x="32190" y="42750"/>
                </a:lnTo>
                <a:lnTo>
                  <a:pt x="32200" y="42750"/>
                </a:lnTo>
                <a:lnTo>
                  <a:pt x="32250" y="42750"/>
                </a:lnTo>
                <a:lnTo>
                  <a:pt x="32260" y="42750"/>
                </a:lnTo>
                <a:lnTo>
                  <a:pt x="32310" y="42750"/>
                </a:lnTo>
                <a:lnTo>
                  <a:pt x="32370" y="42740"/>
                </a:lnTo>
                <a:lnTo>
                  <a:pt x="32490" y="42770"/>
                </a:lnTo>
                <a:lnTo>
                  <a:pt x="32500" y="42770"/>
                </a:lnTo>
                <a:lnTo>
                  <a:pt x="32550" y="42840"/>
                </a:lnTo>
                <a:lnTo>
                  <a:pt x="32590" y="42890"/>
                </a:lnTo>
                <a:lnTo>
                  <a:pt x="32590" y="42910"/>
                </a:lnTo>
                <a:lnTo>
                  <a:pt x="32600" y="42940"/>
                </a:lnTo>
                <a:lnTo>
                  <a:pt x="32620" y="43450"/>
                </a:lnTo>
                <a:lnTo>
                  <a:pt x="32750" y="43410"/>
                </a:lnTo>
                <a:lnTo>
                  <a:pt x="32800" y="43420"/>
                </a:lnTo>
                <a:lnTo>
                  <a:pt x="32850" y="43440"/>
                </a:lnTo>
                <a:lnTo>
                  <a:pt x="32860" y="43430"/>
                </a:lnTo>
                <a:lnTo>
                  <a:pt x="32870" y="43420"/>
                </a:lnTo>
                <a:lnTo>
                  <a:pt x="32950" y="43300"/>
                </a:lnTo>
                <a:lnTo>
                  <a:pt x="32960" y="43300"/>
                </a:lnTo>
                <a:lnTo>
                  <a:pt x="32970" y="43290"/>
                </a:lnTo>
                <a:lnTo>
                  <a:pt x="33280" y="43320"/>
                </a:lnTo>
                <a:lnTo>
                  <a:pt x="33300" y="43310"/>
                </a:lnTo>
                <a:lnTo>
                  <a:pt x="33390" y="43240"/>
                </a:lnTo>
                <a:lnTo>
                  <a:pt x="33400" y="43230"/>
                </a:lnTo>
                <a:lnTo>
                  <a:pt x="33410" y="43210"/>
                </a:lnTo>
                <a:lnTo>
                  <a:pt x="33440" y="43160"/>
                </a:lnTo>
                <a:lnTo>
                  <a:pt x="33560" y="43100"/>
                </a:lnTo>
                <a:lnTo>
                  <a:pt x="33620" y="43170"/>
                </a:lnTo>
                <a:lnTo>
                  <a:pt x="33610" y="43190"/>
                </a:lnTo>
                <a:lnTo>
                  <a:pt x="33640" y="43230"/>
                </a:lnTo>
                <a:lnTo>
                  <a:pt x="33670" y="43270"/>
                </a:lnTo>
                <a:lnTo>
                  <a:pt x="33690" y="43300"/>
                </a:lnTo>
                <a:lnTo>
                  <a:pt x="33690" y="43330"/>
                </a:lnTo>
                <a:lnTo>
                  <a:pt x="33700" y="43360"/>
                </a:lnTo>
                <a:lnTo>
                  <a:pt x="33710" y="43390"/>
                </a:lnTo>
                <a:lnTo>
                  <a:pt x="33730" y="43420"/>
                </a:lnTo>
                <a:lnTo>
                  <a:pt x="33770" y="43440"/>
                </a:lnTo>
                <a:lnTo>
                  <a:pt x="33780" y="43440"/>
                </a:lnTo>
                <a:lnTo>
                  <a:pt x="33800" y="43450"/>
                </a:lnTo>
                <a:lnTo>
                  <a:pt x="33810" y="43450"/>
                </a:lnTo>
                <a:lnTo>
                  <a:pt x="33830" y="43450"/>
                </a:lnTo>
                <a:lnTo>
                  <a:pt x="33850" y="43440"/>
                </a:lnTo>
                <a:lnTo>
                  <a:pt x="34280" y="43470"/>
                </a:lnTo>
                <a:lnTo>
                  <a:pt x="34280" y="43480"/>
                </a:lnTo>
                <a:lnTo>
                  <a:pt x="34360" y="43550"/>
                </a:lnTo>
                <a:lnTo>
                  <a:pt x="34410" y="43630"/>
                </a:lnTo>
                <a:lnTo>
                  <a:pt x="34430" y="43640"/>
                </a:lnTo>
                <a:lnTo>
                  <a:pt x="34440" y="43650"/>
                </a:lnTo>
                <a:lnTo>
                  <a:pt x="34700" y="43670"/>
                </a:lnTo>
                <a:lnTo>
                  <a:pt x="34710" y="43660"/>
                </a:lnTo>
                <a:lnTo>
                  <a:pt x="34770" y="43620"/>
                </a:lnTo>
                <a:lnTo>
                  <a:pt x="34780" y="43620"/>
                </a:lnTo>
                <a:lnTo>
                  <a:pt x="34790" y="43620"/>
                </a:lnTo>
                <a:lnTo>
                  <a:pt x="34830" y="43630"/>
                </a:lnTo>
                <a:lnTo>
                  <a:pt x="34850" y="43620"/>
                </a:lnTo>
                <a:lnTo>
                  <a:pt x="34900" y="43600"/>
                </a:lnTo>
                <a:lnTo>
                  <a:pt x="34930" y="43580"/>
                </a:lnTo>
                <a:lnTo>
                  <a:pt x="34980" y="43560"/>
                </a:lnTo>
                <a:lnTo>
                  <a:pt x="35050" y="43570"/>
                </a:lnTo>
                <a:lnTo>
                  <a:pt x="35120" y="43580"/>
                </a:lnTo>
                <a:lnTo>
                  <a:pt x="35190" y="43580"/>
                </a:lnTo>
                <a:lnTo>
                  <a:pt x="35220" y="43580"/>
                </a:lnTo>
                <a:lnTo>
                  <a:pt x="35240" y="43560"/>
                </a:lnTo>
                <a:lnTo>
                  <a:pt x="35260" y="43550"/>
                </a:lnTo>
                <a:lnTo>
                  <a:pt x="35290" y="43560"/>
                </a:lnTo>
                <a:lnTo>
                  <a:pt x="35300" y="43560"/>
                </a:lnTo>
                <a:lnTo>
                  <a:pt x="35310" y="43570"/>
                </a:lnTo>
                <a:lnTo>
                  <a:pt x="35320" y="43570"/>
                </a:lnTo>
                <a:lnTo>
                  <a:pt x="35330" y="43590"/>
                </a:lnTo>
                <a:lnTo>
                  <a:pt x="35340" y="43600"/>
                </a:lnTo>
                <a:lnTo>
                  <a:pt x="35360" y="43600"/>
                </a:lnTo>
                <a:lnTo>
                  <a:pt x="35530" y="43680"/>
                </a:lnTo>
                <a:lnTo>
                  <a:pt x="35530" y="43690"/>
                </a:lnTo>
                <a:lnTo>
                  <a:pt x="35550" y="43730"/>
                </a:lnTo>
                <a:lnTo>
                  <a:pt x="35560" y="43750"/>
                </a:lnTo>
                <a:lnTo>
                  <a:pt x="35560" y="43770"/>
                </a:lnTo>
                <a:lnTo>
                  <a:pt x="35560" y="43780"/>
                </a:lnTo>
                <a:lnTo>
                  <a:pt x="35570" y="43780"/>
                </a:lnTo>
                <a:lnTo>
                  <a:pt x="35590" y="43760"/>
                </a:lnTo>
                <a:lnTo>
                  <a:pt x="35770" y="43660"/>
                </a:lnTo>
                <a:lnTo>
                  <a:pt x="35790" y="43650"/>
                </a:lnTo>
                <a:lnTo>
                  <a:pt x="35810" y="43660"/>
                </a:lnTo>
                <a:lnTo>
                  <a:pt x="35840" y="43670"/>
                </a:lnTo>
                <a:lnTo>
                  <a:pt x="35900" y="43720"/>
                </a:lnTo>
                <a:lnTo>
                  <a:pt x="35910" y="43720"/>
                </a:lnTo>
                <a:lnTo>
                  <a:pt x="35960" y="43720"/>
                </a:lnTo>
                <a:lnTo>
                  <a:pt x="36020" y="43740"/>
                </a:lnTo>
                <a:lnTo>
                  <a:pt x="36030" y="43750"/>
                </a:lnTo>
                <a:lnTo>
                  <a:pt x="36030" y="43760"/>
                </a:lnTo>
                <a:lnTo>
                  <a:pt x="36030" y="43770"/>
                </a:lnTo>
                <a:lnTo>
                  <a:pt x="36040" y="43790"/>
                </a:lnTo>
                <a:lnTo>
                  <a:pt x="36050" y="43830"/>
                </a:lnTo>
                <a:lnTo>
                  <a:pt x="36050" y="43840"/>
                </a:lnTo>
                <a:lnTo>
                  <a:pt x="36060" y="43850"/>
                </a:lnTo>
                <a:lnTo>
                  <a:pt x="36060" y="43860"/>
                </a:lnTo>
                <a:lnTo>
                  <a:pt x="36060" y="43880"/>
                </a:lnTo>
                <a:lnTo>
                  <a:pt x="36090" y="43970"/>
                </a:lnTo>
                <a:lnTo>
                  <a:pt x="36100" y="43990"/>
                </a:lnTo>
                <a:lnTo>
                  <a:pt x="36110" y="44000"/>
                </a:lnTo>
                <a:lnTo>
                  <a:pt x="36170" y="44060"/>
                </a:lnTo>
                <a:lnTo>
                  <a:pt x="36210" y="44110"/>
                </a:lnTo>
                <a:lnTo>
                  <a:pt x="36560" y="44320"/>
                </a:lnTo>
                <a:lnTo>
                  <a:pt x="36570" y="44320"/>
                </a:lnTo>
                <a:lnTo>
                  <a:pt x="36570" y="44330"/>
                </a:lnTo>
                <a:lnTo>
                  <a:pt x="36590" y="44360"/>
                </a:lnTo>
                <a:lnTo>
                  <a:pt x="36610" y="44410"/>
                </a:lnTo>
                <a:lnTo>
                  <a:pt x="36610" y="44420"/>
                </a:lnTo>
                <a:lnTo>
                  <a:pt x="36620" y="44430"/>
                </a:lnTo>
                <a:lnTo>
                  <a:pt x="36630" y="44440"/>
                </a:lnTo>
                <a:lnTo>
                  <a:pt x="36640" y="44450"/>
                </a:lnTo>
                <a:lnTo>
                  <a:pt x="36650" y="44450"/>
                </a:lnTo>
                <a:lnTo>
                  <a:pt x="36660" y="44440"/>
                </a:lnTo>
                <a:lnTo>
                  <a:pt x="36720" y="44390"/>
                </a:lnTo>
                <a:lnTo>
                  <a:pt x="36870" y="44300"/>
                </a:lnTo>
                <a:lnTo>
                  <a:pt x="36960" y="44300"/>
                </a:lnTo>
                <a:lnTo>
                  <a:pt x="37020" y="44270"/>
                </a:lnTo>
                <a:lnTo>
                  <a:pt x="37130" y="44240"/>
                </a:lnTo>
                <a:lnTo>
                  <a:pt x="37780" y="44250"/>
                </a:lnTo>
                <a:lnTo>
                  <a:pt x="37790" y="44250"/>
                </a:lnTo>
                <a:lnTo>
                  <a:pt x="37790" y="44240"/>
                </a:lnTo>
                <a:lnTo>
                  <a:pt x="37820" y="44150"/>
                </a:lnTo>
                <a:lnTo>
                  <a:pt x="37830" y="44130"/>
                </a:lnTo>
                <a:lnTo>
                  <a:pt x="37830" y="44120"/>
                </a:lnTo>
                <a:lnTo>
                  <a:pt x="37830" y="44110"/>
                </a:lnTo>
                <a:lnTo>
                  <a:pt x="37830" y="44100"/>
                </a:lnTo>
                <a:lnTo>
                  <a:pt x="37830" y="44080"/>
                </a:lnTo>
                <a:lnTo>
                  <a:pt x="37830" y="44070"/>
                </a:lnTo>
                <a:lnTo>
                  <a:pt x="37830" y="44040"/>
                </a:lnTo>
                <a:lnTo>
                  <a:pt x="37830" y="44030"/>
                </a:lnTo>
                <a:lnTo>
                  <a:pt x="37830" y="44020"/>
                </a:lnTo>
                <a:lnTo>
                  <a:pt x="37830" y="44010"/>
                </a:lnTo>
                <a:lnTo>
                  <a:pt x="37830" y="44000"/>
                </a:lnTo>
                <a:lnTo>
                  <a:pt x="37860" y="43970"/>
                </a:lnTo>
                <a:lnTo>
                  <a:pt x="37930" y="43950"/>
                </a:lnTo>
                <a:lnTo>
                  <a:pt x="37940" y="43940"/>
                </a:lnTo>
                <a:lnTo>
                  <a:pt x="37980" y="43900"/>
                </a:lnTo>
                <a:lnTo>
                  <a:pt x="38020" y="43870"/>
                </a:lnTo>
                <a:lnTo>
                  <a:pt x="38070" y="43840"/>
                </a:lnTo>
                <a:lnTo>
                  <a:pt x="38070" y="43830"/>
                </a:lnTo>
                <a:lnTo>
                  <a:pt x="38070" y="43820"/>
                </a:lnTo>
                <a:lnTo>
                  <a:pt x="38080" y="43810"/>
                </a:lnTo>
                <a:lnTo>
                  <a:pt x="38090" y="43810"/>
                </a:lnTo>
                <a:lnTo>
                  <a:pt x="38120" y="43800"/>
                </a:lnTo>
                <a:lnTo>
                  <a:pt x="38150" y="43790"/>
                </a:lnTo>
                <a:lnTo>
                  <a:pt x="38160" y="43780"/>
                </a:lnTo>
                <a:lnTo>
                  <a:pt x="38160" y="43760"/>
                </a:lnTo>
                <a:lnTo>
                  <a:pt x="38180" y="43730"/>
                </a:lnTo>
                <a:lnTo>
                  <a:pt x="38190" y="43730"/>
                </a:lnTo>
                <a:lnTo>
                  <a:pt x="38190" y="43720"/>
                </a:lnTo>
                <a:lnTo>
                  <a:pt x="38230" y="43710"/>
                </a:lnTo>
                <a:lnTo>
                  <a:pt x="38240" y="43700"/>
                </a:lnTo>
                <a:lnTo>
                  <a:pt x="38250" y="43690"/>
                </a:lnTo>
                <a:lnTo>
                  <a:pt x="38250" y="43680"/>
                </a:lnTo>
                <a:lnTo>
                  <a:pt x="38250" y="43670"/>
                </a:lnTo>
                <a:lnTo>
                  <a:pt x="38250" y="43660"/>
                </a:lnTo>
                <a:lnTo>
                  <a:pt x="38250" y="43640"/>
                </a:lnTo>
                <a:lnTo>
                  <a:pt x="38250" y="43630"/>
                </a:lnTo>
                <a:lnTo>
                  <a:pt x="38250" y="43620"/>
                </a:lnTo>
                <a:lnTo>
                  <a:pt x="38250" y="43600"/>
                </a:lnTo>
                <a:lnTo>
                  <a:pt x="38260" y="43590"/>
                </a:lnTo>
                <a:lnTo>
                  <a:pt x="38280" y="43580"/>
                </a:lnTo>
                <a:lnTo>
                  <a:pt x="38370" y="43570"/>
                </a:lnTo>
                <a:lnTo>
                  <a:pt x="38560" y="43550"/>
                </a:lnTo>
                <a:lnTo>
                  <a:pt x="38590" y="43550"/>
                </a:lnTo>
                <a:lnTo>
                  <a:pt x="38590" y="43560"/>
                </a:lnTo>
                <a:lnTo>
                  <a:pt x="38590" y="43580"/>
                </a:lnTo>
                <a:lnTo>
                  <a:pt x="38590" y="43590"/>
                </a:lnTo>
                <a:lnTo>
                  <a:pt x="38600" y="43630"/>
                </a:lnTo>
                <a:lnTo>
                  <a:pt x="38600" y="43640"/>
                </a:lnTo>
                <a:lnTo>
                  <a:pt x="38600" y="43660"/>
                </a:lnTo>
                <a:lnTo>
                  <a:pt x="38630" y="43750"/>
                </a:lnTo>
                <a:lnTo>
                  <a:pt x="38630" y="43770"/>
                </a:lnTo>
                <a:lnTo>
                  <a:pt x="38640" y="43780"/>
                </a:lnTo>
                <a:lnTo>
                  <a:pt x="38710" y="43860"/>
                </a:lnTo>
                <a:lnTo>
                  <a:pt x="38720" y="43870"/>
                </a:lnTo>
                <a:lnTo>
                  <a:pt x="38720" y="43880"/>
                </a:lnTo>
                <a:lnTo>
                  <a:pt x="38720" y="43900"/>
                </a:lnTo>
                <a:lnTo>
                  <a:pt x="38720" y="43930"/>
                </a:lnTo>
                <a:lnTo>
                  <a:pt x="38730" y="43940"/>
                </a:lnTo>
                <a:lnTo>
                  <a:pt x="38730" y="43950"/>
                </a:lnTo>
                <a:lnTo>
                  <a:pt x="38730" y="43960"/>
                </a:lnTo>
                <a:lnTo>
                  <a:pt x="38890" y="44020"/>
                </a:lnTo>
                <a:lnTo>
                  <a:pt x="38900" y="44030"/>
                </a:lnTo>
                <a:lnTo>
                  <a:pt x="38900" y="44040"/>
                </a:lnTo>
                <a:lnTo>
                  <a:pt x="38900" y="44050"/>
                </a:lnTo>
                <a:lnTo>
                  <a:pt x="38900" y="44060"/>
                </a:lnTo>
                <a:lnTo>
                  <a:pt x="38910" y="44080"/>
                </a:lnTo>
                <a:lnTo>
                  <a:pt x="39010" y="44140"/>
                </a:lnTo>
                <a:lnTo>
                  <a:pt x="39030" y="44140"/>
                </a:lnTo>
                <a:lnTo>
                  <a:pt x="39040" y="44130"/>
                </a:lnTo>
                <a:lnTo>
                  <a:pt x="39120" y="44040"/>
                </a:lnTo>
                <a:lnTo>
                  <a:pt x="39190" y="43990"/>
                </a:lnTo>
                <a:lnTo>
                  <a:pt x="39210" y="43970"/>
                </a:lnTo>
                <a:lnTo>
                  <a:pt x="39230" y="43970"/>
                </a:lnTo>
                <a:lnTo>
                  <a:pt x="39250" y="43970"/>
                </a:lnTo>
                <a:lnTo>
                  <a:pt x="39280" y="43990"/>
                </a:lnTo>
                <a:lnTo>
                  <a:pt x="39320" y="44020"/>
                </a:lnTo>
                <a:lnTo>
                  <a:pt x="39340" y="44030"/>
                </a:lnTo>
                <a:lnTo>
                  <a:pt x="39380" y="44030"/>
                </a:lnTo>
                <a:lnTo>
                  <a:pt x="39440" y="44010"/>
                </a:lnTo>
                <a:lnTo>
                  <a:pt x="39600" y="44040"/>
                </a:lnTo>
                <a:lnTo>
                  <a:pt x="39610" y="44050"/>
                </a:lnTo>
                <a:lnTo>
                  <a:pt x="39620" y="44050"/>
                </a:lnTo>
                <a:lnTo>
                  <a:pt x="39620" y="44060"/>
                </a:lnTo>
                <a:lnTo>
                  <a:pt x="39620" y="44070"/>
                </a:lnTo>
                <a:lnTo>
                  <a:pt x="39610" y="44130"/>
                </a:lnTo>
                <a:lnTo>
                  <a:pt x="39610" y="44150"/>
                </a:lnTo>
                <a:lnTo>
                  <a:pt x="39620" y="44160"/>
                </a:lnTo>
                <a:lnTo>
                  <a:pt x="39640" y="44180"/>
                </a:lnTo>
                <a:lnTo>
                  <a:pt x="39780" y="44270"/>
                </a:lnTo>
                <a:lnTo>
                  <a:pt x="39790" y="44280"/>
                </a:lnTo>
                <a:lnTo>
                  <a:pt x="39790" y="44290"/>
                </a:lnTo>
                <a:lnTo>
                  <a:pt x="39790" y="44300"/>
                </a:lnTo>
                <a:lnTo>
                  <a:pt x="39790" y="44310"/>
                </a:lnTo>
                <a:lnTo>
                  <a:pt x="39780" y="44320"/>
                </a:lnTo>
                <a:lnTo>
                  <a:pt x="39780" y="44330"/>
                </a:lnTo>
                <a:lnTo>
                  <a:pt x="39780" y="44340"/>
                </a:lnTo>
                <a:lnTo>
                  <a:pt x="39790" y="44350"/>
                </a:lnTo>
                <a:lnTo>
                  <a:pt x="39950" y="44450"/>
                </a:lnTo>
                <a:lnTo>
                  <a:pt x="39970" y="44450"/>
                </a:lnTo>
                <a:lnTo>
                  <a:pt x="40020" y="44410"/>
                </a:lnTo>
                <a:lnTo>
                  <a:pt x="40100" y="44360"/>
                </a:lnTo>
                <a:lnTo>
                  <a:pt x="40110" y="44360"/>
                </a:lnTo>
                <a:lnTo>
                  <a:pt x="40110" y="44370"/>
                </a:lnTo>
                <a:lnTo>
                  <a:pt x="40120" y="44390"/>
                </a:lnTo>
                <a:lnTo>
                  <a:pt x="40130" y="44390"/>
                </a:lnTo>
                <a:lnTo>
                  <a:pt x="40140" y="44390"/>
                </a:lnTo>
                <a:lnTo>
                  <a:pt x="40160" y="44380"/>
                </a:lnTo>
                <a:lnTo>
                  <a:pt x="40240" y="44310"/>
                </a:lnTo>
                <a:lnTo>
                  <a:pt x="40250" y="44310"/>
                </a:lnTo>
                <a:lnTo>
                  <a:pt x="40260" y="44310"/>
                </a:lnTo>
                <a:lnTo>
                  <a:pt x="40270" y="44310"/>
                </a:lnTo>
                <a:lnTo>
                  <a:pt x="40360" y="44420"/>
                </a:lnTo>
                <a:lnTo>
                  <a:pt x="40370" y="44420"/>
                </a:lnTo>
                <a:lnTo>
                  <a:pt x="40370" y="44440"/>
                </a:lnTo>
                <a:lnTo>
                  <a:pt x="40370" y="44460"/>
                </a:lnTo>
                <a:lnTo>
                  <a:pt x="40390" y="44500"/>
                </a:lnTo>
                <a:lnTo>
                  <a:pt x="40390" y="44510"/>
                </a:lnTo>
                <a:lnTo>
                  <a:pt x="40400" y="44520"/>
                </a:lnTo>
                <a:lnTo>
                  <a:pt x="40410" y="44530"/>
                </a:lnTo>
                <a:lnTo>
                  <a:pt x="40450" y="44560"/>
                </a:lnTo>
                <a:lnTo>
                  <a:pt x="40460" y="44560"/>
                </a:lnTo>
                <a:lnTo>
                  <a:pt x="40520" y="44550"/>
                </a:lnTo>
                <a:lnTo>
                  <a:pt x="40530" y="44550"/>
                </a:lnTo>
                <a:lnTo>
                  <a:pt x="40540" y="44560"/>
                </a:lnTo>
                <a:lnTo>
                  <a:pt x="40550" y="44560"/>
                </a:lnTo>
                <a:lnTo>
                  <a:pt x="40550" y="44570"/>
                </a:lnTo>
                <a:lnTo>
                  <a:pt x="40560" y="44580"/>
                </a:lnTo>
                <a:lnTo>
                  <a:pt x="40560" y="44590"/>
                </a:lnTo>
                <a:lnTo>
                  <a:pt x="40560" y="44600"/>
                </a:lnTo>
                <a:lnTo>
                  <a:pt x="40570" y="44620"/>
                </a:lnTo>
                <a:lnTo>
                  <a:pt x="40580" y="44630"/>
                </a:lnTo>
                <a:lnTo>
                  <a:pt x="40580" y="44640"/>
                </a:lnTo>
                <a:lnTo>
                  <a:pt x="40580" y="44670"/>
                </a:lnTo>
                <a:lnTo>
                  <a:pt x="40580" y="44690"/>
                </a:lnTo>
                <a:lnTo>
                  <a:pt x="40580" y="44700"/>
                </a:lnTo>
                <a:lnTo>
                  <a:pt x="40590" y="44710"/>
                </a:lnTo>
                <a:lnTo>
                  <a:pt x="40640" y="44740"/>
                </a:lnTo>
                <a:lnTo>
                  <a:pt x="40650" y="44750"/>
                </a:lnTo>
                <a:lnTo>
                  <a:pt x="40650" y="44760"/>
                </a:lnTo>
                <a:lnTo>
                  <a:pt x="40660" y="44770"/>
                </a:lnTo>
                <a:lnTo>
                  <a:pt x="40660" y="44790"/>
                </a:lnTo>
                <a:lnTo>
                  <a:pt x="40670" y="44810"/>
                </a:lnTo>
                <a:lnTo>
                  <a:pt x="40670" y="44830"/>
                </a:lnTo>
                <a:lnTo>
                  <a:pt x="40740" y="45070"/>
                </a:lnTo>
                <a:lnTo>
                  <a:pt x="40750" y="45070"/>
                </a:lnTo>
                <a:lnTo>
                  <a:pt x="40740" y="45080"/>
                </a:lnTo>
                <a:lnTo>
                  <a:pt x="40720" y="45140"/>
                </a:lnTo>
                <a:lnTo>
                  <a:pt x="40720" y="45150"/>
                </a:lnTo>
                <a:lnTo>
                  <a:pt x="40730" y="45160"/>
                </a:lnTo>
                <a:lnTo>
                  <a:pt x="40730" y="45180"/>
                </a:lnTo>
                <a:lnTo>
                  <a:pt x="40740" y="45190"/>
                </a:lnTo>
                <a:lnTo>
                  <a:pt x="40740" y="45200"/>
                </a:lnTo>
                <a:lnTo>
                  <a:pt x="40750" y="45200"/>
                </a:lnTo>
                <a:lnTo>
                  <a:pt x="40790" y="45230"/>
                </a:lnTo>
                <a:lnTo>
                  <a:pt x="40800" y="45240"/>
                </a:lnTo>
                <a:lnTo>
                  <a:pt x="40800" y="45250"/>
                </a:lnTo>
                <a:lnTo>
                  <a:pt x="40810" y="45260"/>
                </a:lnTo>
                <a:lnTo>
                  <a:pt x="40820" y="45280"/>
                </a:lnTo>
                <a:lnTo>
                  <a:pt x="40820" y="45300"/>
                </a:lnTo>
                <a:lnTo>
                  <a:pt x="40830" y="45310"/>
                </a:lnTo>
                <a:lnTo>
                  <a:pt x="40830" y="45320"/>
                </a:lnTo>
                <a:lnTo>
                  <a:pt x="40840" y="45330"/>
                </a:lnTo>
                <a:lnTo>
                  <a:pt x="40920" y="45350"/>
                </a:lnTo>
                <a:lnTo>
                  <a:pt x="40970" y="45340"/>
                </a:lnTo>
                <a:lnTo>
                  <a:pt x="40990" y="45340"/>
                </a:lnTo>
                <a:lnTo>
                  <a:pt x="41030" y="45350"/>
                </a:lnTo>
                <a:lnTo>
                  <a:pt x="41080" y="45400"/>
                </a:lnTo>
                <a:lnTo>
                  <a:pt x="41100" y="45420"/>
                </a:lnTo>
                <a:lnTo>
                  <a:pt x="41120" y="45460"/>
                </a:lnTo>
                <a:lnTo>
                  <a:pt x="41130" y="45460"/>
                </a:lnTo>
                <a:lnTo>
                  <a:pt x="41200" y="45490"/>
                </a:lnTo>
                <a:lnTo>
                  <a:pt x="41210" y="45490"/>
                </a:lnTo>
                <a:lnTo>
                  <a:pt x="41220" y="45490"/>
                </a:lnTo>
                <a:lnTo>
                  <a:pt x="41250" y="45470"/>
                </a:lnTo>
                <a:lnTo>
                  <a:pt x="41260" y="45470"/>
                </a:lnTo>
                <a:lnTo>
                  <a:pt x="41270" y="45470"/>
                </a:lnTo>
                <a:lnTo>
                  <a:pt x="41280" y="45490"/>
                </a:lnTo>
                <a:lnTo>
                  <a:pt x="41300" y="45520"/>
                </a:lnTo>
                <a:lnTo>
                  <a:pt x="41310" y="45550"/>
                </a:lnTo>
                <a:lnTo>
                  <a:pt x="41320" y="45560"/>
                </a:lnTo>
                <a:lnTo>
                  <a:pt x="41330" y="45560"/>
                </a:lnTo>
                <a:lnTo>
                  <a:pt x="41480" y="45630"/>
                </a:lnTo>
                <a:lnTo>
                  <a:pt x="41530" y="45620"/>
                </a:lnTo>
                <a:lnTo>
                  <a:pt x="41550" y="45610"/>
                </a:lnTo>
                <a:lnTo>
                  <a:pt x="41560" y="45610"/>
                </a:lnTo>
                <a:lnTo>
                  <a:pt x="41630" y="45670"/>
                </a:lnTo>
                <a:lnTo>
                  <a:pt x="41630" y="45680"/>
                </a:lnTo>
                <a:lnTo>
                  <a:pt x="41640" y="45700"/>
                </a:lnTo>
                <a:lnTo>
                  <a:pt x="41640" y="45720"/>
                </a:lnTo>
                <a:lnTo>
                  <a:pt x="41630" y="45760"/>
                </a:lnTo>
                <a:lnTo>
                  <a:pt x="41620" y="45780"/>
                </a:lnTo>
                <a:lnTo>
                  <a:pt x="41510" y="45810"/>
                </a:lnTo>
                <a:lnTo>
                  <a:pt x="41500" y="45810"/>
                </a:lnTo>
                <a:lnTo>
                  <a:pt x="41430" y="45880"/>
                </a:lnTo>
                <a:lnTo>
                  <a:pt x="41430" y="45890"/>
                </a:lnTo>
                <a:lnTo>
                  <a:pt x="41420" y="45890"/>
                </a:lnTo>
                <a:lnTo>
                  <a:pt x="41420" y="45900"/>
                </a:lnTo>
                <a:lnTo>
                  <a:pt x="41420" y="45910"/>
                </a:lnTo>
                <a:lnTo>
                  <a:pt x="41430" y="45920"/>
                </a:lnTo>
                <a:lnTo>
                  <a:pt x="41440" y="45940"/>
                </a:lnTo>
                <a:lnTo>
                  <a:pt x="41470" y="45990"/>
                </a:lnTo>
                <a:lnTo>
                  <a:pt x="41460" y="45990"/>
                </a:lnTo>
                <a:lnTo>
                  <a:pt x="41450" y="46010"/>
                </a:lnTo>
                <a:lnTo>
                  <a:pt x="40800" y="46380"/>
                </a:lnTo>
                <a:lnTo>
                  <a:pt x="40790" y="46380"/>
                </a:lnTo>
                <a:lnTo>
                  <a:pt x="40560" y="46570"/>
                </a:lnTo>
                <a:lnTo>
                  <a:pt x="40400" y="46610"/>
                </a:lnTo>
                <a:lnTo>
                  <a:pt x="40390" y="46610"/>
                </a:lnTo>
                <a:lnTo>
                  <a:pt x="40370" y="46590"/>
                </a:lnTo>
                <a:lnTo>
                  <a:pt x="40330" y="46550"/>
                </a:lnTo>
                <a:lnTo>
                  <a:pt x="40160" y="46410"/>
                </a:lnTo>
                <a:lnTo>
                  <a:pt x="40100" y="46330"/>
                </a:lnTo>
                <a:lnTo>
                  <a:pt x="40090" y="46330"/>
                </a:lnTo>
                <a:lnTo>
                  <a:pt x="40090" y="46320"/>
                </a:lnTo>
                <a:lnTo>
                  <a:pt x="39860" y="46350"/>
                </a:lnTo>
                <a:lnTo>
                  <a:pt x="39400" y="46740"/>
                </a:lnTo>
                <a:lnTo>
                  <a:pt x="39390" y="46760"/>
                </a:lnTo>
                <a:lnTo>
                  <a:pt x="39390" y="46770"/>
                </a:lnTo>
                <a:lnTo>
                  <a:pt x="39380" y="46790"/>
                </a:lnTo>
                <a:lnTo>
                  <a:pt x="39390" y="46850"/>
                </a:lnTo>
                <a:lnTo>
                  <a:pt x="39390" y="46870"/>
                </a:lnTo>
                <a:lnTo>
                  <a:pt x="39380" y="46880"/>
                </a:lnTo>
                <a:lnTo>
                  <a:pt x="39370" y="46900"/>
                </a:lnTo>
                <a:lnTo>
                  <a:pt x="39260" y="46990"/>
                </a:lnTo>
                <a:lnTo>
                  <a:pt x="39250" y="46990"/>
                </a:lnTo>
                <a:lnTo>
                  <a:pt x="39230" y="46980"/>
                </a:lnTo>
                <a:lnTo>
                  <a:pt x="39080" y="46860"/>
                </a:lnTo>
                <a:lnTo>
                  <a:pt x="39060" y="46850"/>
                </a:lnTo>
                <a:lnTo>
                  <a:pt x="39040" y="46840"/>
                </a:lnTo>
                <a:lnTo>
                  <a:pt x="38860" y="46860"/>
                </a:lnTo>
                <a:lnTo>
                  <a:pt x="38830" y="46880"/>
                </a:lnTo>
                <a:lnTo>
                  <a:pt x="38600" y="46850"/>
                </a:lnTo>
                <a:lnTo>
                  <a:pt x="38590" y="46840"/>
                </a:lnTo>
                <a:lnTo>
                  <a:pt x="38570" y="46830"/>
                </a:lnTo>
                <a:lnTo>
                  <a:pt x="38560" y="46810"/>
                </a:lnTo>
                <a:lnTo>
                  <a:pt x="38550" y="46800"/>
                </a:lnTo>
                <a:lnTo>
                  <a:pt x="38550" y="46780"/>
                </a:lnTo>
                <a:lnTo>
                  <a:pt x="38540" y="46720"/>
                </a:lnTo>
                <a:lnTo>
                  <a:pt x="38540" y="46710"/>
                </a:lnTo>
                <a:lnTo>
                  <a:pt x="38530" y="46700"/>
                </a:lnTo>
                <a:lnTo>
                  <a:pt x="38340" y="46650"/>
                </a:lnTo>
                <a:lnTo>
                  <a:pt x="38330" y="46650"/>
                </a:lnTo>
                <a:lnTo>
                  <a:pt x="38320" y="46650"/>
                </a:lnTo>
                <a:lnTo>
                  <a:pt x="38290" y="46680"/>
                </a:lnTo>
                <a:lnTo>
                  <a:pt x="38280" y="46680"/>
                </a:lnTo>
                <a:lnTo>
                  <a:pt x="38170" y="46680"/>
                </a:lnTo>
                <a:lnTo>
                  <a:pt x="38160" y="46690"/>
                </a:lnTo>
                <a:lnTo>
                  <a:pt x="38150" y="46690"/>
                </a:lnTo>
                <a:lnTo>
                  <a:pt x="38020" y="46810"/>
                </a:lnTo>
                <a:lnTo>
                  <a:pt x="38000" y="46820"/>
                </a:lnTo>
                <a:lnTo>
                  <a:pt x="37990" y="46820"/>
                </a:lnTo>
                <a:lnTo>
                  <a:pt x="37800" y="46780"/>
                </a:lnTo>
                <a:lnTo>
                  <a:pt x="37580" y="46790"/>
                </a:lnTo>
                <a:lnTo>
                  <a:pt x="37510" y="46820"/>
                </a:lnTo>
                <a:lnTo>
                  <a:pt x="37500" y="46820"/>
                </a:lnTo>
                <a:lnTo>
                  <a:pt x="37490" y="46820"/>
                </a:lnTo>
                <a:lnTo>
                  <a:pt x="37450" y="46760"/>
                </a:lnTo>
                <a:lnTo>
                  <a:pt x="37440" y="46750"/>
                </a:lnTo>
                <a:lnTo>
                  <a:pt x="37440" y="46740"/>
                </a:lnTo>
                <a:lnTo>
                  <a:pt x="37440" y="46680"/>
                </a:lnTo>
                <a:lnTo>
                  <a:pt x="37440" y="46670"/>
                </a:lnTo>
                <a:lnTo>
                  <a:pt x="37450" y="46670"/>
                </a:lnTo>
                <a:lnTo>
                  <a:pt x="37460" y="46650"/>
                </a:lnTo>
                <a:lnTo>
                  <a:pt x="37460" y="46640"/>
                </a:lnTo>
                <a:lnTo>
                  <a:pt x="37450" y="46640"/>
                </a:lnTo>
                <a:lnTo>
                  <a:pt x="37450" y="46630"/>
                </a:lnTo>
                <a:lnTo>
                  <a:pt x="37440" y="46630"/>
                </a:lnTo>
                <a:lnTo>
                  <a:pt x="37420" y="46630"/>
                </a:lnTo>
                <a:lnTo>
                  <a:pt x="37410" y="46620"/>
                </a:lnTo>
                <a:lnTo>
                  <a:pt x="37390" y="46600"/>
                </a:lnTo>
                <a:lnTo>
                  <a:pt x="37380" y="46600"/>
                </a:lnTo>
                <a:lnTo>
                  <a:pt x="37380" y="46590"/>
                </a:lnTo>
                <a:lnTo>
                  <a:pt x="37370" y="46590"/>
                </a:lnTo>
                <a:lnTo>
                  <a:pt x="37330" y="46610"/>
                </a:lnTo>
                <a:lnTo>
                  <a:pt x="37320" y="46610"/>
                </a:lnTo>
                <a:lnTo>
                  <a:pt x="37300" y="46610"/>
                </a:lnTo>
                <a:lnTo>
                  <a:pt x="37270" y="46620"/>
                </a:lnTo>
                <a:lnTo>
                  <a:pt x="37260" y="46610"/>
                </a:lnTo>
                <a:lnTo>
                  <a:pt x="37250" y="46610"/>
                </a:lnTo>
                <a:lnTo>
                  <a:pt x="37240" y="46620"/>
                </a:lnTo>
                <a:lnTo>
                  <a:pt x="37200" y="46660"/>
                </a:lnTo>
                <a:lnTo>
                  <a:pt x="37190" y="46660"/>
                </a:lnTo>
                <a:lnTo>
                  <a:pt x="37140" y="46670"/>
                </a:lnTo>
                <a:lnTo>
                  <a:pt x="37130" y="46670"/>
                </a:lnTo>
                <a:lnTo>
                  <a:pt x="37130" y="46660"/>
                </a:lnTo>
                <a:lnTo>
                  <a:pt x="37070" y="46610"/>
                </a:lnTo>
                <a:lnTo>
                  <a:pt x="37070" y="46600"/>
                </a:lnTo>
                <a:lnTo>
                  <a:pt x="37060" y="46610"/>
                </a:lnTo>
                <a:lnTo>
                  <a:pt x="36940" y="46670"/>
                </a:lnTo>
                <a:lnTo>
                  <a:pt x="36930" y="46670"/>
                </a:lnTo>
                <a:lnTo>
                  <a:pt x="36740" y="46640"/>
                </a:lnTo>
                <a:lnTo>
                  <a:pt x="36710" y="46640"/>
                </a:lnTo>
                <a:lnTo>
                  <a:pt x="36680" y="46650"/>
                </a:lnTo>
                <a:lnTo>
                  <a:pt x="36600" y="46710"/>
                </a:lnTo>
                <a:lnTo>
                  <a:pt x="36590" y="46710"/>
                </a:lnTo>
                <a:lnTo>
                  <a:pt x="36580" y="46710"/>
                </a:lnTo>
                <a:lnTo>
                  <a:pt x="36570" y="46710"/>
                </a:lnTo>
                <a:lnTo>
                  <a:pt x="36560" y="46700"/>
                </a:lnTo>
                <a:lnTo>
                  <a:pt x="36540" y="46670"/>
                </a:lnTo>
                <a:lnTo>
                  <a:pt x="36520" y="46650"/>
                </a:lnTo>
                <a:lnTo>
                  <a:pt x="36480" y="46620"/>
                </a:lnTo>
                <a:lnTo>
                  <a:pt x="36450" y="46610"/>
                </a:lnTo>
                <a:lnTo>
                  <a:pt x="36360" y="46600"/>
                </a:lnTo>
                <a:lnTo>
                  <a:pt x="36260" y="46630"/>
                </a:lnTo>
                <a:lnTo>
                  <a:pt x="36250" y="46630"/>
                </a:lnTo>
                <a:lnTo>
                  <a:pt x="36220" y="46600"/>
                </a:lnTo>
                <a:lnTo>
                  <a:pt x="36200" y="46600"/>
                </a:lnTo>
                <a:lnTo>
                  <a:pt x="36160" y="46600"/>
                </a:lnTo>
                <a:lnTo>
                  <a:pt x="36090" y="46570"/>
                </a:lnTo>
                <a:lnTo>
                  <a:pt x="36080" y="46570"/>
                </a:lnTo>
                <a:lnTo>
                  <a:pt x="36070" y="46570"/>
                </a:lnTo>
                <a:lnTo>
                  <a:pt x="36070" y="46580"/>
                </a:lnTo>
                <a:lnTo>
                  <a:pt x="36060" y="46590"/>
                </a:lnTo>
                <a:lnTo>
                  <a:pt x="36060" y="46600"/>
                </a:lnTo>
                <a:lnTo>
                  <a:pt x="36050" y="46690"/>
                </a:lnTo>
                <a:lnTo>
                  <a:pt x="36050" y="46700"/>
                </a:lnTo>
                <a:lnTo>
                  <a:pt x="36050" y="46710"/>
                </a:lnTo>
                <a:lnTo>
                  <a:pt x="36050" y="46720"/>
                </a:lnTo>
                <a:lnTo>
                  <a:pt x="36050" y="46740"/>
                </a:lnTo>
                <a:lnTo>
                  <a:pt x="36030" y="46740"/>
                </a:lnTo>
                <a:lnTo>
                  <a:pt x="36020" y="46730"/>
                </a:lnTo>
                <a:lnTo>
                  <a:pt x="36000" y="46720"/>
                </a:lnTo>
                <a:lnTo>
                  <a:pt x="36000" y="46740"/>
                </a:lnTo>
                <a:lnTo>
                  <a:pt x="35990" y="46740"/>
                </a:lnTo>
                <a:lnTo>
                  <a:pt x="35990" y="46750"/>
                </a:lnTo>
                <a:lnTo>
                  <a:pt x="35990" y="46760"/>
                </a:lnTo>
                <a:lnTo>
                  <a:pt x="35990" y="46840"/>
                </a:lnTo>
                <a:lnTo>
                  <a:pt x="36000" y="46850"/>
                </a:lnTo>
                <a:lnTo>
                  <a:pt x="36020" y="46850"/>
                </a:lnTo>
                <a:lnTo>
                  <a:pt x="36020" y="46860"/>
                </a:lnTo>
                <a:lnTo>
                  <a:pt x="36030" y="46860"/>
                </a:lnTo>
                <a:lnTo>
                  <a:pt x="36030" y="46870"/>
                </a:lnTo>
                <a:lnTo>
                  <a:pt x="36040" y="46900"/>
                </a:lnTo>
                <a:lnTo>
                  <a:pt x="36040" y="46930"/>
                </a:lnTo>
                <a:lnTo>
                  <a:pt x="36040" y="46940"/>
                </a:lnTo>
                <a:lnTo>
                  <a:pt x="36040" y="46950"/>
                </a:lnTo>
                <a:lnTo>
                  <a:pt x="36030" y="46970"/>
                </a:lnTo>
                <a:lnTo>
                  <a:pt x="36020" y="46980"/>
                </a:lnTo>
                <a:lnTo>
                  <a:pt x="36010" y="46990"/>
                </a:lnTo>
                <a:lnTo>
                  <a:pt x="35930" y="47040"/>
                </a:lnTo>
                <a:lnTo>
                  <a:pt x="35900" y="47050"/>
                </a:lnTo>
                <a:lnTo>
                  <a:pt x="35880" y="47060"/>
                </a:lnTo>
                <a:lnTo>
                  <a:pt x="35870" y="47090"/>
                </a:lnTo>
                <a:lnTo>
                  <a:pt x="35850" y="47180"/>
                </a:lnTo>
                <a:lnTo>
                  <a:pt x="35850" y="47210"/>
                </a:lnTo>
                <a:lnTo>
                  <a:pt x="35850" y="47220"/>
                </a:lnTo>
                <a:lnTo>
                  <a:pt x="35850" y="47230"/>
                </a:lnTo>
                <a:lnTo>
                  <a:pt x="35860" y="47230"/>
                </a:lnTo>
                <a:lnTo>
                  <a:pt x="35880" y="47230"/>
                </a:lnTo>
                <a:lnTo>
                  <a:pt x="35890" y="47240"/>
                </a:lnTo>
                <a:lnTo>
                  <a:pt x="35890" y="47250"/>
                </a:lnTo>
                <a:lnTo>
                  <a:pt x="35900" y="47250"/>
                </a:lnTo>
                <a:lnTo>
                  <a:pt x="35900" y="47260"/>
                </a:lnTo>
                <a:lnTo>
                  <a:pt x="35910" y="47310"/>
                </a:lnTo>
                <a:lnTo>
                  <a:pt x="35910" y="47320"/>
                </a:lnTo>
                <a:lnTo>
                  <a:pt x="35870" y="47440"/>
                </a:lnTo>
                <a:lnTo>
                  <a:pt x="35860" y="47460"/>
                </a:lnTo>
                <a:lnTo>
                  <a:pt x="35820" y="47510"/>
                </a:lnTo>
                <a:lnTo>
                  <a:pt x="35810" y="47520"/>
                </a:lnTo>
                <a:lnTo>
                  <a:pt x="35820" y="47530"/>
                </a:lnTo>
                <a:lnTo>
                  <a:pt x="35820" y="47540"/>
                </a:lnTo>
                <a:lnTo>
                  <a:pt x="35840" y="47550"/>
                </a:lnTo>
                <a:lnTo>
                  <a:pt x="35850" y="47560"/>
                </a:lnTo>
                <a:lnTo>
                  <a:pt x="35850" y="47570"/>
                </a:lnTo>
                <a:lnTo>
                  <a:pt x="35850" y="47590"/>
                </a:lnTo>
                <a:lnTo>
                  <a:pt x="35840" y="47740"/>
                </a:lnTo>
                <a:lnTo>
                  <a:pt x="35840" y="47960"/>
                </a:lnTo>
                <a:lnTo>
                  <a:pt x="35840" y="47980"/>
                </a:lnTo>
                <a:lnTo>
                  <a:pt x="35840" y="48000"/>
                </a:lnTo>
                <a:lnTo>
                  <a:pt x="35790" y="48040"/>
                </a:lnTo>
                <a:lnTo>
                  <a:pt x="35780" y="48070"/>
                </a:lnTo>
                <a:lnTo>
                  <a:pt x="35790" y="48150"/>
                </a:lnTo>
                <a:lnTo>
                  <a:pt x="35780" y="48180"/>
                </a:lnTo>
                <a:lnTo>
                  <a:pt x="35780" y="48190"/>
                </a:lnTo>
                <a:lnTo>
                  <a:pt x="35650" y="48230"/>
                </a:lnTo>
                <a:lnTo>
                  <a:pt x="35490" y="48230"/>
                </a:lnTo>
                <a:lnTo>
                  <a:pt x="35480" y="48240"/>
                </a:lnTo>
                <a:lnTo>
                  <a:pt x="35380" y="48370"/>
                </a:lnTo>
                <a:lnTo>
                  <a:pt x="35380" y="48380"/>
                </a:lnTo>
                <a:lnTo>
                  <a:pt x="35370" y="48380"/>
                </a:lnTo>
                <a:lnTo>
                  <a:pt x="35360" y="48380"/>
                </a:lnTo>
                <a:lnTo>
                  <a:pt x="35350" y="48380"/>
                </a:lnTo>
                <a:lnTo>
                  <a:pt x="35330" y="48360"/>
                </a:lnTo>
                <a:lnTo>
                  <a:pt x="35320" y="48360"/>
                </a:lnTo>
                <a:lnTo>
                  <a:pt x="35310" y="48370"/>
                </a:lnTo>
                <a:lnTo>
                  <a:pt x="35300" y="48410"/>
                </a:lnTo>
                <a:lnTo>
                  <a:pt x="35280" y="48500"/>
                </a:lnTo>
                <a:lnTo>
                  <a:pt x="35270" y="48520"/>
                </a:lnTo>
                <a:lnTo>
                  <a:pt x="35270" y="48530"/>
                </a:lnTo>
                <a:lnTo>
                  <a:pt x="35250" y="48550"/>
                </a:lnTo>
                <a:lnTo>
                  <a:pt x="35230" y="48560"/>
                </a:lnTo>
                <a:lnTo>
                  <a:pt x="35160" y="48590"/>
                </a:lnTo>
                <a:lnTo>
                  <a:pt x="35150" y="48600"/>
                </a:lnTo>
                <a:lnTo>
                  <a:pt x="35140" y="48620"/>
                </a:lnTo>
                <a:lnTo>
                  <a:pt x="35140" y="48640"/>
                </a:lnTo>
                <a:lnTo>
                  <a:pt x="35180" y="48820"/>
                </a:lnTo>
                <a:lnTo>
                  <a:pt x="35180" y="48850"/>
                </a:lnTo>
                <a:lnTo>
                  <a:pt x="35170" y="48870"/>
                </a:lnTo>
                <a:lnTo>
                  <a:pt x="35150" y="48920"/>
                </a:lnTo>
                <a:lnTo>
                  <a:pt x="34990" y="49150"/>
                </a:lnTo>
                <a:lnTo>
                  <a:pt x="34870" y="49260"/>
                </a:lnTo>
                <a:lnTo>
                  <a:pt x="34850" y="49280"/>
                </a:lnTo>
                <a:lnTo>
                  <a:pt x="34850" y="49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