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Khakass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hakass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3370" y="57120"/>
                </a:moveTo>
                <a:lnTo>
                  <a:pt x="43320" y="57140"/>
                </a:lnTo>
                <a:lnTo>
                  <a:pt x="43320" y="57150"/>
                </a:lnTo>
                <a:lnTo>
                  <a:pt x="43320" y="57160"/>
                </a:lnTo>
                <a:lnTo>
                  <a:pt x="43320" y="57170"/>
                </a:lnTo>
                <a:lnTo>
                  <a:pt x="43320" y="57180"/>
                </a:lnTo>
                <a:lnTo>
                  <a:pt x="43330" y="57190"/>
                </a:lnTo>
                <a:lnTo>
                  <a:pt x="43330" y="57200"/>
                </a:lnTo>
                <a:lnTo>
                  <a:pt x="43330" y="57210"/>
                </a:lnTo>
                <a:lnTo>
                  <a:pt x="43330" y="57230"/>
                </a:lnTo>
                <a:lnTo>
                  <a:pt x="43330" y="57250"/>
                </a:lnTo>
                <a:lnTo>
                  <a:pt x="43320" y="57260"/>
                </a:lnTo>
                <a:lnTo>
                  <a:pt x="43310" y="57270"/>
                </a:lnTo>
                <a:lnTo>
                  <a:pt x="43290" y="57280"/>
                </a:lnTo>
                <a:lnTo>
                  <a:pt x="43290" y="57290"/>
                </a:lnTo>
                <a:lnTo>
                  <a:pt x="43280" y="57290"/>
                </a:lnTo>
                <a:lnTo>
                  <a:pt x="43280" y="57300"/>
                </a:lnTo>
                <a:lnTo>
                  <a:pt x="43260" y="57330"/>
                </a:lnTo>
                <a:lnTo>
                  <a:pt x="43260" y="57340"/>
                </a:lnTo>
                <a:lnTo>
                  <a:pt x="43250" y="57340"/>
                </a:lnTo>
                <a:lnTo>
                  <a:pt x="43230" y="57360"/>
                </a:lnTo>
                <a:lnTo>
                  <a:pt x="43140" y="57360"/>
                </a:lnTo>
                <a:lnTo>
                  <a:pt x="43130" y="57360"/>
                </a:lnTo>
                <a:lnTo>
                  <a:pt x="43090" y="57330"/>
                </a:lnTo>
                <a:lnTo>
                  <a:pt x="43070" y="57320"/>
                </a:lnTo>
                <a:lnTo>
                  <a:pt x="43020" y="57320"/>
                </a:lnTo>
                <a:lnTo>
                  <a:pt x="43010" y="57310"/>
                </a:lnTo>
                <a:lnTo>
                  <a:pt x="42990" y="57290"/>
                </a:lnTo>
                <a:lnTo>
                  <a:pt x="42980" y="57290"/>
                </a:lnTo>
                <a:lnTo>
                  <a:pt x="42980" y="57280"/>
                </a:lnTo>
                <a:lnTo>
                  <a:pt x="42980" y="57270"/>
                </a:lnTo>
                <a:lnTo>
                  <a:pt x="42970" y="57260"/>
                </a:lnTo>
                <a:lnTo>
                  <a:pt x="42970" y="57250"/>
                </a:lnTo>
                <a:lnTo>
                  <a:pt x="42970" y="57240"/>
                </a:lnTo>
                <a:lnTo>
                  <a:pt x="42950" y="57230"/>
                </a:lnTo>
                <a:lnTo>
                  <a:pt x="42890" y="57190"/>
                </a:lnTo>
                <a:lnTo>
                  <a:pt x="42880" y="57190"/>
                </a:lnTo>
                <a:lnTo>
                  <a:pt x="42870" y="57200"/>
                </a:lnTo>
                <a:lnTo>
                  <a:pt x="42860" y="57200"/>
                </a:lnTo>
                <a:lnTo>
                  <a:pt x="42850" y="57190"/>
                </a:lnTo>
                <a:lnTo>
                  <a:pt x="42840" y="57160"/>
                </a:lnTo>
                <a:lnTo>
                  <a:pt x="42820" y="57130"/>
                </a:lnTo>
                <a:lnTo>
                  <a:pt x="42890" y="57080"/>
                </a:lnTo>
                <a:lnTo>
                  <a:pt x="42890" y="57070"/>
                </a:lnTo>
                <a:lnTo>
                  <a:pt x="42900" y="57060"/>
                </a:lnTo>
                <a:lnTo>
                  <a:pt x="42900" y="57050"/>
                </a:lnTo>
                <a:lnTo>
                  <a:pt x="42900" y="57040"/>
                </a:lnTo>
                <a:lnTo>
                  <a:pt x="42900" y="57030"/>
                </a:lnTo>
                <a:lnTo>
                  <a:pt x="42910" y="57020"/>
                </a:lnTo>
                <a:lnTo>
                  <a:pt x="42960" y="56960"/>
                </a:lnTo>
                <a:lnTo>
                  <a:pt x="42970" y="56960"/>
                </a:lnTo>
                <a:lnTo>
                  <a:pt x="42970" y="56950"/>
                </a:lnTo>
                <a:lnTo>
                  <a:pt x="42970" y="56930"/>
                </a:lnTo>
                <a:lnTo>
                  <a:pt x="42970" y="56920"/>
                </a:lnTo>
                <a:lnTo>
                  <a:pt x="42970" y="56910"/>
                </a:lnTo>
                <a:lnTo>
                  <a:pt x="42970" y="56900"/>
                </a:lnTo>
                <a:lnTo>
                  <a:pt x="42960" y="56900"/>
                </a:lnTo>
                <a:lnTo>
                  <a:pt x="42900" y="56920"/>
                </a:lnTo>
                <a:lnTo>
                  <a:pt x="42890" y="56920"/>
                </a:lnTo>
                <a:lnTo>
                  <a:pt x="42870" y="56900"/>
                </a:lnTo>
                <a:lnTo>
                  <a:pt x="42860" y="56890"/>
                </a:lnTo>
                <a:lnTo>
                  <a:pt x="42850" y="56890"/>
                </a:lnTo>
                <a:lnTo>
                  <a:pt x="42840" y="56890"/>
                </a:lnTo>
                <a:lnTo>
                  <a:pt x="42820" y="56900"/>
                </a:lnTo>
                <a:lnTo>
                  <a:pt x="42820" y="56910"/>
                </a:lnTo>
                <a:lnTo>
                  <a:pt x="42810" y="56900"/>
                </a:lnTo>
                <a:lnTo>
                  <a:pt x="42810" y="56890"/>
                </a:lnTo>
                <a:lnTo>
                  <a:pt x="42800" y="56890"/>
                </a:lnTo>
                <a:lnTo>
                  <a:pt x="42800" y="56880"/>
                </a:lnTo>
                <a:lnTo>
                  <a:pt x="42810" y="56870"/>
                </a:lnTo>
                <a:lnTo>
                  <a:pt x="42810" y="56860"/>
                </a:lnTo>
                <a:lnTo>
                  <a:pt x="42820" y="56850"/>
                </a:lnTo>
                <a:lnTo>
                  <a:pt x="42850" y="56820"/>
                </a:lnTo>
                <a:lnTo>
                  <a:pt x="42890" y="56750"/>
                </a:lnTo>
                <a:lnTo>
                  <a:pt x="42890" y="56740"/>
                </a:lnTo>
                <a:lnTo>
                  <a:pt x="42900" y="56710"/>
                </a:lnTo>
                <a:lnTo>
                  <a:pt x="42900" y="56700"/>
                </a:lnTo>
                <a:lnTo>
                  <a:pt x="42930" y="56680"/>
                </a:lnTo>
                <a:lnTo>
                  <a:pt x="42930" y="56670"/>
                </a:lnTo>
                <a:lnTo>
                  <a:pt x="42940" y="56650"/>
                </a:lnTo>
                <a:lnTo>
                  <a:pt x="42940" y="56640"/>
                </a:lnTo>
                <a:lnTo>
                  <a:pt x="42940" y="56630"/>
                </a:lnTo>
                <a:lnTo>
                  <a:pt x="42940" y="56620"/>
                </a:lnTo>
                <a:lnTo>
                  <a:pt x="42950" y="56610"/>
                </a:lnTo>
                <a:lnTo>
                  <a:pt x="42950" y="56600"/>
                </a:lnTo>
                <a:lnTo>
                  <a:pt x="42960" y="56600"/>
                </a:lnTo>
                <a:lnTo>
                  <a:pt x="42970" y="56580"/>
                </a:lnTo>
                <a:lnTo>
                  <a:pt x="42980" y="56580"/>
                </a:lnTo>
                <a:lnTo>
                  <a:pt x="42980" y="56570"/>
                </a:lnTo>
                <a:lnTo>
                  <a:pt x="42990" y="56570"/>
                </a:lnTo>
                <a:lnTo>
                  <a:pt x="43000" y="56580"/>
                </a:lnTo>
                <a:lnTo>
                  <a:pt x="43020" y="56610"/>
                </a:lnTo>
                <a:lnTo>
                  <a:pt x="43030" y="56610"/>
                </a:lnTo>
                <a:lnTo>
                  <a:pt x="43030" y="56620"/>
                </a:lnTo>
                <a:lnTo>
                  <a:pt x="43040" y="56620"/>
                </a:lnTo>
                <a:lnTo>
                  <a:pt x="43050" y="56620"/>
                </a:lnTo>
                <a:lnTo>
                  <a:pt x="43060" y="56610"/>
                </a:lnTo>
                <a:lnTo>
                  <a:pt x="43070" y="56610"/>
                </a:lnTo>
                <a:lnTo>
                  <a:pt x="43070" y="56600"/>
                </a:lnTo>
                <a:lnTo>
                  <a:pt x="43070" y="56590"/>
                </a:lnTo>
                <a:lnTo>
                  <a:pt x="43060" y="56580"/>
                </a:lnTo>
                <a:lnTo>
                  <a:pt x="43060" y="56570"/>
                </a:lnTo>
                <a:lnTo>
                  <a:pt x="43060" y="56560"/>
                </a:lnTo>
                <a:lnTo>
                  <a:pt x="43060" y="56550"/>
                </a:lnTo>
                <a:lnTo>
                  <a:pt x="43070" y="56550"/>
                </a:lnTo>
                <a:lnTo>
                  <a:pt x="43110" y="56550"/>
                </a:lnTo>
                <a:lnTo>
                  <a:pt x="43120" y="56540"/>
                </a:lnTo>
                <a:lnTo>
                  <a:pt x="43140" y="56500"/>
                </a:lnTo>
                <a:lnTo>
                  <a:pt x="43190" y="56500"/>
                </a:lnTo>
                <a:lnTo>
                  <a:pt x="43200" y="56490"/>
                </a:lnTo>
                <a:lnTo>
                  <a:pt x="43210" y="56490"/>
                </a:lnTo>
                <a:lnTo>
                  <a:pt x="43210" y="56480"/>
                </a:lnTo>
                <a:lnTo>
                  <a:pt x="43220" y="56470"/>
                </a:lnTo>
                <a:lnTo>
                  <a:pt x="43230" y="56470"/>
                </a:lnTo>
                <a:lnTo>
                  <a:pt x="43240" y="56450"/>
                </a:lnTo>
                <a:lnTo>
                  <a:pt x="43250" y="56450"/>
                </a:lnTo>
                <a:lnTo>
                  <a:pt x="43260" y="56450"/>
                </a:lnTo>
                <a:lnTo>
                  <a:pt x="43270" y="56450"/>
                </a:lnTo>
                <a:lnTo>
                  <a:pt x="43280" y="56450"/>
                </a:lnTo>
                <a:lnTo>
                  <a:pt x="43290" y="56440"/>
                </a:lnTo>
                <a:lnTo>
                  <a:pt x="43300" y="56430"/>
                </a:lnTo>
                <a:lnTo>
                  <a:pt x="43300" y="56420"/>
                </a:lnTo>
                <a:lnTo>
                  <a:pt x="43310" y="56420"/>
                </a:lnTo>
                <a:lnTo>
                  <a:pt x="43320" y="56420"/>
                </a:lnTo>
                <a:lnTo>
                  <a:pt x="43330" y="56420"/>
                </a:lnTo>
                <a:lnTo>
                  <a:pt x="43340" y="56420"/>
                </a:lnTo>
                <a:lnTo>
                  <a:pt x="43340" y="56410"/>
                </a:lnTo>
                <a:lnTo>
                  <a:pt x="43350" y="56380"/>
                </a:lnTo>
                <a:lnTo>
                  <a:pt x="43360" y="56360"/>
                </a:lnTo>
                <a:lnTo>
                  <a:pt x="43360" y="56350"/>
                </a:lnTo>
                <a:lnTo>
                  <a:pt x="43350" y="56350"/>
                </a:lnTo>
                <a:lnTo>
                  <a:pt x="43330" y="56340"/>
                </a:lnTo>
                <a:lnTo>
                  <a:pt x="43320" y="56330"/>
                </a:lnTo>
                <a:lnTo>
                  <a:pt x="43320" y="56320"/>
                </a:lnTo>
                <a:lnTo>
                  <a:pt x="43330" y="56320"/>
                </a:lnTo>
                <a:lnTo>
                  <a:pt x="43330" y="56310"/>
                </a:lnTo>
                <a:lnTo>
                  <a:pt x="43360" y="56290"/>
                </a:lnTo>
                <a:lnTo>
                  <a:pt x="43370" y="56280"/>
                </a:lnTo>
                <a:lnTo>
                  <a:pt x="43370" y="56270"/>
                </a:lnTo>
                <a:lnTo>
                  <a:pt x="43370" y="56260"/>
                </a:lnTo>
                <a:lnTo>
                  <a:pt x="43380" y="56260"/>
                </a:lnTo>
                <a:lnTo>
                  <a:pt x="43450" y="56220"/>
                </a:lnTo>
                <a:lnTo>
                  <a:pt x="43450" y="56210"/>
                </a:lnTo>
                <a:lnTo>
                  <a:pt x="43470" y="56190"/>
                </a:lnTo>
                <a:lnTo>
                  <a:pt x="43500" y="56170"/>
                </a:lnTo>
                <a:lnTo>
                  <a:pt x="43510" y="56160"/>
                </a:lnTo>
                <a:lnTo>
                  <a:pt x="43510" y="56150"/>
                </a:lnTo>
                <a:lnTo>
                  <a:pt x="43520" y="56140"/>
                </a:lnTo>
                <a:lnTo>
                  <a:pt x="43520" y="56130"/>
                </a:lnTo>
                <a:lnTo>
                  <a:pt x="43530" y="56130"/>
                </a:lnTo>
                <a:lnTo>
                  <a:pt x="43550" y="56120"/>
                </a:lnTo>
                <a:lnTo>
                  <a:pt x="43560" y="56110"/>
                </a:lnTo>
                <a:lnTo>
                  <a:pt x="43570" y="56080"/>
                </a:lnTo>
                <a:lnTo>
                  <a:pt x="43580" y="56070"/>
                </a:lnTo>
                <a:lnTo>
                  <a:pt x="43590" y="56070"/>
                </a:lnTo>
                <a:lnTo>
                  <a:pt x="43590" y="56060"/>
                </a:lnTo>
                <a:lnTo>
                  <a:pt x="43610" y="56060"/>
                </a:lnTo>
                <a:lnTo>
                  <a:pt x="43610" y="56050"/>
                </a:lnTo>
                <a:lnTo>
                  <a:pt x="43610" y="56040"/>
                </a:lnTo>
                <a:lnTo>
                  <a:pt x="43610" y="56030"/>
                </a:lnTo>
                <a:lnTo>
                  <a:pt x="43600" y="56020"/>
                </a:lnTo>
                <a:lnTo>
                  <a:pt x="43580" y="55990"/>
                </a:lnTo>
                <a:lnTo>
                  <a:pt x="43570" y="55980"/>
                </a:lnTo>
                <a:lnTo>
                  <a:pt x="43560" y="55980"/>
                </a:lnTo>
                <a:lnTo>
                  <a:pt x="43560" y="55970"/>
                </a:lnTo>
                <a:lnTo>
                  <a:pt x="43560" y="55960"/>
                </a:lnTo>
                <a:lnTo>
                  <a:pt x="43560" y="55950"/>
                </a:lnTo>
                <a:lnTo>
                  <a:pt x="43560" y="55940"/>
                </a:lnTo>
                <a:lnTo>
                  <a:pt x="43570" y="55940"/>
                </a:lnTo>
                <a:lnTo>
                  <a:pt x="43630" y="55920"/>
                </a:lnTo>
                <a:lnTo>
                  <a:pt x="43640" y="55900"/>
                </a:lnTo>
                <a:lnTo>
                  <a:pt x="43650" y="55890"/>
                </a:lnTo>
                <a:lnTo>
                  <a:pt x="43680" y="55850"/>
                </a:lnTo>
                <a:lnTo>
                  <a:pt x="43680" y="55840"/>
                </a:lnTo>
                <a:lnTo>
                  <a:pt x="43650" y="55780"/>
                </a:lnTo>
                <a:lnTo>
                  <a:pt x="43640" y="55780"/>
                </a:lnTo>
                <a:lnTo>
                  <a:pt x="43630" y="55780"/>
                </a:lnTo>
                <a:lnTo>
                  <a:pt x="43620" y="55790"/>
                </a:lnTo>
                <a:lnTo>
                  <a:pt x="43610" y="55790"/>
                </a:lnTo>
                <a:lnTo>
                  <a:pt x="43610" y="55780"/>
                </a:lnTo>
                <a:lnTo>
                  <a:pt x="43600" y="55780"/>
                </a:lnTo>
                <a:lnTo>
                  <a:pt x="43610" y="55770"/>
                </a:lnTo>
                <a:lnTo>
                  <a:pt x="43610" y="55750"/>
                </a:lnTo>
                <a:lnTo>
                  <a:pt x="43610" y="55740"/>
                </a:lnTo>
                <a:lnTo>
                  <a:pt x="43610" y="55730"/>
                </a:lnTo>
                <a:lnTo>
                  <a:pt x="43580" y="55690"/>
                </a:lnTo>
                <a:lnTo>
                  <a:pt x="43570" y="55690"/>
                </a:lnTo>
                <a:lnTo>
                  <a:pt x="43530" y="55690"/>
                </a:lnTo>
                <a:lnTo>
                  <a:pt x="43500" y="55680"/>
                </a:lnTo>
                <a:lnTo>
                  <a:pt x="43480" y="55670"/>
                </a:lnTo>
                <a:lnTo>
                  <a:pt x="43470" y="55660"/>
                </a:lnTo>
                <a:lnTo>
                  <a:pt x="43470" y="55650"/>
                </a:lnTo>
                <a:lnTo>
                  <a:pt x="43480" y="55630"/>
                </a:lnTo>
                <a:lnTo>
                  <a:pt x="43480" y="55620"/>
                </a:lnTo>
                <a:lnTo>
                  <a:pt x="43480" y="55610"/>
                </a:lnTo>
                <a:lnTo>
                  <a:pt x="43490" y="55590"/>
                </a:lnTo>
                <a:lnTo>
                  <a:pt x="43520" y="55570"/>
                </a:lnTo>
                <a:lnTo>
                  <a:pt x="43530" y="55560"/>
                </a:lnTo>
                <a:lnTo>
                  <a:pt x="43540" y="55560"/>
                </a:lnTo>
                <a:lnTo>
                  <a:pt x="43540" y="55550"/>
                </a:lnTo>
                <a:lnTo>
                  <a:pt x="43550" y="55530"/>
                </a:lnTo>
                <a:lnTo>
                  <a:pt x="43550" y="55520"/>
                </a:lnTo>
                <a:lnTo>
                  <a:pt x="43570" y="55510"/>
                </a:lnTo>
                <a:lnTo>
                  <a:pt x="43570" y="55500"/>
                </a:lnTo>
                <a:lnTo>
                  <a:pt x="43560" y="55490"/>
                </a:lnTo>
                <a:lnTo>
                  <a:pt x="43550" y="55480"/>
                </a:lnTo>
                <a:lnTo>
                  <a:pt x="43540" y="55450"/>
                </a:lnTo>
                <a:lnTo>
                  <a:pt x="43540" y="55440"/>
                </a:lnTo>
                <a:lnTo>
                  <a:pt x="43540" y="55430"/>
                </a:lnTo>
                <a:lnTo>
                  <a:pt x="43550" y="55420"/>
                </a:lnTo>
                <a:lnTo>
                  <a:pt x="43560" y="55400"/>
                </a:lnTo>
                <a:lnTo>
                  <a:pt x="43570" y="55390"/>
                </a:lnTo>
                <a:lnTo>
                  <a:pt x="43570" y="55380"/>
                </a:lnTo>
                <a:lnTo>
                  <a:pt x="43540" y="55330"/>
                </a:lnTo>
                <a:lnTo>
                  <a:pt x="43530" y="55310"/>
                </a:lnTo>
                <a:lnTo>
                  <a:pt x="43520" y="55300"/>
                </a:lnTo>
                <a:lnTo>
                  <a:pt x="43520" y="55290"/>
                </a:lnTo>
                <a:lnTo>
                  <a:pt x="43520" y="55280"/>
                </a:lnTo>
                <a:lnTo>
                  <a:pt x="43510" y="55280"/>
                </a:lnTo>
                <a:lnTo>
                  <a:pt x="43470" y="55240"/>
                </a:lnTo>
                <a:lnTo>
                  <a:pt x="43460" y="55240"/>
                </a:lnTo>
                <a:lnTo>
                  <a:pt x="43430" y="55250"/>
                </a:lnTo>
                <a:lnTo>
                  <a:pt x="43430" y="55260"/>
                </a:lnTo>
                <a:lnTo>
                  <a:pt x="43420" y="55270"/>
                </a:lnTo>
                <a:lnTo>
                  <a:pt x="43420" y="55280"/>
                </a:lnTo>
                <a:lnTo>
                  <a:pt x="43410" y="55280"/>
                </a:lnTo>
                <a:lnTo>
                  <a:pt x="43400" y="55280"/>
                </a:lnTo>
                <a:lnTo>
                  <a:pt x="43390" y="55270"/>
                </a:lnTo>
                <a:lnTo>
                  <a:pt x="43390" y="55260"/>
                </a:lnTo>
                <a:lnTo>
                  <a:pt x="43390" y="55250"/>
                </a:lnTo>
                <a:lnTo>
                  <a:pt x="43400" y="55230"/>
                </a:lnTo>
                <a:lnTo>
                  <a:pt x="43400" y="55220"/>
                </a:lnTo>
                <a:lnTo>
                  <a:pt x="43400" y="55210"/>
                </a:lnTo>
                <a:lnTo>
                  <a:pt x="43400" y="55200"/>
                </a:lnTo>
                <a:lnTo>
                  <a:pt x="43410" y="55190"/>
                </a:lnTo>
                <a:lnTo>
                  <a:pt x="43410" y="55180"/>
                </a:lnTo>
                <a:lnTo>
                  <a:pt x="43440" y="55160"/>
                </a:lnTo>
                <a:lnTo>
                  <a:pt x="43440" y="55150"/>
                </a:lnTo>
                <a:lnTo>
                  <a:pt x="43450" y="55150"/>
                </a:lnTo>
                <a:lnTo>
                  <a:pt x="43450" y="55140"/>
                </a:lnTo>
                <a:lnTo>
                  <a:pt x="43450" y="55120"/>
                </a:lnTo>
                <a:lnTo>
                  <a:pt x="43460" y="55070"/>
                </a:lnTo>
                <a:lnTo>
                  <a:pt x="43450" y="55060"/>
                </a:lnTo>
                <a:lnTo>
                  <a:pt x="43440" y="55040"/>
                </a:lnTo>
                <a:lnTo>
                  <a:pt x="43430" y="55030"/>
                </a:lnTo>
                <a:lnTo>
                  <a:pt x="43430" y="55020"/>
                </a:lnTo>
                <a:lnTo>
                  <a:pt x="43440" y="55020"/>
                </a:lnTo>
                <a:lnTo>
                  <a:pt x="43450" y="55020"/>
                </a:lnTo>
                <a:lnTo>
                  <a:pt x="43460" y="55020"/>
                </a:lnTo>
                <a:lnTo>
                  <a:pt x="43470" y="55010"/>
                </a:lnTo>
                <a:lnTo>
                  <a:pt x="43470" y="55000"/>
                </a:lnTo>
                <a:lnTo>
                  <a:pt x="43480" y="54990"/>
                </a:lnTo>
                <a:lnTo>
                  <a:pt x="43530" y="54950"/>
                </a:lnTo>
                <a:lnTo>
                  <a:pt x="43540" y="54940"/>
                </a:lnTo>
                <a:lnTo>
                  <a:pt x="43540" y="54930"/>
                </a:lnTo>
                <a:lnTo>
                  <a:pt x="43540" y="54920"/>
                </a:lnTo>
                <a:lnTo>
                  <a:pt x="43540" y="54890"/>
                </a:lnTo>
                <a:lnTo>
                  <a:pt x="43540" y="54880"/>
                </a:lnTo>
                <a:lnTo>
                  <a:pt x="43540" y="54870"/>
                </a:lnTo>
                <a:lnTo>
                  <a:pt x="43550" y="54860"/>
                </a:lnTo>
                <a:lnTo>
                  <a:pt x="43550" y="54850"/>
                </a:lnTo>
                <a:lnTo>
                  <a:pt x="43570" y="54840"/>
                </a:lnTo>
                <a:lnTo>
                  <a:pt x="43580" y="54830"/>
                </a:lnTo>
                <a:lnTo>
                  <a:pt x="43590" y="54820"/>
                </a:lnTo>
                <a:lnTo>
                  <a:pt x="43600" y="54820"/>
                </a:lnTo>
                <a:lnTo>
                  <a:pt x="43640" y="54820"/>
                </a:lnTo>
                <a:lnTo>
                  <a:pt x="43650" y="54820"/>
                </a:lnTo>
                <a:lnTo>
                  <a:pt x="43660" y="54790"/>
                </a:lnTo>
                <a:lnTo>
                  <a:pt x="43700" y="54760"/>
                </a:lnTo>
                <a:lnTo>
                  <a:pt x="43700" y="54750"/>
                </a:lnTo>
                <a:lnTo>
                  <a:pt x="43710" y="54750"/>
                </a:lnTo>
                <a:lnTo>
                  <a:pt x="43700" y="54740"/>
                </a:lnTo>
                <a:lnTo>
                  <a:pt x="43690" y="54730"/>
                </a:lnTo>
                <a:lnTo>
                  <a:pt x="43660" y="54740"/>
                </a:lnTo>
                <a:lnTo>
                  <a:pt x="43660" y="54730"/>
                </a:lnTo>
                <a:lnTo>
                  <a:pt x="43650" y="54730"/>
                </a:lnTo>
                <a:lnTo>
                  <a:pt x="43650" y="54720"/>
                </a:lnTo>
                <a:lnTo>
                  <a:pt x="43650" y="54710"/>
                </a:lnTo>
                <a:lnTo>
                  <a:pt x="43650" y="54700"/>
                </a:lnTo>
                <a:lnTo>
                  <a:pt x="43650" y="54690"/>
                </a:lnTo>
                <a:lnTo>
                  <a:pt x="43670" y="54660"/>
                </a:lnTo>
                <a:lnTo>
                  <a:pt x="43670" y="54650"/>
                </a:lnTo>
                <a:lnTo>
                  <a:pt x="43660" y="54640"/>
                </a:lnTo>
                <a:lnTo>
                  <a:pt x="43630" y="54630"/>
                </a:lnTo>
                <a:lnTo>
                  <a:pt x="43610" y="54630"/>
                </a:lnTo>
                <a:lnTo>
                  <a:pt x="43580" y="54640"/>
                </a:lnTo>
                <a:lnTo>
                  <a:pt x="43570" y="54630"/>
                </a:lnTo>
                <a:lnTo>
                  <a:pt x="43570" y="54620"/>
                </a:lnTo>
                <a:lnTo>
                  <a:pt x="43570" y="54610"/>
                </a:lnTo>
                <a:lnTo>
                  <a:pt x="43560" y="54600"/>
                </a:lnTo>
                <a:lnTo>
                  <a:pt x="43530" y="54540"/>
                </a:lnTo>
                <a:lnTo>
                  <a:pt x="43530" y="54530"/>
                </a:lnTo>
                <a:lnTo>
                  <a:pt x="43520" y="54520"/>
                </a:lnTo>
                <a:lnTo>
                  <a:pt x="43520" y="54510"/>
                </a:lnTo>
                <a:lnTo>
                  <a:pt x="43530" y="54500"/>
                </a:lnTo>
                <a:lnTo>
                  <a:pt x="43530" y="54490"/>
                </a:lnTo>
                <a:lnTo>
                  <a:pt x="43540" y="54480"/>
                </a:lnTo>
                <a:lnTo>
                  <a:pt x="43550" y="54470"/>
                </a:lnTo>
                <a:lnTo>
                  <a:pt x="43560" y="54460"/>
                </a:lnTo>
                <a:lnTo>
                  <a:pt x="43650" y="54430"/>
                </a:lnTo>
                <a:lnTo>
                  <a:pt x="43660" y="54430"/>
                </a:lnTo>
                <a:lnTo>
                  <a:pt x="43660" y="54420"/>
                </a:lnTo>
                <a:lnTo>
                  <a:pt x="43650" y="54390"/>
                </a:lnTo>
                <a:lnTo>
                  <a:pt x="43650" y="54380"/>
                </a:lnTo>
                <a:lnTo>
                  <a:pt x="43650" y="54370"/>
                </a:lnTo>
                <a:lnTo>
                  <a:pt x="43670" y="54330"/>
                </a:lnTo>
                <a:lnTo>
                  <a:pt x="43670" y="54320"/>
                </a:lnTo>
                <a:lnTo>
                  <a:pt x="43670" y="54310"/>
                </a:lnTo>
                <a:lnTo>
                  <a:pt x="43660" y="54300"/>
                </a:lnTo>
                <a:lnTo>
                  <a:pt x="43650" y="54300"/>
                </a:lnTo>
                <a:lnTo>
                  <a:pt x="43650" y="54290"/>
                </a:lnTo>
                <a:lnTo>
                  <a:pt x="43650" y="54280"/>
                </a:lnTo>
                <a:lnTo>
                  <a:pt x="43650" y="54270"/>
                </a:lnTo>
                <a:lnTo>
                  <a:pt x="43650" y="54260"/>
                </a:lnTo>
                <a:lnTo>
                  <a:pt x="43660" y="54250"/>
                </a:lnTo>
                <a:lnTo>
                  <a:pt x="43650" y="54240"/>
                </a:lnTo>
                <a:lnTo>
                  <a:pt x="43640" y="54230"/>
                </a:lnTo>
                <a:lnTo>
                  <a:pt x="43640" y="54220"/>
                </a:lnTo>
                <a:lnTo>
                  <a:pt x="43630" y="54210"/>
                </a:lnTo>
                <a:lnTo>
                  <a:pt x="43620" y="54210"/>
                </a:lnTo>
                <a:lnTo>
                  <a:pt x="43580" y="54230"/>
                </a:lnTo>
                <a:lnTo>
                  <a:pt x="43570" y="54230"/>
                </a:lnTo>
                <a:lnTo>
                  <a:pt x="43570" y="54240"/>
                </a:lnTo>
                <a:lnTo>
                  <a:pt x="43560" y="54240"/>
                </a:lnTo>
                <a:lnTo>
                  <a:pt x="43550" y="54270"/>
                </a:lnTo>
                <a:lnTo>
                  <a:pt x="43550" y="54280"/>
                </a:lnTo>
                <a:lnTo>
                  <a:pt x="43540" y="54280"/>
                </a:lnTo>
                <a:lnTo>
                  <a:pt x="43510" y="54260"/>
                </a:lnTo>
                <a:lnTo>
                  <a:pt x="43510" y="54250"/>
                </a:lnTo>
                <a:lnTo>
                  <a:pt x="43500" y="54240"/>
                </a:lnTo>
                <a:lnTo>
                  <a:pt x="43500" y="54230"/>
                </a:lnTo>
                <a:lnTo>
                  <a:pt x="43510" y="54210"/>
                </a:lnTo>
                <a:lnTo>
                  <a:pt x="43510" y="54200"/>
                </a:lnTo>
                <a:lnTo>
                  <a:pt x="43510" y="54190"/>
                </a:lnTo>
                <a:lnTo>
                  <a:pt x="43490" y="54180"/>
                </a:lnTo>
                <a:lnTo>
                  <a:pt x="43450" y="54150"/>
                </a:lnTo>
                <a:lnTo>
                  <a:pt x="43440" y="54140"/>
                </a:lnTo>
                <a:lnTo>
                  <a:pt x="43420" y="54140"/>
                </a:lnTo>
                <a:lnTo>
                  <a:pt x="43410" y="54150"/>
                </a:lnTo>
                <a:lnTo>
                  <a:pt x="43400" y="54160"/>
                </a:lnTo>
                <a:lnTo>
                  <a:pt x="43400" y="54170"/>
                </a:lnTo>
                <a:lnTo>
                  <a:pt x="43390" y="54180"/>
                </a:lnTo>
                <a:lnTo>
                  <a:pt x="43360" y="54190"/>
                </a:lnTo>
                <a:lnTo>
                  <a:pt x="43360" y="54200"/>
                </a:lnTo>
                <a:lnTo>
                  <a:pt x="43350" y="54200"/>
                </a:lnTo>
                <a:lnTo>
                  <a:pt x="43340" y="54220"/>
                </a:lnTo>
                <a:lnTo>
                  <a:pt x="43340" y="54230"/>
                </a:lnTo>
                <a:lnTo>
                  <a:pt x="43330" y="54240"/>
                </a:lnTo>
                <a:lnTo>
                  <a:pt x="43320" y="54240"/>
                </a:lnTo>
                <a:lnTo>
                  <a:pt x="43310" y="54240"/>
                </a:lnTo>
                <a:lnTo>
                  <a:pt x="43300" y="54250"/>
                </a:lnTo>
                <a:lnTo>
                  <a:pt x="43290" y="54260"/>
                </a:lnTo>
                <a:lnTo>
                  <a:pt x="43290" y="54270"/>
                </a:lnTo>
                <a:lnTo>
                  <a:pt x="43270" y="54280"/>
                </a:lnTo>
                <a:lnTo>
                  <a:pt x="43260" y="54280"/>
                </a:lnTo>
                <a:lnTo>
                  <a:pt x="43250" y="54270"/>
                </a:lnTo>
                <a:lnTo>
                  <a:pt x="43250" y="54260"/>
                </a:lnTo>
                <a:lnTo>
                  <a:pt x="43250" y="54230"/>
                </a:lnTo>
                <a:lnTo>
                  <a:pt x="43250" y="54220"/>
                </a:lnTo>
                <a:lnTo>
                  <a:pt x="43240" y="54220"/>
                </a:lnTo>
                <a:lnTo>
                  <a:pt x="43160" y="54180"/>
                </a:lnTo>
                <a:lnTo>
                  <a:pt x="43150" y="54180"/>
                </a:lnTo>
                <a:lnTo>
                  <a:pt x="43140" y="54170"/>
                </a:lnTo>
                <a:lnTo>
                  <a:pt x="43150" y="54160"/>
                </a:lnTo>
                <a:lnTo>
                  <a:pt x="43190" y="54160"/>
                </a:lnTo>
                <a:lnTo>
                  <a:pt x="43230" y="54140"/>
                </a:lnTo>
                <a:lnTo>
                  <a:pt x="43240" y="54140"/>
                </a:lnTo>
                <a:lnTo>
                  <a:pt x="43240" y="54130"/>
                </a:lnTo>
                <a:lnTo>
                  <a:pt x="43250" y="54120"/>
                </a:lnTo>
                <a:lnTo>
                  <a:pt x="43250" y="54110"/>
                </a:lnTo>
                <a:lnTo>
                  <a:pt x="43260" y="54100"/>
                </a:lnTo>
                <a:lnTo>
                  <a:pt x="43260" y="54090"/>
                </a:lnTo>
                <a:lnTo>
                  <a:pt x="43260" y="54070"/>
                </a:lnTo>
                <a:lnTo>
                  <a:pt x="43260" y="54060"/>
                </a:lnTo>
                <a:lnTo>
                  <a:pt x="43260" y="54050"/>
                </a:lnTo>
                <a:lnTo>
                  <a:pt x="43280" y="54040"/>
                </a:lnTo>
                <a:lnTo>
                  <a:pt x="43280" y="54030"/>
                </a:lnTo>
                <a:lnTo>
                  <a:pt x="43290" y="54030"/>
                </a:lnTo>
                <a:lnTo>
                  <a:pt x="43290" y="54020"/>
                </a:lnTo>
                <a:lnTo>
                  <a:pt x="43290" y="54010"/>
                </a:lnTo>
                <a:lnTo>
                  <a:pt x="43270" y="53980"/>
                </a:lnTo>
                <a:lnTo>
                  <a:pt x="43270" y="53970"/>
                </a:lnTo>
                <a:lnTo>
                  <a:pt x="43290" y="53940"/>
                </a:lnTo>
                <a:lnTo>
                  <a:pt x="43290" y="53930"/>
                </a:lnTo>
                <a:lnTo>
                  <a:pt x="43290" y="53850"/>
                </a:lnTo>
                <a:lnTo>
                  <a:pt x="43290" y="53840"/>
                </a:lnTo>
                <a:lnTo>
                  <a:pt x="43310" y="53820"/>
                </a:lnTo>
                <a:lnTo>
                  <a:pt x="43310" y="53810"/>
                </a:lnTo>
                <a:lnTo>
                  <a:pt x="43300" y="53800"/>
                </a:lnTo>
                <a:lnTo>
                  <a:pt x="43300" y="53790"/>
                </a:lnTo>
                <a:lnTo>
                  <a:pt x="43300" y="53780"/>
                </a:lnTo>
                <a:lnTo>
                  <a:pt x="43310" y="53770"/>
                </a:lnTo>
                <a:lnTo>
                  <a:pt x="43320" y="53770"/>
                </a:lnTo>
                <a:lnTo>
                  <a:pt x="43350" y="53770"/>
                </a:lnTo>
                <a:lnTo>
                  <a:pt x="43360" y="53760"/>
                </a:lnTo>
                <a:lnTo>
                  <a:pt x="43360" y="53750"/>
                </a:lnTo>
                <a:lnTo>
                  <a:pt x="43370" y="53740"/>
                </a:lnTo>
                <a:lnTo>
                  <a:pt x="43380" y="53720"/>
                </a:lnTo>
                <a:lnTo>
                  <a:pt x="43380" y="53710"/>
                </a:lnTo>
                <a:lnTo>
                  <a:pt x="43380" y="53690"/>
                </a:lnTo>
                <a:lnTo>
                  <a:pt x="43380" y="53630"/>
                </a:lnTo>
                <a:lnTo>
                  <a:pt x="43370" y="53620"/>
                </a:lnTo>
                <a:lnTo>
                  <a:pt x="43360" y="53620"/>
                </a:lnTo>
                <a:lnTo>
                  <a:pt x="43340" y="53640"/>
                </a:lnTo>
                <a:lnTo>
                  <a:pt x="43330" y="53640"/>
                </a:lnTo>
                <a:lnTo>
                  <a:pt x="43320" y="53640"/>
                </a:lnTo>
                <a:lnTo>
                  <a:pt x="43320" y="53630"/>
                </a:lnTo>
                <a:lnTo>
                  <a:pt x="43320" y="53620"/>
                </a:lnTo>
                <a:lnTo>
                  <a:pt x="43320" y="53610"/>
                </a:lnTo>
                <a:lnTo>
                  <a:pt x="43320" y="53600"/>
                </a:lnTo>
                <a:lnTo>
                  <a:pt x="43330" y="53580"/>
                </a:lnTo>
                <a:lnTo>
                  <a:pt x="43330" y="53570"/>
                </a:lnTo>
                <a:lnTo>
                  <a:pt x="43330" y="53550"/>
                </a:lnTo>
                <a:lnTo>
                  <a:pt x="43330" y="53540"/>
                </a:lnTo>
                <a:lnTo>
                  <a:pt x="43320" y="53540"/>
                </a:lnTo>
                <a:lnTo>
                  <a:pt x="43300" y="53540"/>
                </a:lnTo>
                <a:lnTo>
                  <a:pt x="43290" y="53540"/>
                </a:lnTo>
                <a:lnTo>
                  <a:pt x="43290" y="53530"/>
                </a:lnTo>
                <a:lnTo>
                  <a:pt x="43280" y="53520"/>
                </a:lnTo>
                <a:lnTo>
                  <a:pt x="43280" y="53510"/>
                </a:lnTo>
                <a:lnTo>
                  <a:pt x="43260" y="53500"/>
                </a:lnTo>
                <a:lnTo>
                  <a:pt x="43250" y="53490"/>
                </a:lnTo>
                <a:lnTo>
                  <a:pt x="43250" y="53480"/>
                </a:lnTo>
                <a:lnTo>
                  <a:pt x="43250" y="53470"/>
                </a:lnTo>
                <a:lnTo>
                  <a:pt x="43250" y="53460"/>
                </a:lnTo>
                <a:lnTo>
                  <a:pt x="43250" y="53430"/>
                </a:lnTo>
                <a:lnTo>
                  <a:pt x="43250" y="53420"/>
                </a:lnTo>
                <a:lnTo>
                  <a:pt x="43250" y="53410"/>
                </a:lnTo>
                <a:lnTo>
                  <a:pt x="43230" y="53390"/>
                </a:lnTo>
                <a:lnTo>
                  <a:pt x="43230" y="53380"/>
                </a:lnTo>
                <a:lnTo>
                  <a:pt x="43220" y="53370"/>
                </a:lnTo>
                <a:lnTo>
                  <a:pt x="43220" y="53360"/>
                </a:lnTo>
                <a:lnTo>
                  <a:pt x="43220" y="53340"/>
                </a:lnTo>
                <a:lnTo>
                  <a:pt x="43220" y="53330"/>
                </a:lnTo>
                <a:lnTo>
                  <a:pt x="43220" y="53320"/>
                </a:lnTo>
                <a:lnTo>
                  <a:pt x="43210" y="53300"/>
                </a:lnTo>
                <a:lnTo>
                  <a:pt x="43200" y="53290"/>
                </a:lnTo>
                <a:lnTo>
                  <a:pt x="43160" y="53240"/>
                </a:lnTo>
                <a:lnTo>
                  <a:pt x="43160" y="53230"/>
                </a:lnTo>
                <a:lnTo>
                  <a:pt x="43150" y="53220"/>
                </a:lnTo>
                <a:lnTo>
                  <a:pt x="43150" y="53210"/>
                </a:lnTo>
                <a:lnTo>
                  <a:pt x="43160" y="53200"/>
                </a:lnTo>
                <a:lnTo>
                  <a:pt x="43160" y="53190"/>
                </a:lnTo>
                <a:lnTo>
                  <a:pt x="43170" y="53180"/>
                </a:lnTo>
                <a:lnTo>
                  <a:pt x="43170" y="53170"/>
                </a:lnTo>
                <a:lnTo>
                  <a:pt x="43180" y="53160"/>
                </a:lnTo>
                <a:lnTo>
                  <a:pt x="43220" y="53140"/>
                </a:lnTo>
                <a:lnTo>
                  <a:pt x="43220" y="53130"/>
                </a:lnTo>
                <a:lnTo>
                  <a:pt x="43260" y="53080"/>
                </a:lnTo>
                <a:lnTo>
                  <a:pt x="43270" y="53070"/>
                </a:lnTo>
                <a:lnTo>
                  <a:pt x="43270" y="53050"/>
                </a:lnTo>
                <a:lnTo>
                  <a:pt x="43290" y="53020"/>
                </a:lnTo>
                <a:lnTo>
                  <a:pt x="43310" y="53040"/>
                </a:lnTo>
                <a:lnTo>
                  <a:pt x="43340" y="53060"/>
                </a:lnTo>
                <a:lnTo>
                  <a:pt x="43380" y="53130"/>
                </a:lnTo>
                <a:lnTo>
                  <a:pt x="43420" y="53130"/>
                </a:lnTo>
                <a:lnTo>
                  <a:pt x="43460" y="53170"/>
                </a:lnTo>
                <a:lnTo>
                  <a:pt x="43500" y="53190"/>
                </a:lnTo>
                <a:lnTo>
                  <a:pt x="43520" y="53250"/>
                </a:lnTo>
                <a:lnTo>
                  <a:pt x="43510" y="53300"/>
                </a:lnTo>
                <a:lnTo>
                  <a:pt x="43580" y="53360"/>
                </a:lnTo>
                <a:lnTo>
                  <a:pt x="43560" y="53410"/>
                </a:lnTo>
                <a:lnTo>
                  <a:pt x="43630" y="53420"/>
                </a:lnTo>
                <a:lnTo>
                  <a:pt x="43660" y="53520"/>
                </a:lnTo>
                <a:lnTo>
                  <a:pt x="43750" y="53510"/>
                </a:lnTo>
                <a:lnTo>
                  <a:pt x="43780" y="53540"/>
                </a:lnTo>
                <a:lnTo>
                  <a:pt x="43800" y="53520"/>
                </a:lnTo>
                <a:lnTo>
                  <a:pt x="43820" y="53460"/>
                </a:lnTo>
                <a:lnTo>
                  <a:pt x="43880" y="53460"/>
                </a:lnTo>
                <a:lnTo>
                  <a:pt x="43890" y="53440"/>
                </a:lnTo>
                <a:lnTo>
                  <a:pt x="43930" y="53470"/>
                </a:lnTo>
                <a:lnTo>
                  <a:pt x="43950" y="53500"/>
                </a:lnTo>
                <a:lnTo>
                  <a:pt x="43990" y="53470"/>
                </a:lnTo>
                <a:lnTo>
                  <a:pt x="44050" y="53450"/>
                </a:lnTo>
                <a:lnTo>
                  <a:pt x="44100" y="53410"/>
                </a:lnTo>
                <a:lnTo>
                  <a:pt x="44170" y="53400"/>
                </a:lnTo>
                <a:lnTo>
                  <a:pt x="44200" y="53410"/>
                </a:lnTo>
                <a:lnTo>
                  <a:pt x="44240" y="53390"/>
                </a:lnTo>
                <a:lnTo>
                  <a:pt x="44250" y="53360"/>
                </a:lnTo>
                <a:lnTo>
                  <a:pt x="44290" y="53340"/>
                </a:lnTo>
                <a:lnTo>
                  <a:pt x="44310" y="53390"/>
                </a:lnTo>
                <a:lnTo>
                  <a:pt x="44310" y="53430"/>
                </a:lnTo>
                <a:lnTo>
                  <a:pt x="44330" y="53450"/>
                </a:lnTo>
                <a:lnTo>
                  <a:pt x="44390" y="53460"/>
                </a:lnTo>
                <a:lnTo>
                  <a:pt x="44440" y="53490"/>
                </a:lnTo>
                <a:lnTo>
                  <a:pt x="44460" y="53560"/>
                </a:lnTo>
                <a:lnTo>
                  <a:pt x="44470" y="53590"/>
                </a:lnTo>
                <a:lnTo>
                  <a:pt x="44440" y="53620"/>
                </a:lnTo>
                <a:lnTo>
                  <a:pt x="44450" y="53650"/>
                </a:lnTo>
                <a:lnTo>
                  <a:pt x="44500" y="53630"/>
                </a:lnTo>
                <a:lnTo>
                  <a:pt x="44590" y="53610"/>
                </a:lnTo>
                <a:lnTo>
                  <a:pt x="44620" y="53650"/>
                </a:lnTo>
                <a:lnTo>
                  <a:pt x="44610" y="53690"/>
                </a:lnTo>
                <a:lnTo>
                  <a:pt x="44690" y="53680"/>
                </a:lnTo>
                <a:lnTo>
                  <a:pt x="44740" y="53730"/>
                </a:lnTo>
                <a:lnTo>
                  <a:pt x="44710" y="53870"/>
                </a:lnTo>
                <a:lnTo>
                  <a:pt x="44700" y="53910"/>
                </a:lnTo>
                <a:lnTo>
                  <a:pt x="44770" y="53970"/>
                </a:lnTo>
                <a:lnTo>
                  <a:pt x="44850" y="54020"/>
                </a:lnTo>
                <a:lnTo>
                  <a:pt x="44890" y="54060"/>
                </a:lnTo>
                <a:lnTo>
                  <a:pt x="44910" y="54120"/>
                </a:lnTo>
                <a:lnTo>
                  <a:pt x="44910" y="54170"/>
                </a:lnTo>
                <a:lnTo>
                  <a:pt x="44920" y="54230"/>
                </a:lnTo>
                <a:lnTo>
                  <a:pt x="44950" y="54290"/>
                </a:lnTo>
                <a:lnTo>
                  <a:pt x="44990" y="54350"/>
                </a:lnTo>
                <a:lnTo>
                  <a:pt x="45020" y="54410"/>
                </a:lnTo>
                <a:lnTo>
                  <a:pt x="45050" y="54460"/>
                </a:lnTo>
                <a:lnTo>
                  <a:pt x="45080" y="54530"/>
                </a:lnTo>
                <a:lnTo>
                  <a:pt x="45080" y="54620"/>
                </a:lnTo>
                <a:lnTo>
                  <a:pt x="45050" y="54700"/>
                </a:lnTo>
                <a:lnTo>
                  <a:pt x="45020" y="54740"/>
                </a:lnTo>
                <a:lnTo>
                  <a:pt x="44990" y="54780"/>
                </a:lnTo>
                <a:lnTo>
                  <a:pt x="45000" y="54850"/>
                </a:lnTo>
                <a:lnTo>
                  <a:pt x="45050" y="54940"/>
                </a:lnTo>
                <a:lnTo>
                  <a:pt x="45070" y="55010"/>
                </a:lnTo>
                <a:lnTo>
                  <a:pt x="45090" y="55050"/>
                </a:lnTo>
                <a:lnTo>
                  <a:pt x="45080" y="55080"/>
                </a:lnTo>
                <a:lnTo>
                  <a:pt x="45080" y="55100"/>
                </a:lnTo>
                <a:lnTo>
                  <a:pt x="45130" y="55140"/>
                </a:lnTo>
                <a:lnTo>
                  <a:pt x="45200" y="55140"/>
                </a:lnTo>
                <a:lnTo>
                  <a:pt x="45260" y="55170"/>
                </a:lnTo>
                <a:lnTo>
                  <a:pt x="45300" y="55240"/>
                </a:lnTo>
                <a:lnTo>
                  <a:pt x="45320" y="55270"/>
                </a:lnTo>
                <a:lnTo>
                  <a:pt x="45320" y="55340"/>
                </a:lnTo>
                <a:lnTo>
                  <a:pt x="45280" y="55400"/>
                </a:lnTo>
                <a:lnTo>
                  <a:pt x="45250" y="55440"/>
                </a:lnTo>
                <a:lnTo>
                  <a:pt x="45200" y="55480"/>
                </a:lnTo>
                <a:lnTo>
                  <a:pt x="45150" y="55510"/>
                </a:lnTo>
                <a:lnTo>
                  <a:pt x="45110" y="55530"/>
                </a:lnTo>
                <a:lnTo>
                  <a:pt x="45070" y="55530"/>
                </a:lnTo>
                <a:lnTo>
                  <a:pt x="45050" y="55530"/>
                </a:lnTo>
                <a:lnTo>
                  <a:pt x="45010" y="55560"/>
                </a:lnTo>
                <a:lnTo>
                  <a:pt x="45030" y="55620"/>
                </a:lnTo>
                <a:lnTo>
                  <a:pt x="45050" y="55700"/>
                </a:lnTo>
                <a:lnTo>
                  <a:pt x="45040" y="55780"/>
                </a:lnTo>
                <a:lnTo>
                  <a:pt x="44990" y="55850"/>
                </a:lnTo>
                <a:lnTo>
                  <a:pt x="44940" y="55900"/>
                </a:lnTo>
                <a:lnTo>
                  <a:pt x="44870" y="55960"/>
                </a:lnTo>
                <a:lnTo>
                  <a:pt x="44810" y="56000"/>
                </a:lnTo>
                <a:lnTo>
                  <a:pt x="44790" y="56060"/>
                </a:lnTo>
                <a:lnTo>
                  <a:pt x="44730" y="56080"/>
                </a:lnTo>
                <a:lnTo>
                  <a:pt x="44690" y="56110"/>
                </a:lnTo>
                <a:lnTo>
                  <a:pt x="44660" y="56130"/>
                </a:lnTo>
                <a:lnTo>
                  <a:pt x="44600" y="56200"/>
                </a:lnTo>
                <a:lnTo>
                  <a:pt x="44560" y="56280"/>
                </a:lnTo>
                <a:lnTo>
                  <a:pt x="44540" y="56330"/>
                </a:lnTo>
                <a:lnTo>
                  <a:pt x="44490" y="56410"/>
                </a:lnTo>
                <a:lnTo>
                  <a:pt x="44470" y="56470"/>
                </a:lnTo>
                <a:lnTo>
                  <a:pt x="44460" y="56490"/>
                </a:lnTo>
                <a:lnTo>
                  <a:pt x="44440" y="56490"/>
                </a:lnTo>
                <a:lnTo>
                  <a:pt x="44420" y="56490"/>
                </a:lnTo>
                <a:lnTo>
                  <a:pt x="44410" y="56490"/>
                </a:lnTo>
                <a:lnTo>
                  <a:pt x="44390" y="56480"/>
                </a:lnTo>
                <a:lnTo>
                  <a:pt x="44380" y="56480"/>
                </a:lnTo>
                <a:lnTo>
                  <a:pt x="44370" y="56480"/>
                </a:lnTo>
                <a:lnTo>
                  <a:pt x="44360" y="56490"/>
                </a:lnTo>
                <a:lnTo>
                  <a:pt x="44350" y="56500"/>
                </a:lnTo>
                <a:lnTo>
                  <a:pt x="44340" y="56500"/>
                </a:lnTo>
                <a:lnTo>
                  <a:pt x="44330" y="56500"/>
                </a:lnTo>
                <a:lnTo>
                  <a:pt x="44330" y="56510"/>
                </a:lnTo>
                <a:lnTo>
                  <a:pt x="44320" y="56510"/>
                </a:lnTo>
                <a:lnTo>
                  <a:pt x="44310" y="56510"/>
                </a:lnTo>
                <a:lnTo>
                  <a:pt x="44310" y="56530"/>
                </a:lnTo>
                <a:lnTo>
                  <a:pt x="44300" y="56530"/>
                </a:lnTo>
                <a:lnTo>
                  <a:pt x="44290" y="56540"/>
                </a:lnTo>
                <a:lnTo>
                  <a:pt x="44270" y="56540"/>
                </a:lnTo>
                <a:lnTo>
                  <a:pt x="44250" y="56530"/>
                </a:lnTo>
                <a:lnTo>
                  <a:pt x="44240" y="56530"/>
                </a:lnTo>
                <a:lnTo>
                  <a:pt x="44240" y="56540"/>
                </a:lnTo>
                <a:lnTo>
                  <a:pt x="44240" y="56600"/>
                </a:lnTo>
                <a:lnTo>
                  <a:pt x="44240" y="56610"/>
                </a:lnTo>
                <a:lnTo>
                  <a:pt x="44240" y="56630"/>
                </a:lnTo>
                <a:lnTo>
                  <a:pt x="44230" y="56640"/>
                </a:lnTo>
                <a:lnTo>
                  <a:pt x="44210" y="56650"/>
                </a:lnTo>
                <a:lnTo>
                  <a:pt x="44200" y="56670"/>
                </a:lnTo>
                <a:lnTo>
                  <a:pt x="44190" y="56680"/>
                </a:lnTo>
                <a:lnTo>
                  <a:pt x="44180" y="56680"/>
                </a:lnTo>
                <a:lnTo>
                  <a:pt x="44180" y="56690"/>
                </a:lnTo>
                <a:lnTo>
                  <a:pt x="44180" y="56700"/>
                </a:lnTo>
                <a:lnTo>
                  <a:pt x="44180" y="56710"/>
                </a:lnTo>
                <a:lnTo>
                  <a:pt x="44190" y="56750"/>
                </a:lnTo>
                <a:lnTo>
                  <a:pt x="44200" y="56790"/>
                </a:lnTo>
                <a:lnTo>
                  <a:pt x="44200" y="56800"/>
                </a:lnTo>
                <a:lnTo>
                  <a:pt x="44200" y="56820"/>
                </a:lnTo>
                <a:lnTo>
                  <a:pt x="44200" y="56830"/>
                </a:lnTo>
                <a:lnTo>
                  <a:pt x="44200" y="56840"/>
                </a:lnTo>
                <a:lnTo>
                  <a:pt x="44210" y="56850"/>
                </a:lnTo>
                <a:lnTo>
                  <a:pt x="44230" y="56910"/>
                </a:lnTo>
                <a:lnTo>
                  <a:pt x="44230" y="56920"/>
                </a:lnTo>
                <a:lnTo>
                  <a:pt x="44230" y="56930"/>
                </a:lnTo>
                <a:lnTo>
                  <a:pt x="44220" y="56930"/>
                </a:lnTo>
                <a:lnTo>
                  <a:pt x="44200" y="56940"/>
                </a:lnTo>
                <a:lnTo>
                  <a:pt x="44190" y="56940"/>
                </a:lnTo>
                <a:lnTo>
                  <a:pt x="44180" y="56940"/>
                </a:lnTo>
                <a:lnTo>
                  <a:pt x="44160" y="56930"/>
                </a:lnTo>
                <a:lnTo>
                  <a:pt x="44150" y="56920"/>
                </a:lnTo>
                <a:lnTo>
                  <a:pt x="44140" y="56920"/>
                </a:lnTo>
                <a:lnTo>
                  <a:pt x="44130" y="56930"/>
                </a:lnTo>
                <a:lnTo>
                  <a:pt x="44020" y="57050"/>
                </a:lnTo>
                <a:lnTo>
                  <a:pt x="44010" y="57080"/>
                </a:lnTo>
                <a:lnTo>
                  <a:pt x="43990" y="57100"/>
                </a:lnTo>
                <a:lnTo>
                  <a:pt x="43960" y="57110"/>
                </a:lnTo>
                <a:lnTo>
                  <a:pt x="43930" y="57120"/>
                </a:lnTo>
                <a:lnTo>
                  <a:pt x="43910" y="57130"/>
                </a:lnTo>
                <a:lnTo>
                  <a:pt x="43900" y="57130"/>
                </a:lnTo>
                <a:lnTo>
                  <a:pt x="43890" y="57120"/>
                </a:lnTo>
                <a:lnTo>
                  <a:pt x="43880" y="57120"/>
                </a:lnTo>
                <a:lnTo>
                  <a:pt x="43840" y="57090"/>
                </a:lnTo>
                <a:lnTo>
                  <a:pt x="43840" y="57080"/>
                </a:lnTo>
                <a:lnTo>
                  <a:pt x="43830" y="57080"/>
                </a:lnTo>
                <a:lnTo>
                  <a:pt x="43810" y="57070"/>
                </a:lnTo>
                <a:lnTo>
                  <a:pt x="43800" y="57070"/>
                </a:lnTo>
                <a:lnTo>
                  <a:pt x="43760" y="57080"/>
                </a:lnTo>
                <a:lnTo>
                  <a:pt x="43750" y="57090"/>
                </a:lnTo>
                <a:lnTo>
                  <a:pt x="43740" y="57090"/>
                </a:lnTo>
                <a:lnTo>
                  <a:pt x="43720" y="57120"/>
                </a:lnTo>
                <a:lnTo>
                  <a:pt x="43720" y="57130"/>
                </a:lnTo>
                <a:lnTo>
                  <a:pt x="43710" y="57130"/>
                </a:lnTo>
                <a:lnTo>
                  <a:pt x="43700" y="57130"/>
                </a:lnTo>
                <a:lnTo>
                  <a:pt x="43690" y="57130"/>
                </a:lnTo>
                <a:lnTo>
                  <a:pt x="43680" y="57120"/>
                </a:lnTo>
                <a:lnTo>
                  <a:pt x="43670" y="57120"/>
                </a:lnTo>
                <a:lnTo>
                  <a:pt x="43670" y="57110"/>
                </a:lnTo>
                <a:lnTo>
                  <a:pt x="43670" y="57100"/>
                </a:lnTo>
                <a:lnTo>
                  <a:pt x="43670" y="57090"/>
                </a:lnTo>
                <a:lnTo>
                  <a:pt x="43670" y="57080"/>
                </a:lnTo>
                <a:lnTo>
                  <a:pt x="43670" y="57060"/>
                </a:lnTo>
                <a:lnTo>
                  <a:pt x="43680" y="57040"/>
                </a:lnTo>
                <a:lnTo>
                  <a:pt x="43680" y="57030"/>
                </a:lnTo>
                <a:lnTo>
                  <a:pt x="43680" y="57020"/>
                </a:lnTo>
                <a:lnTo>
                  <a:pt x="43670" y="57020"/>
                </a:lnTo>
                <a:lnTo>
                  <a:pt x="43660" y="57020"/>
                </a:lnTo>
                <a:lnTo>
                  <a:pt x="43640" y="57030"/>
                </a:lnTo>
                <a:lnTo>
                  <a:pt x="43630" y="57040"/>
                </a:lnTo>
                <a:lnTo>
                  <a:pt x="43610" y="57040"/>
                </a:lnTo>
                <a:lnTo>
                  <a:pt x="43570" y="57050"/>
                </a:lnTo>
                <a:lnTo>
                  <a:pt x="43570" y="57070"/>
                </a:lnTo>
                <a:lnTo>
                  <a:pt x="43560" y="57070"/>
                </a:lnTo>
                <a:lnTo>
                  <a:pt x="43560" y="57080"/>
                </a:lnTo>
                <a:lnTo>
                  <a:pt x="43370" y="57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