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Khabarovsk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habar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2010" y="60220"/>
                </a:moveTo>
                <a:lnTo>
                  <a:pt x="72050" y="60210"/>
                </a:lnTo>
                <a:lnTo>
                  <a:pt x="72080" y="60190"/>
                </a:lnTo>
                <a:lnTo>
                  <a:pt x="72130" y="60190"/>
                </a:lnTo>
                <a:lnTo>
                  <a:pt x="72140" y="60190"/>
                </a:lnTo>
                <a:lnTo>
                  <a:pt x="72230" y="60230"/>
                </a:lnTo>
                <a:lnTo>
                  <a:pt x="72240" y="60230"/>
                </a:lnTo>
                <a:lnTo>
                  <a:pt x="72250" y="60230"/>
                </a:lnTo>
                <a:lnTo>
                  <a:pt x="72320" y="60180"/>
                </a:lnTo>
                <a:lnTo>
                  <a:pt x="72330" y="60180"/>
                </a:lnTo>
                <a:lnTo>
                  <a:pt x="72340" y="60180"/>
                </a:lnTo>
                <a:lnTo>
                  <a:pt x="72350" y="60140"/>
                </a:lnTo>
                <a:lnTo>
                  <a:pt x="72350" y="60130"/>
                </a:lnTo>
                <a:lnTo>
                  <a:pt x="72380" y="60100"/>
                </a:lnTo>
                <a:lnTo>
                  <a:pt x="72380" y="60090"/>
                </a:lnTo>
                <a:lnTo>
                  <a:pt x="72380" y="60080"/>
                </a:lnTo>
                <a:lnTo>
                  <a:pt x="72380" y="60070"/>
                </a:lnTo>
                <a:lnTo>
                  <a:pt x="72380" y="60040"/>
                </a:lnTo>
                <a:lnTo>
                  <a:pt x="72390" y="60020"/>
                </a:lnTo>
                <a:lnTo>
                  <a:pt x="72380" y="60010"/>
                </a:lnTo>
                <a:lnTo>
                  <a:pt x="72370" y="60010"/>
                </a:lnTo>
                <a:lnTo>
                  <a:pt x="72370" y="60000"/>
                </a:lnTo>
                <a:lnTo>
                  <a:pt x="72360" y="60000"/>
                </a:lnTo>
                <a:lnTo>
                  <a:pt x="72360" y="59990"/>
                </a:lnTo>
                <a:lnTo>
                  <a:pt x="72350" y="60000"/>
                </a:lnTo>
                <a:lnTo>
                  <a:pt x="72340" y="60000"/>
                </a:lnTo>
                <a:lnTo>
                  <a:pt x="72330" y="60000"/>
                </a:lnTo>
                <a:lnTo>
                  <a:pt x="72320" y="59990"/>
                </a:lnTo>
                <a:lnTo>
                  <a:pt x="72310" y="59990"/>
                </a:lnTo>
                <a:lnTo>
                  <a:pt x="72300" y="59990"/>
                </a:lnTo>
                <a:lnTo>
                  <a:pt x="72300" y="60000"/>
                </a:lnTo>
                <a:lnTo>
                  <a:pt x="72300" y="60010"/>
                </a:lnTo>
                <a:lnTo>
                  <a:pt x="72290" y="60020"/>
                </a:lnTo>
                <a:lnTo>
                  <a:pt x="72280" y="60030"/>
                </a:lnTo>
                <a:lnTo>
                  <a:pt x="72260" y="60030"/>
                </a:lnTo>
                <a:lnTo>
                  <a:pt x="72250" y="60040"/>
                </a:lnTo>
                <a:lnTo>
                  <a:pt x="72240" y="60040"/>
                </a:lnTo>
                <a:lnTo>
                  <a:pt x="72220" y="60040"/>
                </a:lnTo>
                <a:lnTo>
                  <a:pt x="72210" y="60040"/>
                </a:lnTo>
                <a:lnTo>
                  <a:pt x="72200" y="60030"/>
                </a:lnTo>
                <a:lnTo>
                  <a:pt x="72200" y="60020"/>
                </a:lnTo>
                <a:lnTo>
                  <a:pt x="72190" y="60020"/>
                </a:lnTo>
                <a:lnTo>
                  <a:pt x="72190" y="60010"/>
                </a:lnTo>
                <a:lnTo>
                  <a:pt x="72190" y="60000"/>
                </a:lnTo>
                <a:lnTo>
                  <a:pt x="72180" y="60000"/>
                </a:lnTo>
                <a:lnTo>
                  <a:pt x="72170" y="60010"/>
                </a:lnTo>
                <a:lnTo>
                  <a:pt x="72160" y="60010"/>
                </a:lnTo>
                <a:lnTo>
                  <a:pt x="72120" y="60020"/>
                </a:lnTo>
                <a:lnTo>
                  <a:pt x="72110" y="60010"/>
                </a:lnTo>
                <a:lnTo>
                  <a:pt x="72120" y="60000"/>
                </a:lnTo>
                <a:lnTo>
                  <a:pt x="72120" y="59990"/>
                </a:lnTo>
                <a:lnTo>
                  <a:pt x="72110" y="59990"/>
                </a:lnTo>
                <a:lnTo>
                  <a:pt x="72110" y="59980"/>
                </a:lnTo>
                <a:lnTo>
                  <a:pt x="72100" y="59970"/>
                </a:lnTo>
                <a:lnTo>
                  <a:pt x="72090" y="59970"/>
                </a:lnTo>
                <a:lnTo>
                  <a:pt x="72080" y="59970"/>
                </a:lnTo>
                <a:lnTo>
                  <a:pt x="72070" y="59970"/>
                </a:lnTo>
                <a:lnTo>
                  <a:pt x="72070" y="59960"/>
                </a:lnTo>
                <a:lnTo>
                  <a:pt x="72050" y="59940"/>
                </a:lnTo>
                <a:lnTo>
                  <a:pt x="72050" y="59930"/>
                </a:lnTo>
                <a:lnTo>
                  <a:pt x="72050" y="59920"/>
                </a:lnTo>
                <a:lnTo>
                  <a:pt x="72040" y="59910"/>
                </a:lnTo>
                <a:lnTo>
                  <a:pt x="72040" y="59900"/>
                </a:lnTo>
                <a:lnTo>
                  <a:pt x="72030" y="59900"/>
                </a:lnTo>
                <a:lnTo>
                  <a:pt x="72020" y="59900"/>
                </a:lnTo>
                <a:lnTo>
                  <a:pt x="72020" y="59890"/>
                </a:lnTo>
                <a:lnTo>
                  <a:pt x="72010" y="59880"/>
                </a:lnTo>
                <a:lnTo>
                  <a:pt x="71980" y="59890"/>
                </a:lnTo>
                <a:lnTo>
                  <a:pt x="71960" y="59900"/>
                </a:lnTo>
                <a:lnTo>
                  <a:pt x="71950" y="59890"/>
                </a:lnTo>
                <a:lnTo>
                  <a:pt x="71950" y="59900"/>
                </a:lnTo>
                <a:lnTo>
                  <a:pt x="71940" y="59900"/>
                </a:lnTo>
                <a:lnTo>
                  <a:pt x="71930" y="59910"/>
                </a:lnTo>
                <a:lnTo>
                  <a:pt x="71930" y="59920"/>
                </a:lnTo>
                <a:lnTo>
                  <a:pt x="71940" y="59930"/>
                </a:lnTo>
                <a:lnTo>
                  <a:pt x="71930" y="59950"/>
                </a:lnTo>
                <a:lnTo>
                  <a:pt x="71920" y="59950"/>
                </a:lnTo>
                <a:lnTo>
                  <a:pt x="71920" y="59940"/>
                </a:lnTo>
                <a:lnTo>
                  <a:pt x="71910" y="59940"/>
                </a:lnTo>
                <a:lnTo>
                  <a:pt x="71900" y="59940"/>
                </a:lnTo>
                <a:lnTo>
                  <a:pt x="71900" y="59950"/>
                </a:lnTo>
                <a:lnTo>
                  <a:pt x="71890" y="59960"/>
                </a:lnTo>
                <a:lnTo>
                  <a:pt x="71880" y="59960"/>
                </a:lnTo>
                <a:lnTo>
                  <a:pt x="71880" y="59970"/>
                </a:lnTo>
                <a:lnTo>
                  <a:pt x="71860" y="59970"/>
                </a:lnTo>
                <a:lnTo>
                  <a:pt x="71850" y="59970"/>
                </a:lnTo>
                <a:lnTo>
                  <a:pt x="71840" y="59980"/>
                </a:lnTo>
                <a:lnTo>
                  <a:pt x="71830" y="59980"/>
                </a:lnTo>
                <a:lnTo>
                  <a:pt x="71820" y="59980"/>
                </a:lnTo>
                <a:lnTo>
                  <a:pt x="71800" y="59980"/>
                </a:lnTo>
                <a:lnTo>
                  <a:pt x="71790" y="59980"/>
                </a:lnTo>
                <a:lnTo>
                  <a:pt x="71760" y="59980"/>
                </a:lnTo>
                <a:lnTo>
                  <a:pt x="71740" y="59980"/>
                </a:lnTo>
                <a:lnTo>
                  <a:pt x="71730" y="59980"/>
                </a:lnTo>
                <a:lnTo>
                  <a:pt x="71720" y="59970"/>
                </a:lnTo>
                <a:lnTo>
                  <a:pt x="71710" y="59970"/>
                </a:lnTo>
                <a:lnTo>
                  <a:pt x="71690" y="59960"/>
                </a:lnTo>
                <a:lnTo>
                  <a:pt x="71680" y="59960"/>
                </a:lnTo>
                <a:lnTo>
                  <a:pt x="71660" y="59940"/>
                </a:lnTo>
                <a:lnTo>
                  <a:pt x="71650" y="59930"/>
                </a:lnTo>
                <a:lnTo>
                  <a:pt x="71650" y="59920"/>
                </a:lnTo>
                <a:lnTo>
                  <a:pt x="71650" y="59910"/>
                </a:lnTo>
                <a:lnTo>
                  <a:pt x="71640" y="59910"/>
                </a:lnTo>
                <a:lnTo>
                  <a:pt x="71640" y="59900"/>
                </a:lnTo>
                <a:lnTo>
                  <a:pt x="71630" y="59900"/>
                </a:lnTo>
                <a:lnTo>
                  <a:pt x="71630" y="59890"/>
                </a:lnTo>
                <a:lnTo>
                  <a:pt x="71630" y="59880"/>
                </a:lnTo>
                <a:lnTo>
                  <a:pt x="71630" y="59870"/>
                </a:lnTo>
                <a:lnTo>
                  <a:pt x="71620" y="59860"/>
                </a:lnTo>
                <a:lnTo>
                  <a:pt x="71350" y="59810"/>
                </a:lnTo>
                <a:lnTo>
                  <a:pt x="71340" y="59810"/>
                </a:lnTo>
                <a:lnTo>
                  <a:pt x="71330" y="59800"/>
                </a:lnTo>
                <a:lnTo>
                  <a:pt x="71310" y="59680"/>
                </a:lnTo>
                <a:lnTo>
                  <a:pt x="71300" y="59660"/>
                </a:lnTo>
                <a:lnTo>
                  <a:pt x="71270" y="59500"/>
                </a:lnTo>
                <a:lnTo>
                  <a:pt x="71250" y="59470"/>
                </a:lnTo>
                <a:lnTo>
                  <a:pt x="71210" y="59470"/>
                </a:lnTo>
                <a:lnTo>
                  <a:pt x="71200" y="59460"/>
                </a:lnTo>
                <a:lnTo>
                  <a:pt x="71190" y="59450"/>
                </a:lnTo>
                <a:lnTo>
                  <a:pt x="71180" y="59440"/>
                </a:lnTo>
                <a:lnTo>
                  <a:pt x="71170" y="59430"/>
                </a:lnTo>
                <a:lnTo>
                  <a:pt x="71160" y="59420"/>
                </a:lnTo>
                <a:lnTo>
                  <a:pt x="71140" y="59420"/>
                </a:lnTo>
                <a:lnTo>
                  <a:pt x="71120" y="59420"/>
                </a:lnTo>
                <a:lnTo>
                  <a:pt x="71100" y="59410"/>
                </a:lnTo>
                <a:lnTo>
                  <a:pt x="71090" y="59400"/>
                </a:lnTo>
                <a:lnTo>
                  <a:pt x="71080" y="59400"/>
                </a:lnTo>
                <a:lnTo>
                  <a:pt x="71070" y="59400"/>
                </a:lnTo>
                <a:lnTo>
                  <a:pt x="71050" y="59410"/>
                </a:lnTo>
                <a:lnTo>
                  <a:pt x="71040" y="59410"/>
                </a:lnTo>
                <a:lnTo>
                  <a:pt x="71030" y="59410"/>
                </a:lnTo>
                <a:lnTo>
                  <a:pt x="71020" y="59410"/>
                </a:lnTo>
                <a:lnTo>
                  <a:pt x="71020" y="59400"/>
                </a:lnTo>
                <a:lnTo>
                  <a:pt x="71020" y="59390"/>
                </a:lnTo>
                <a:lnTo>
                  <a:pt x="71020" y="59380"/>
                </a:lnTo>
                <a:lnTo>
                  <a:pt x="71020" y="59370"/>
                </a:lnTo>
                <a:lnTo>
                  <a:pt x="71010" y="59340"/>
                </a:lnTo>
                <a:lnTo>
                  <a:pt x="71000" y="59330"/>
                </a:lnTo>
                <a:lnTo>
                  <a:pt x="71000" y="59320"/>
                </a:lnTo>
                <a:lnTo>
                  <a:pt x="71000" y="59300"/>
                </a:lnTo>
                <a:lnTo>
                  <a:pt x="70970" y="59330"/>
                </a:lnTo>
                <a:lnTo>
                  <a:pt x="70930" y="59350"/>
                </a:lnTo>
                <a:lnTo>
                  <a:pt x="70920" y="59360"/>
                </a:lnTo>
                <a:lnTo>
                  <a:pt x="70910" y="59360"/>
                </a:lnTo>
                <a:lnTo>
                  <a:pt x="70910" y="59350"/>
                </a:lnTo>
                <a:lnTo>
                  <a:pt x="70900" y="59340"/>
                </a:lnTo>
                <a:lnTo>
                  <a:pt x="70890" y="59330"/>
                </a:lnTo>
                <a:lnTo>
                  <a:pt x="70880" y="59330"/>
                </a:lnTo>
                <a:lnTo>
                  <a:pt x="70870" y="59330"/>
                </a:lnTo>
                <a:lnTo>
                  <a:pt x="70860" y="59340"/>
                </a:lnTo>
                <a:lnTo>
                  <a:pt x="70840" y="59360"/>
                </a:lnTo>
                <a:lnTo>
                  <a:pt x="70830" y="59360"/>
                </a:lnTo>
                <a:lnTo>
                  <a:pt x="70820" y="59370"/>
                </a:lnTo>
                <a:lnTo>
                  <a:pt x="70800" y="59360"/>
                </a:lnTo>
                <a:lnTo>
                  <a:pt x="70790" y="59360"/>
                </a:lnTo>
                <a:lnTo>
                  <a:pt x="70770" y="59360"/>
                </a:lnTo>
                <a:lnTo>
                  <a:pt x="70760" y="59350"/>
                </a:lnTo>
                <a:lnTo>
                  <a:pt x="70750" y="59350"/>
                </a:lnTo>
                <a:lnTo>
                  <a:pt x="70750" y="59340"/>
                </a:lnTo>
                <a:lnTo>
                  <a:pt x="70740" y="59340"/>
                </a:lnTo>
                <a:lnTo>
                  <a:pt x="70740" y="59330"/>
                </a:lnTo>
                <a:lnTo>
                  <a:pt x="70750" y="59320"/>
                </a:lnTo>
                <a:lnTo>
                  <a:pt x="70760" y="59310"/>
                </a:lnTo>
                <a:lnTo>
                  <a:pt x="70760" y="59300"/>
                </a:lnTo>
                <a:lnTo>
                  <a:pt x="70760" y="59290"/>
                </a:lnTo>
                <a:lnTo>
                  <a:pt x="70770" y="59290"/>
                </a:lnTo>
                <a:lnTo>
                  <a:pt x="70760" y="59280"/>
                </a:lnTo>
                <a:lnTo>
                  <a:pt x="70760" y="59260"/>
                </a:lnTo>
                <a:lnTo>
                  <a:pt x="70760" y="59250"/>
                </a:lnTo>
                <a:lnTo>
                  <a:pt x="70750" y="59240"/>
                </a:lnTo>
                <a:lnTo>
                  <a:pt x="70700" y="59220"/>
                </a:lnTo>
                <a:lnTo>
                  <a:pt x="70690" y="59220"/>
                </a:lnTo>
                <a:lnTo>
                  <a:pt x="70690" y="59210"/>
                </a:lnTo>
                <a:lnTo>
                  <a:pt x="70660" y="59190"/>
                </a:lnTo>
                <a:lnTo>
                  <a:pt x="70620" y="59170"/>
                </a:lnTo>
                <a:lnTo>
                  <a:pt x="70600" y="59170"/>
                </a:lnTo>
                <a:lnTo>
                  <a:pt x="70590" y="59170"/>
                </a:lnTo>
                <a:lnTo>
                  <a:pt x="70560" y="59190"/>
                </a:lnTo>
                <a:lnTo>
                  <a:pt x="70550" y="59190"/>
                </a:lnTo>
                <a:lnTo>
                  <a:pt x="70550" y="59210"/>
                </a:lnTo>
                <a:lnTo>
                  <a:pt x="70550" y="59220"/>
                </a:lnTo>
                <a:lnTo>
                  <a:pt x="70540" y="59220"/>
                </a:lnTo>
                <a:lnTo>
                  <a:pt x="70540" y="59230"/>
                </a:lnTo>
                <a:lnTo>
                  <a:pt x="70550" y="59240"/>
                </a:lnTo>
                <a:lnTo>
                  <a:pt x="70560" y="59250"/>
                </a:lnTo>
                <a:lnTo>
                  <a:pt x="70560" y="59260"/>
                </a:lnTo>
                <a:lnTo>
                  <a:pt x="70550" y="59260"/>
                </a:lnTo>
                <a:lnTo>
                  <a:pt x="70510" y="59270"/>
                </a:lnTo>
                <a:lnTo>
                  <a:pt x="70510" y="59280"/>
                </a:lnTo>
                <a:lnTo>
                  <a:pt x="70520" y="59290"/>
                </a:lnTo>
                <a:lnTo>
                  <a:pt x="70520" y="59300"/>
                </a:lnTo>
                <a:lnTo>
                  <a:pt x="70510" y="59310"/>
                </a:lnTo>
                <a:lnTo>
                  <a:pt x="70510" y="59320"/>
                </a:lnTo>
                <a:lnTo>
                  <a:pt x="70500" y="59330"/>
                </a:lnTo>
                <a:lnTo>
                  <a:pt x="70490" y="59340"/>
                </a:lnTo>
                <a:lnTo>
                  <a:pt x="70490" y="59350"/>
                </a:lnTo>
                <a:lnTo>
                  <a:pt x="70500" y="59360"/>
                </a:lnTo>
                <a:lnTo>
                  <a:pt x="70500" y="59370"/>
                </a:lnTo>
                <a:lnTo>
                  <a:pt x="70500" y="59380"/>
                </a:lnTo>
                <a:lnTo>
                  <a:pt x="70510" y="59400"/>
                </a:lnTo>
                <a:lnTo>
                  <a:pt x="70500" y="59410"/>
                </a:lnTo>
                <a:lnTo>
                  <a:pt x="70490" y="59410"/>
                </a:lnTo>
                <a:lnTo>
                  <a:pt x="70470" y="59390"/>
                </a:lnTo>
                <a:lnTo>
                  <a:pt x="70460" y="59380"/>
                </a:lnTo>
                <a:lnTo>
                  <a:pt x="70460" y="59370"/>
                </a:lnTo>
                <a:lnTo>
                  <a:pt x="70450" y="59370"/>
                </a:lnTo>
                <a:lnTo>
                  <a:pt x="70440" y="59370"/>
                </a:lnTo>
                <a:lnTo>
                  <a:pt x="70430" y="59370"/>
                </a:lnTo>
                <a:lnTo>
                  <a:pt x="70420" y="59360"/>
                </a:lnTo>
                <a:lnTo>
                  <a:pt x="70420" y="59350"/>
                </a:lnTo>
                <a:lnTo>
                  <a:pt x="70410" y="59350"/>
                </a:lnTo>
                <a:lnTo>
                  <a:pt x="70410" y="59330"/>
                </a:lnTo>
                <a:lnTo>
                  <a:pt x="70400" y="59330"/>
                </a:lnTo>
                <a:lnTo>
                  <a:pt x="70400" y="59320"/>
                </a:lnTo>
                <a:lnTo>
                  <a:pt x="70390" y="59320"/>
                </a:lnTo>
                <a:lnTo>
                  <a:pt x="70380" y="59320"/>
                </a:lnTo>
                <a:lnTo>
                  <a:pt x="70370" y="59330"/>
                </a:lnTo>
                <a:lnTo>
                  <a:pt x="70370" y="59340"/>
                </a:lnTo>
                <a:lnTo>
                  <a:pt x="70270" y="59360"/>
                </a:lnTo>
                <a:lnTo>
                  <a:pt x="70260" y="59360"/>
                </a:lnTo>
                <a:lnTo>
                  <a:pt x="70260" y="59370"/>
                </a:lnTo>
                <a:lnTo>
                  <a:pt x="70250" y="59380"/>
                </a:lnTo>
                <a:lnTo>
                  <a:pt x="70220" y="59400"/>
                </a:lnTo>
                <a:lnTo>
                  <a:pt x="70200" y="59420"/>
                </a:lnTo>
                <a:lnTo>
                  <a:pt x="70190" y="59420"/>
                </a:lnTo>
                <a:lnTo>
                  <a:pt x="70180" y="59430"/>
                </a:lnTo>
                <a:lnTo>
                  <a:pt x="70180" y="59440"/>
                </a:lnTo>
                <a:lnTo>
                  <a:pt x="70170" y="59440"/>
                </a:lnTo>
                <a:lnTo>
                  <a:pt x="70170" y="59430"/>
                </a:lnTo>
                <a:lnTo>
                  <a:pt x="70150" y="59410"/>
                </a:lnTo>
                <a:lnTo>
                  <a:pt x="70140" y="59410"/>
                </a:lnTo>
                <a:lnTo>
                  <a:pt x="70130" y="59400"/>
                </a:lnTo>
                <a:lnTo>
                  <a:pt x="70200" y="59240"/>
                </a:lnTo>
                <a:lnTo>
                  <a:pt x="70200" y="59230"/>
                </a:lnTo>
                <a:lnTo>
                  <a:pt x="70200" y="59220"/>
                </a:lnTo>
                <a:lnTo>
                  <a:pt x="70190" y="59210"/>
                </a:lnTo>
                <a:lnTo>
                  <a:pt x="70190" y="59200"/>
                </a:lnTo>
                <a:lnTo>
                  <a:pt x="70190" y="59190"/>
                </a:lnTo>
                <a:lnTo>
                  <a:pt x="70200" y="59140"/>
                </a:lnTo>
                <a:lnTo>
                  <a:pt x="70200" y="59130"/>
                </a:lnTo>
                <a:lnTo>
                  <a:pt x="70200" y="59110"/>
                </a:lnTo>
                <a:lnTo>
                  <a:pt x="70200" y="59090"/>
                </a:lnTo>
                <a:lnTo>
                  <a:pt x="70200" y="59060"/>
                </a:lnTo>
                <a:lnTo>
                  <a:pt x="70200" y="59050"/>
                </a:lnTo>
                <a:lnTo>
                  <a:pt x="70200" y="59040"/>
                </a:lnTo>
                <a:lnTo>
                  <a:pt x="70170" y="59010"/>
                </a:lnTo>
                <a:lnTo>
                  <a:pt x="70150" y="59000"/>
                </a:lnTo>
                <a:lnTo>
                  <a:pt x="70130" y="59000"/>
                </a:lnTo>
                <a:lnTo>
                  <a:pt x="70120" y="59000"/>
                </a:lnTo>
                <a:lnTo>
                  <a:pt x="70120" y="58990"/>
                </a:lnTo>
                <a:lnTo>
                  <a:pt x="70110" y="58980"/>
                </a:lnTo>
                <a:lnTo>
                  <a:pt x="70110" y="58970"/>
                </a:lnTo>
                <a:lnTo>
                  <a:pt x="70110" y="58960"/>
                </a:lnTo>
                <a:lnTo>
                  <a:pt x="70110" y="58950"/>
                </a:lnTo>
                <a:lnTo>
                  <a:pt x="70110" y="58940"/>
                </a:lnTo>
                <a:lnTo>
                  <a:pt x="70120" y="58940"/>
                </a:lnTo>
                <a:lnTo>
                  <a:pt x="70120" y="58930"/>
                </a:lnTo>
                <a:lnTo>
                  <a:pt x="70150" y="58940"/>
                </a:lnTo>
                <a:lnTo>
                  <a:pt x="70180" y="58930"/>
                </a:lnTo>
                <a:lnTo>
                  <a:pt x="70190" y="58920"/>
                </a:lnTo>
                <a:lnTo>
                  <a:pt x="70190" y="58910"/>
                </a:lnTo>
                <a:lnTo>
                  <a:pt x="70190" y="58900"/>
                </a:lnTo>
                <a:lnTo>
                  <a:pt x="70180" y="58890"/>
                </a:lnTo>
                <a:lnTo>
                  <a:pt x="70180" y="58880"/>
                </a:lnTo>
                <a:lnTo>
                  <a:pt x="70180" y="58870"/>
                </a:lnTo>
                <a:lnTo>
                  <a:pt x="70190" y="58860"/>
                </a:lnTo>
                <a:lnTo>
                  <a:pt x="70190" y="58840"/>
                </a:lnTo>
                <a:lnTo>
                  <a:pt x="70190" y="58830"/>
                </a:lnTo>
                <a:lnTo>
                  <a:pt x="70190" y="58800"/>
                </a:lnTo>
                <a:lnTo>
                  <a:pt x="70190" y="58790"/>
                </a:lnTo>
                <a:lnTo>
                  <a:pt x="70190" y="58780"/>
                </a:lnTo>
                <a:lnTo>
                  <a:pt x="70200" y="58760"/>
                </a:lnTo>
                <a:lnTo>
                  <a:pt x="70200" y="58750"/>
                </a:lnTo>
                <a:lnTo>
                  <a:pt x="70190" y="58750"/>
                </a:lnTo>
                <a:lnTo>
                  <a:pt x="70190" y="58730"/>
                </a:lnTo>
                <a:lnTo>
                  <a:pt x="70190" y="58720"/>
                </a:lnTo>
                <a:lnTo>
                  <a:pt x="70180" y="58720"/>
                </a:lnTo>
                <a:lnTo>
                  <a:pt x="70170" y="58710"/>
                </a:lnTo>
                <a:lnTo>
                  <a:pt x="70170" y="58700"/>
                </a:lnTo>
                <a:lnTo>
                  <a:pt x="70160" y="58700"/>
                </a:lnTo>
                <a:lnTo>
                  <a:pt x="70150" y="58700"/>
                </a:lnTo>
                <a:lnTo>
                  <a:pt x="70140" y="58700"/>
                </a:lnTo>
                <a:lnTo>
                  <a:pt x="70130" y="58700"/>
                </a:lnTo>
                <a:lnTo>
                  <a:pt x="70130" y="58690"/>
                </a:lnTo>
                <a:lnTo>
                  <a:pt x="70120" y="58690"/>
                </a:lnTo>
                <a:lnTo>
                  <a:pt x="70110" y="58690"/>
                </a:lnTo>
                <a:lnTo>
                  <a:pt x="70090" y="58690"/>
                </a:lnTo>
                <a:lnTo>
                  <a:pt x="70080" y="58690"/>
                </a:lnTo>
                <a:lnTo>
                  <a:pt x="70070" y="58690"/>
                </a:lnTo>
                <a:lnTo>
                  <a:pt x="70070" y="58680"/>
                </a:lnTo>
                <a:lnTo>
                  <a:pt x="70070" y="58670"/>
                </a:lnTo>
                <a:lnTo>
                  <a:pt x="70080" y="58660"/>
                </a:lnTo>
                <a:lnTo>
                  <a:pt x="70080" y="58650"/>
                </a:lnTo>
                <a:lnTo>
                  <a:pt x="70080" y="58640"/>
                </a:lnTo>
                <a:lnTo>
                  <a:pt x="70080" y="58630"/>
                </a:lnTo>
                <a:lnTo>
                  <a:pt x="70080" y="58610"/>
                </a:lnTo>
                <a:lnTo>
                  <a:pt x="70100" y="58600"/>
                </a:lnTo>
                <a:lnTo>
                  <a:pt x="70110" y="58590"/>
                </a:lnTo>
                <a:lnTo>
                  <a:pt x="70120" y="58580"/>
                </a:lnTo>
                <a:lnTo>
                  <a:pt x="70130" y="58560"/>
                </a:lnTo>
                <a:lnTo>
                  <a:pt x="70140" y="58540"/>
                </a:lnTo>
                <a:lnTo>
                  <a:pt x="70140" y="58530"/>
                </a:lnTo>
                <a:lnTo>
                  <a:pt x="70150" y="58530"/>
                </a:lnTo>
                <a:lnTo>
                  <a:pt x="70160" y="58530"/>
                </a:lnTo>
                <a:lnTo>
                  <a:pt x="70170" y="58530"/>
                </a:lnTo>
                <a:lnTo>
                  <a:pt x="70180" y="58530"/>
                </a:lnTo>
                <a:lnTo>
                  <a:pt x="70180" y="58520"/>
                </a:lnTo>
                <a:lnTo>
                  <a:pt x="70170" y="58520"/>
                </a:lnTo>
                <a:lnTo>
                  <a:pt x="70170" y="58510"/>
                </a:lnTo>
                <a:lnTo>
                  <a:pt x="70170" y="58500"/>
                </a:lnTo>
                <a:lnTo>
                  <a:pt x="70160" y="58490"/>
                </a:lnTo>
                <a:lnTo>
                  <a:pt x="70160" y="58480"/>
                </a:lnTo>
                <a:lnTo>
                  <a:pt x="70150" y="58480"/>
                </a:lnTo>
                <a:lnTo>
                  <a:pt x="70130" y="58460"/>
                </a:lnTo>
                <a:lnTo>
                  <a:pt x="70120" y="58450"/>
                </a:lnTo>
                <a:lnTo>
                  <a:pt x="70120" y="58440"/>
                </a:lnTo>
                <a:lnTo>
                  <a:pt x="70120" y="58430"/>
                </a:lnTo>
                <a:lnTo>
                  <a:pt x="70100" y="58420"/>
                </a:lnTo>
                <a:lnTo>
                  <a:pt x="70100" y="58410"/>
                </a:lnTo>
                <a:lnTo>
                  <a:pt x="70090" y="58410"/>
                </a:lnTo>
                <a:lnTo>
                  <a:pt x="70090" y="58400"/>
                </a:lnTo>
                <a:lnTo>
                  <a:pt x="70090" y="58390"/>
                </a:lnTo>
                <a:lnTo>
                  <a:pt x="70090" y="58370"/>
                </a:lnTo>
                <a:lnTo>
                  <a:pt x="70080" y="58360"/>
                </a:lnTo>
                <a:lnTo>
                  <a:pt x="70080" y="58340"/>
                </a:lnTo>
                <a:lnTo>
                  <a:pt x="70080" y="58330"/>
                </a:lnTo>
                <a:lnTo>
                  <a:pt x="70080" y="58310"/>
                </a:lnTo>
                <a:lnTo>
                  <a:pt x="70070" y="58310"/>
                </a:lnTo>
                <a:lnTo>
                  <a:pt x="70060" y="58320"/>
                </a:lnTo>
                <a:lnTo>
                  <a:pt x="70050" y="58320"/>
                </a:lnTo>
                <a:lnTo>
                  <a:pt x="70040" y="58320"/>
                </a:lnTo>
                <a:lnTo>
                  <a:pt x="70030" y="58320"/>
                </a:lnTo>
                <a:lnTo>
                  <a:pt x="70020" y="58320"/>
                </a:lnTo>
                <a:lnTo>
                  <a:pt x="70020" y="58330"/>
                </a:lnTo>
                <a:lnTo>
                  <a:pt x="70010" y="58330"/>
                </a:lnTo>
                <a:lnTo>
                  <a:pt x="70010" y="58340"/>
                </a:lnTo>
                <a:lnTo>
                  <a:pt x="70000" y="58340"/>
                </a:lnTo>
                <a:lnTo>
                  <a:pt x="69990" y="58340"/>
                </a:lnTo>
                <a:lnTo>
                  <a:pt x="69990" y="58330"/>
                </a:lnTo>
                <a:lnTo>
                  <a:pt x="69980" y="58330"/>
                </a:lnTo>
                <a:lnTo>
                  <a:pt x="69980" y="58300"/>
                </a:lnTo>
                <a:lnTo>
                  <a:pt x="69980" y="58280"/>
                </a:lnTo>
                <a:lnTo>
                  <a:pt x="69970" y="58260"/>
                </a:lnTo>
                <a:lnTo>
                  <a:pt x="69970" y="58250"/>
                </a:lnTo>
                <a:lnTo>
                  <a:pt x="69960" y="58250"/>
                </a:lnTo>
                <a:lnTo>
                  <a:pt x="69960" y="58240"/>
                </a:lnTo>
                <a:lnTo>
                  <a:pt x="69960" y="58250"/>
                </a:lnTo>
                <a:lnTo>
                  <a:pt x="69950" y="58250"/>
                </a:lnTo>
                <a:lnTo>
                  <a:pt x="69940" y="58260"/>
                </a:lnTo>
                <a:lnTo>
                  <a:pt x="69920" y="58250"/>
                </a:lnTo>
                <a:lnTo>
                  <a:pt x="69910" y="58250"/>
                </a:lnTo>
                <a:lnTo>
                  <a:pt x="69910" y="58260"/>
                </a:lnTo>
                <a:lnTo>
                  <a:pt x="69900" y="58260"/>
                </a:lnTo>
                <a:lnTo>
                  <a:pt x="69900" y="58270"/>
                </a:lnTo>
                <a:lnTo>
                  <a:pt x="69890" y="58280"/>
                </a:lnTo>
                <a:lnTo>
                  <a:pt x="69880" y="58290"/>
                </a:lnTo>
                <a:lnTo>
                  <a:pt x="69870" y="58290"/>
                </a:lnTo>
                <a:lnTo>
                  <a:pt x="69860" y="58290"/>
                </a:lnTo>
                <a:lnTo>
                  <a:pt x="69840" y="58290"/>
                </a:lnTo>
                <a:lnTo>
                  <a:pt x="69840" y="58280"/>
                </a:lnTo>
                <a:lnTo>
                  <a:pt x="69830" y="58280"/>
                </a:lnTo>
                <a:lnTo>
                  <a:pt x="69830" y="58270"/>
                </a:lnTo>
                <a:lnTo>
                  <a:pt x="69840" y="58270"/>
                </a:lnTo>
                <a:lnTo>
                  <a:pt x="69840" y="58260"/>
                </a:lnTo>
                <a:lnTo>
                  <a:pt x="69830" y="58250"/>
                </a:lnTo>
                <a:lnTo>
                  <a:pt x="69810" y="58230"/>
                </a:lnTo>
                <a:lnTo>
                  <a:pt x="69800" y="58230"/>
                </a:lnTo>
                <a:lnTo>
                  <a:pt x="69800" y="58220"/>
                </a:lnTo>
                <a:lnTo>
                  <a:pt x="69800" y="58210"/>
                </a:lnTo>
                <a:lnTo>
                  <a:pt x="69800" y="58200"/>
                </a:lnTo>
                <a:lnTo>
                  <a:pt x="69810" y="58200"/>
                </a:lnTo>
                <a:lnTo>
                  <a:pt x="69810" y="58190"/>
                </a:lnTo>
                <a:lnTo>
                  <a:pt x="69850" y="58170"/>
                </a:lnTo>
                <a:lnTo>
                  <a:pt x="69860" y="58170"/>
                </a:lnTo>
                <a:lnTo>
                  <a:pt x="69860" y="58160"/>
                </a:lnTo>
                <a:lnTo>
                  <a:pt x="69870" y="58140"/>
                </a:lnTo>
                <a:lnTo>
                  <a:pt x="69880" y="58140"/>
                </a:lnTo>
                <a:lnTo>
                  <a:pt x="69880" y="58130"/>
                </a:lnTo>
                <a:lnTo>
                  <a:pt x="69890" y="58120"/>
                </a:lnTo>
                <a:lnTo>
                  <a:pt x="69890" y="58110"/>
                </a:lnTo>
                <a:lnTo>
                  <a:pt x="69890" y="58100"/>
                </a:lnTo>
                <a:lnTo>
                  <a:pt x="69890" y="58090"/>
                </a:lnTo>
                <a:lnTo>
                  <a:pt x="69860" y="58030"/>
                </a:lnTo>
                <a:lnTo>
                  <a:pt x="69840" y="58010"/>
                </a:lnTo>
                <a:lnTo>
                  <a:pt x="69830" y="58010"/>
                </a:lnTo>
                <a:lnTo>
                  <a:pt x="69820" y="58010"/>
                </a:lnTo>
                <a:lnTo>
                  <a:pt x="69820" y="58020"/>
                </a:lnTo>
                <a:lnTo>
                  <a:pt x="69810" y="58020"/>
                </a:lnTo>
                <a:lnTo>
                  <a:pt x="69790" y="58020"/>
                </a:lnTo>
                <a:lnTo>
                  <a:pt x="69780" y="58020"/>
                </a:lnTo>
                <a:lnTo>
                  <a:pt x="69770" y="58030"/>
                </a:lnTo>
                <a:lnTo>
                  <a:pt x="69770" y="58020"/>
                </a:lnTo>
                <a:lnTo>
                  <a:pt x="69760" y="58020"/>
                </a:lnTo>
                <a:lnTo>
                  <a:pt x="69740" y="58010"/>
                </a:lnTo>
                <a:lnTo>
                  <a:pt x="69730" y="58010"/>
                </a:lnTo>
                <a:lnTo>
                  <a:pt x="69730" y="58020"/>
                </a:lnTo>
                <a:lnTo>
                  <a:pt x="69730" y="58030"/>
                </a:lnTo>
                <a:lnTo>
                  <a:pt x="69730" y="58050"/>
                </a:lnTo>
                <a:lnTo>
                  <a:pt x="69720" y="58060"/>
                </a:lnTo>
                <a:lnTo>
                  <a:pt x="69720" y="58070"/>
                </a:lnTo>
                <a:lnTo>
                  <a:pt x="69710" y="58080"/>
                </a:lnTo>
                <a:lnTo>
                  <a:pt x="69670" y="58040"/>
                </a:lnTo>
                <a:lnTo>
                  <a:pt x="69670" y="58030"/>
                </a:lnTo>
                <a:lnTo>
                  <a:pt x="69660" y="58020"/>
                </a:lnTo>
                <a:lnTo>
                  <a:pt x="69660" y="58010"/>
                </a:lnTo>
                <a:lnTo>
                  <a:pt x="69670" y="58010"/>
                </a:lnTo>
                <a:lnTo>
                  <a:pt x="69670" y="58000"/>
                </a:lnTo>
                <a:lnTo>
                  <a:pt x="69680" y="57990"/>
                </a:lnTo>
                <a:lnTo>
                  <a:pt x="69690" y="57990"/>
                </a:lnTo>
                <a:lnTo>
                  <a:pt x="69700" y="57980"/>
                </a:lnTo>
                <a:lnTo>
                  <a:pt x="69700" y="57970"/>
                </a:lnTo>
                <a:lnTo>
                  <a:pt x="69690" y="57960"/>
                </a:lnTo>
                <a:lnTo>
                  <a:pt x="69690" y="57950"/>
                </a:lnTo>
                <a:lnTo>
                  <a:pt x="69690" y="57940"/>
                </a:lnTo>
                <a:lnTo>
                  <a:pt x="69690" y="57930"/>
                </a:lnTo>
                <a:lnTo>
                  <a:pt x="69700" y="57920"/>
                </a:lnTo>
                <a:lnTo>
                  <a:pt x="69700" y="57910"/>
                </a:lnTo>
                <a:lnTo>
                  <a:pt x="69710" y="57910"/>
                </a:lnTo>
                <a:lnTo>
                  <a:pt x="69720" y="57900"/>
                </a:lnTo>
                <a:lnTo>
                  <a:pt x="69720" y="57880"/>
                </a:lnTo>
                <a:lnTo>
                  <a:pt x="69730" y="57880"/>
                </a:lnTo>
                <a:lnTo>
                  <a:pt x="69730" y="57870"/>
                </a:lnTo>
                <a:lnTo>
                  <a:pt x="69750" y="57830"/>
                </a:lnTo>
                <a:lnTo>
                  <a:pt x="69750" y="57820"/>
                </a:lnTo>
                <a:lnTo>
                  <a:pt x="69760" y="57820"/>
                </a:lnTo>
                <a:lnTo>
                  <a:pt x="69770" y="57810"/>
                </a:lnTo>
                <a:lnTo>
                  <a:pt x="69780" y="57810"/>
                </a:lnTo>
                <a:lnTo>
                  <a:pt x="69780" y="57800"/>
                </a:lnTo>
                <a:lnTo>
                  <a:pt x="69790" y="57800"/>
                </a:lnTo>
                <a:lnTo>
                  <a:pt x="69780" y="57790"/>
                </a:lnTo>
                <a:lnTo>
                  <a:pt x="69780" y="57770"/>
                </a:lnTo>
                <a:lnTo>
                  <a:pt x="69770" y="57750"/>
                </a:lnTo>
                <a:lnTo>
                  <a:pt x="69760" y="57740"/>
                </a:lnTo>
                <a:lnTo>
                  <a:pt x="69750" y="57740"/>
                </a:lnTo>
                <a:lnTo>
                  <a:pt x="69740" y="57740"/>
                </a:lnTo>
                <a:lnTo>
                  <a:pt x="69740" y="57730"/>
                </a:lnTo>
                <a:lnTo>
                  <a:pt x="69740" y="57720"/>
                </a:lnTo>
                <a:lnTo>
                  <a:pt x="69740" y="57710"/>
                </a:lnTo>
                <a:lnTo>
                  <a:pt x="69750" y="57690"/>
                </a:lnTo>
                <a:lnTo>
                  <a:pt x="69750" y="57680"/>
                </a:lnTo>
                <a:lnTo>
                  <a:pt x="69760" y="57680"/>
                </a:lnTo>
                <a:lnTo>
                  <a:pt x="69760" y="57670"/>
                </a:lnTo>
                <a:lnTo>
                  <a:pt x="69770" y="57660"/>
                </a:lnTo>
                <a:lnTo>
                  <a:pt x="69790" y="57660"/>
                </a:lnTo>
                <a:lnTo>
                  <a:pt x="69800" y="57660"/>
                </a:lnTo>
                <a:lnTo>
                  <a:pt x="69830" y="57660"/>
                </a:lnTo>
                <a:lnTo>
                  <a:pt x="69840" y="57650"/>
                </a:lnTo>
                <a:lnTo>
                  <a:pt x="69850" y="57640"/>
                </a:lnTo>
                <a:lnTo>
                  <a:pt x="69860" y="57600"/>
                </a:lnTo>
                <a:lnTo>
                  <a:pt x="69870" y="57570"/>
                </a:lnTo>
                <a:lnTo>
                  <a:pt x="69880" y="57570"/>
                </a:lnTo>
                <a:lnTo>
                  <a:pt x="69880" y="57560"/>
                </a:lnTo>
                <a:lnTo>
                  <a:pt x="69880" y="57550"/>
                </a:lnTo>
                <a:lnTo>
                  <a:pt x="69880" y="57540"/>
                </a:lnTo>
                <a:lnTo>
                  <a:pt x="69880" y="57530"/>
                </a:lnTo>
                <a:lnTo>
                  <a:pt x="69890" y="57520"/>
                </a:lnTo>
                <a:lnTo>
                  <a:pt x="69900" y="57510"/>
                </a:lnTo>
                <a:lnTo>
                  <a:pt x="69910" y="57500"/>
                </a:lnTo>
                <a:lnTo>
                  <a:pt x="69910" y="57490"/>
                </a:lnTo>
                <a:lnTo>
                  <a:pt x="69910" y="57470"/>
                </a:lnTo>
                <a:lnTo>
                  <a:pt x="69920" y="57460"/>
                </a:lnTo>
                <a:lnTo>
                  <a:pt x="69920" y="57450"/>
                </a:lnTo>
                <a:lnTo>
                  <a:pt x="69920" y="57440"/>
                </a:lnTo>
                <a:lnTo>
                  <a:pt x="69930" y="57440"/>
                </a:lnTo>
                <a:lnTo>
                  <a:pt x="69950" y="57420"/>
                </a:lnTo>
                <a:lnTo>
                  <a:pt x="69960" y="57420"/>
                </a:lnTo>
                <a:lnTo>
                  <a:pt x="69970" y="57420"/>
                </a:lnTo>
                <a:lnTo>
                  <a:pt x="69990" y="57430"/>
                </a:lnTo>
                <a:lnTo>
                  <a:pt x="70000" y="57430"/>
                </a:lnTo>
                <a:lnTo>
                  <a:pt x="70020" y="57410"/>
                </a:lnTo>
                <a:lnTo>
                  <a:pt x="70030" y="57360"/>
                </a:lnTo>
                <a:lnTo>
                  <a:pt x="70060" y="57330"/>
                </a:lnTo>
                <a:lnTo>
                  <a:pt x="70070" y="57320"/>
                </a:lnTo>
                <a:lnTo>
                  <a:pt x="70090" y="57300"/>
                </a:lnTo>
                <a:lnTo>
                  <a:pt x="70110" y="57300"/>
                </a:lnTo>
                <a:lnTo>
                  <a:pt x="70120" y="57300"/>
                </a:lnTo>
                <a:lnTo>
                  <a:pt x="70120" y="57310"/>
                </a:lnTo>
                <a:lnTo>
                  <a:pt x="70130" y="57310"/>
                </a:lnTo>
                <a:lnTo>
                  <a:pt x="70150" y="57330"/>
                </a:lnTo>
                <a:lnTo>
                  <a:pt x="70160" y="57340"/>
                </a:lnTo>
                <a:lnTo>
                  <a:pt x="70170" y="57340"/>
                </a:lnTo>
                <a:lnTo>
                  <a:pt x="70180" y="57340"/>
                </a:lnTo>
                <a:lnTo>
                  <a:pt x="70190" y="57340"/>
                </a:lnTo>
                <a:lnTo>
                  <a:pt x="70190" y="57330"/>
                </a:lnTo>
                <a:lnTo>
                  <a:pt x="70200" y="57330"/>
                </a:lnTo>
                <a:lnTo>
                  <a:pt x="70200" y="57320"/>
                </a:lnTo>
                <a:lnTo>
                  <a:pt x="70200" y="57310"/>
                </a:lnTo>
                <a:lnTo>
                  <a:pt x="70200" y="57300"/>
                </a:lnTo>
                <a:lnTo>
                  <a:pt x="70200" y="57230"/>
                </a:lnTo>
                <a:lnTo>
                  <a:pt x="70190" y="57210"/>
                </a:lnTo>
                <a:lnTo>
                  <a:pt x="70190" y="57200"/>
                </a:lnTo>
                <a:lnTo>
                  <a:pt x="70180" y="57200"/>
                </a:lnTo>
                <a:lnTo>
                  <a:pt x="70180" y="57190"/>
                </a:lnTo>
                <a:lnTo>
                  <a:pt x="70170" y="57190"/>
                </a:lnTo>
                <a:lnTo>
                  <a:pt x="70170" y="57180"/>
                </a:lnTo>
                <a:lnTo>
                  <a:pt x="70170" y="57170"/>
                </a:lnTo>
                <a:lnTo>
                  <a:pt x="70170" y="57160"/>
                </a:lnTo>
                <a:lnTo>
                  <a:pt x="70160" y="57150"/>
                </a:lnTo>
                <a:lnTo>
                  <a:pt x="70150" y="57150"/>
                </a:lnTo>
                <a:lnTo>
                  <a:pt x="70150" y="57140"/>
                </a:lnTo>
                <a:lnTo>
                  <a:pt x="70140" y="57140"/>
                </a:lnTo>
                <a:lnTo>
                  <a:pt x="70140" y="57130"/>
                </a:lnTo>
                <a:lnTo>
                  <a:pt x="70140" y="57120"/>
                </a:lnTo>
                <a:lnTo>
                  <a:pt x="70140" y="57110"/>
                </a:lnTo>
                <a:lnTo>
                  <a:pt x="70140" y="57100"/>
                </a:lnTo>
                <a:lnTo>
                  <a:pt x="70130" y="57090"/>
                </a:lnTo>
                <a:lnTo>
                  <a:pt x="70130" y="57080"/>
                </a:lnTo>
                <a:lnTo>
                  <a:pt x="70130" y="57070"/>
                </a:lnTo>
                <a:lnTo>
                  <a:pt x="70140" y="57060"/>
                </a:lnTo>
                <a:lnTo>
                  <a:pt x="70150" y="57040"/>
                </a:lnTo>
                <a:lnTo>
                  <a:pt x="70150" y="57030"/>
                </a:lnTo>
                <a:lnTo>
                  <a:pt x="70150" y="57020"/>
                </a:lnTo>
                <a:lnTo>
                  <a:pt x="70150" y="57010"/>
                </a:lnTo>
                <a:lnTo>
                  <a:pt x="70140" y="57000"/>
                </a:lnTo>
                <a:lnTo>
                  <a:pt x="70160" y="56990"/>
                </a:lnTo>
                <a:lnTo>
                  <a:pt x="70240" y="57010"/>
                </a:lnTo>
                <a:lnTo>
                  <a:pt x="70340" y="57000"/>
                </a:lnTo>
                <a:lnTo>
                  <a:pt x="70350" y="56990"/>
                </a:lnTo>
                <a:lnTo>
                  <a:pt x="70370" y="56970"/>
                </a:lnTo>
                <a:lnTo>
                  <a:pt x="70390" y="56960"/>
                </a:lnTo>
                <a:lnTo>
                  <a:pt x="70400" y="56960"/>
                </a:lnTo>
                <a:lnTo>
                  <a:pt x="70410" y="56950"/>
                </a:lnTo>
                <a:lnTo>
                  <a:pt x="70420" y="56940"/>
                </a:lnTo>
                <a:lnTo>
                  <a:pt x="70420" y="56930"/>
                </a:lnTo>
                <a:lnTo>
                  <a:pt x="70430" y="56920"/>
                </a:lnTo>
                <a:lnTo>
                  <a:pt x="70440" y="56920"/>
                </a:lnTo>
                <a:lnTo>
                  <a:pt x="70450" y="56930"/>
                </a:lnTo>
                <a:lnTo>
                  <a:pt x="70460" y="56940"/>
                </a:lnTo>
                <a:lnTo>
                  <a:pt x="70490" y="56940"/>
                </a:lnTo>
                <a:lnTo>
                  <a:pt x="70500" y="56930"/>
                </a:lnTo>
                <a:lnTo>
                  <a:pt x="70500" y="56910"/>
                </a:lnTo>
                <a:lnTo>
                  <a:pt x="70510" y="56910"/>
                </a:lnTo>
                <a:lnTo>
                  <a:pt x="70510" y="56900"/>
                </a:lnTo>
                <a:lnTo>
                  <a:pt x="70530" y="56890"/>
                </a:lnTo>
                <a:lnTo>
                  <a:pt x="70540" y="56870"/>
                </a:lnTo>
                <a:lnTo>
                  <a:pt x="70550" y="56870"/>
                </a:lnTo>
                <a:lnTo>
                  <a:pt x="70550" y="56880"/>
                </a:lnTo>
                <a:lnTo>
                  <a:pt x="70560" y="56890"/>
                </a:lnTo>
                <a:lnTo>
                  <a:pt x="70560" y="56900"/>
                </a:lnTo>
                <a:lnTo>
                  <a:pt x="70560" y="56910"/>
                </a:lnTo>
                <a:lnTo>
                  <a:pt x="70570" y="56910"/>
                </a:lnTo>
                <a:lnTo>
                  <a:pt x="70580" y="56910"/>
                </a:lnTo>
                <a:lnTo>
                  <a:pt x="70580" y="56900"/>
                </a:lnTo>
                <a:lnTo>
                  <a:pt x="70590" y="56890"/>
                </a:lnTo>
                <a:lnTo>
                  <a:pt x="70600" y="56880"/>
                </a:lnTo>
                <a:lnTo>
                  <a:pt x="70650" y="56860"/>
                </a:lnTo>
                <a:lnTo>
                  <a:pt x="70660" y="56860"/>
                </a:lnTo>
                <a:lnTo>
                  <a:pt x="70670" y="56880"/>
                </a:lnTo>
                <a:lnTo>
                  <a:pt x="70680" y="56880"/>
                </a:lnTo>
                <a:lnTo>
                  <a:pt x="70690" y="56880"/>
                </a:lnTo>
                <a:lnTo>
                  <a:pt x="70700" y="56880"/>
                </a:lnTo>
                <a:lnTo>
                  <a:pt x="70700" y="56870"/>
                </a:lnTo>
                <a:lnTo>
                  <a:pt x="70710" y="56860"/>
                </a:lnTo>
                <a:lnTo>
                  <a:pt x="70720" y="56850"/>
                </a:lnTo>
                <a:lnTo>
                  <a:pt x="70780" y="56820"/>
                </a:lnTo>
                <a:lnTo>
                  <a:pt x="70780" y="56810"/>
                </a:lnTo>
                <a:lnTo>
                  <a:pt x="70780" y="56800"/>
                </a:lnTo>
                <a:lnTo>
                  <a:pt x="70780" y="56790"/>
                </a:lnTo>
                <a:lnTo>
                  <a:pt x="70770" y="56770"/>
                </a:lnTo>
                <a:lnTo>
                  <a:pt x="70770" y="56760"/>
                </a:lnTo>
                <a:lnTo>
                  <a:pt x="70760" y="56730"/>
                </a:lnTo>
                <a:lnTo>
                  <a:pt x="70760" y="56720"/>
                </a:lnTo>
                <a:lnTo>
                  <a:pt x="70770" y="56710"/>
                </a:lnTo>
                <a:lnTo>
                  <a:pt x="70780" y="56700"/>
                </a:lnTo>
                <a:lnTo>
                  <a:pt x="70800" y="56700"/>
                </a:lnTo>
                <a:lnTo>
                  <a:pt x="70800" y="56710"/>
                </a:lnTo>
                <a:lnTo>
                  <a:pt x="70810" y="56710"/>
                </a:lnTo>
                <a:lnTo>
                  <a:pt x="70820" y="56720"/>
                </a:lnTo>
                <a:lnTo>
                  <a:pt x="70830" y="56720"/>
                </a:lnTo>
                <a:lnTo>
                  <a:pt x="70840" y="56720"/>
                </a:lnTo>
                <a:lnTo>
                  <a:pt x="70840" y="56710"/>
                </a:lnTo>
                <a:lnTo>
                  <a:pt x="70850" y="56680"/>
                </a:lnTo>
                <a:lnTo>
                  <a:pt x="70850" y="56650"/>
                </a:lnTo>
                <a:lnTo>
                  <a:pt x="70850" y="56640"/>
                </a:lnTo>
                <a:lnTo>
                  <a:pt x="70850" y="56630"/>
                </a:lnTo>
                <a:lnTo>
                  <a:pt x="70860" y="56620"/>
                </a:lnTo>
                <a:lnTo>
                  <a:pt x="70870" y="56610"/>
                </a:lnTo>
                <a:lnTo>
                  <a:pt x="70880" y="56600"/>
                </a:lnTo>
                <a:lnTo>
                  <a:pt x="70880" y="56590"/>
                </a:lnTo>
                <a:lnTo>
                  <a:pt x="70890" y="56590"/>
                </a:lnTo>
                <a:lnTo>
                  <a:pt x="70900" y="56590"/>
                </a:lnTo>
                <a:lnTo>
                  <a:pt x="70910" y="56590"/>
                </a:lnTo>
                <a:lnTo>
                  <a:pt x="70920" y="56590"/>
                </a:lnTo>
                <a:lnTo>
                  <a:pt x="70920" y="56580"/>
                </a:lnTo>
                <a:lnTo>
                  <a:pt x="70930" y="56570"/>
                </a:lnTo>
                <a:lnTo>
                  <a:pt x="71000" y="56540"/>
                </a:lnTo>
                <a:lnTo>
                  <a:pt x="71010" y="56530"/>
                </a:lnTo>
                <a:lnTo>
                  <a:pt x="71020" y="56520"/>
                </a:lnTo>
                <a:lnTo>
                  <a:pt x="71020" y="56510"/>
                </a:lnTo>
                <a:lnTo>
                  <a:pt x="71030" y="56510"/>
                </a:lnTo>
                <a:lnTo>
                  <a:pt x="71030" y="56500"/>
                </a:lnTo>
                <a:lnTo>
                  <a:pt x="71030" y="56490"/>
                </a:lnTo>
                <a:lnTo>
                  <a:pt x="71040" y="56490"/>
                </a:lnTo>
                <a:lnTo>
                  <a:pt x="71080" y="56510"/>
                </a:lnTo>
                <a:lnTo>
                  <a:pt x="71090" y="56510"/>
                </a:lnTo>
                <a:lnTo>
                  <a:pt x="71110" y="56510"/>
                </a:lnTo>
                <a:lnTo>
                  <a:pt x="71120" y="56510"/>
                </a:lnTo>
                <a:lnTo>
                  <a:pt x="71130" y="56510"/>
                </a:lnTo>
                <a:lnTo>
                  <a:pt x="71140" y="56520"/>
                </a:lnTo>
                <a:lnTo>
                  <a:pt x="71150" y="56510"/>
                </a:lnTo>
                <a:lnTo>
                  <a:pt x="71170" y="56500"/>
                </a:lnTo>
                <a:lnTo>
                  <a:pt x="71180" y="56500"/>
                </a:lnTo>
                <a:lnTo>
                  <a:pt x="71190" y="56500"/>
                </a:lnTo>
                <a:lnTo>
                  <a:pt x="71190" y="56510"/>
                </a:lnTo>
                <a:lnTo>
                  <a:pt x="71200" y="56510"/>
                </a:lnTo>
                <a:lnTo>
                  <a:pt x="71210" y="56510"/>
                </a:lnTo>
                <a:lnTo>
                  <a:pt x="71220" y="56500"/>
                </a:lnTo>
                <a:lnTo>
                  <a:pt x="71230" y="56490"/>
                </a:lnTo>
                <a:lnTo>
                  <a:pt x="71250" y="56500"/>
                </a:lnTo>
                <a:lnTo>
                  <a:pt x="71260" y="56500"/>
                </a:lnTo>
                <a:lnTo>
                  <a:pt x="71270" y="56490"/>
                </a:lnTo>
                <a:lnTo>
                  <a:pt x="71280" y="56490"/>
                </a:lnTo>
                <a:lnTo>
                  <a:pt x="71340" y="56470"/>
                </a:lnTo>
                <a:lnTo>
                  <a:pt x="71350" y="56460"/>
                </a:lnTo>
                <a:lnTo>
                  <a:pt x="71360" y="56460"/>
                </a:lnTo>
                <a:lnTo>
                  <a:pt x="71370" y="56450"/>
                </a:lnTo>
                <a:lnTo>
                  <a:pt x="71370" y="56440"/>
                </a:lnTo>
                <a:lnTo>
                  <a:pt x="71400" y="56420"/>
                </a:lnTo>
                <a:lnTo>
                  <a:pt x="71410" y="56410"/>
                </a:lnTo>
                <a:lnTo>
                  <a:pt x="71410" y="56400"/>
                </a:lnTo>
                <a:lnTo>
                  <a:pt x="71410" y="56390"/>
                </a:lnTo>
                <a:lnTo>
                  <a:pt x="71410" y="56380"/>
                </a:lnTo>
                <a:lnTo>
                  <a:pt x="71410" y="56370"/>
                </a:lnTo>
                <a:lnTo>
                  <a:pt x="71400" y="56360"/>
                </a:lnTo>
                <a:lnTo>
                  <a:pt x="71350" y="56330"/>
                </a:lnTo>
                <a:lnTo>
                  <a:pt x="71340" y="56320"/>
                </a:lnTo>
                <a:lnTo>
                  <a:pt x="71340" y="56310"/>
                </a:lnTo>
                <a:lnTo>
                  <a:pt x="71340" y="56300"/>
                </a:lnTo>
                <a:lnTo>
                  <a:pt x="71340" y="56290"/>
                </a:lnTo>
                <a:lnTo>
                  <a:pt x="71340" y="56260"/>
                </a:lnTo>
                <a:lnTo>
                  <a:pt x="71340" y="56250"/>
                </a:lnTo>
                <a:lnTo>
                  <a:pt x="71310" y="56230"/>
                </a:lnTo>
                <a:lnTo>
                  <a:pt x="71300" y="56220"/>
                </a:lnTo>
                <a:lnTo>
                  <a:pt x="71290" y="56210"/>
                </a:lnTo>
                <a:lnTo>
                  <a:pt x="71300" y="56200"/>
                </a:lnTo>
                <a:lnTo>
                  <a:pt x="71310" y="56190"/>
                </a:lnTo>
                <a:lnTo>
                  <a:pt x="71310" y="56170"/>
                </a:lnTo>
                <a:lnTo>
                  <a:pt x="71320" y="56170"/>
                </a:lnTo>
                <a:lnTo>
                  <a:pt x="71320" y="56160"/>
                </a:lnTo>
                <a:lnTo>
                  <a:pt x="71320" y="56140"/>
                </a:lnTo>
                <a:lnTo>
                  <a:pt x="71320" y="56130"/>
                </a:lnTo>
                <a:lnTo>
                  <a:pt x="71320" y="56120"/>
                </a:lnTo>
                <a:lnTo>
                  <a:pt x="71310" y="56120"/>
                </a:lnTo>
                <a:lnTo>
                  <a:pt x="71310" y="56110"/>
                </a:lnTo>
                <a:lnTo>
                  <a:pt x="71300" y="56100"/>
                </a:lnTo>
                <a:lnTo>
                  <a:pt x="71290" y="56100"/>
                </a:lnTo>
                <a:lnTo>
                  <a:pt x="71290" y="56090"/>
                </a:lnTo>
                <a:lnTo>
                  <a:pt x="71290" y="56070"/>
                </a:lnTo>
                <a:lnTo>
                  <a:pt x="71300" y="56070"/>
                </a:lnTo>
                <a:lnTo>
                  <a:pt x="71300" y="56060"/>
                </a:lnTo>
                <a:lnTo>
                  <a:pt x="71300" y="56050"/>
                </a:lnTo>
                <a:lnTo>
                  <a:pt x="71290" y="56040"/>
                </a:lnTo>
                <a:lnTo>
                  <a:pt x="71290" y="56030"/>
                </a:lnTo>
                <a:lnTo>
                  <a:pt x="71290" y="56020"/>
                </a:lnTo>
                <a:lnTo>
                  <a:pt x="71300" y="56010"/>
                </a:lnTo>
                <a:lnTo>
                  <a:pt x="71320" y="55990"/>
                </a:lnTo>
                <a:lnTo>
                  <a:pt x="71330" y="55980"/>
                </a:lnTo>
                <a:lnTo>
                  <a:pt x="71340" y="55970"/>
                </a:lnTo>
                <a:lnTo>
                  <a:pt x="71350" y="55970"/>
                </a:lnTo>
                <a:lnTo>
                  <a:pt x="71360" y="55970"/>
                </a:lnTo>
                <a:lnTo>
                  <a:pt x="71370" y="55970"/>
                </a:lnTo>
                <a:lnTo>
                  <a:pt x="71380" y="55980"/>
                </a:lnTo>
                <a:lnTo>
                  <a:pt x="71390" y="55980"/>
                </a:lnTo>
                <a:lnTo>
                  <a:pt x="71400" y="56000"/>
                </a:lnTo>
                <a:lnTo>
                  <a:pt x="71410" y="56000"/>
                </a:lnTo>
                <a:lnTo>
                  <a:pt x="71440" y="56000"/>
                </a:lnTo>
                <a:lnTo>
                  <a:pt x="71450" y="56010"/>
                </a:lnTo>
                <a:lnTo>
                  <a:pt x="71450" y="56020"/>
                </a:lnTo>
                <a:lnTo>
                  <a:pt x="71460" y="56020"/>
                </a:lnTo>
                <a:lnTo>
                  <a:pt x="71460" y="56030"/>
                </a:lnTo>
                <a:lnTo>
                  <a:pt x="71470" y="56030"/>
                </a:lnTo>
                <a:lnTo>
                  <a:pt x="71490" y="56040"/>
                </a:lnTo>
                <a:lnTo>
                  <a:pt x="71520" y="56050"/>
                </a:lnTo>
                <a:lnTo>
                  <a:pt x="71530" y="56060"/>
                </a:lnTo>
                <a:lnTo>
                  <a:pt x="71550" y="56080"/>
                </a:lnTo>
                <a:lnTo>
                  <a:pt x="71550" y="56090"/>
                </a:lnTo>
                <a:lnTo>
                  <a:pt x="71640" y="56110"/>
                </a:lnTo>
                <a:lnTo>
                  <a:pt x="71660" y="56100"/>
                </a:lnTo>
                <a:lnTo>
                  <a:pt x="71670" y="56110"/>
                </a:lnTo>
                <a:lnTo>
                  <a:pt x="71670" y="56120"/>
                </a:lnTo>
                <a:lnTo>
                  <a:pt x="71680" y="56130"/>
                </a:lnTo>
                <a:lnTo>
                  <a:pt x="71680" y="56140"/>
                </a:lnTo>
                <a:lnTo>
                  <a:pt x="71690" y="56140"/>
                </a:lnTo>
                <a:lnTo>
                  <a:pt x="71700" y="56140"/>
                </a:lnTo>
                <a:lnTo>
                  <a:pt x="71770" y="56120"/>
                </a:lnTo>
                <a:lnTo>
                  <a:pt x="71800" y="56160"/>
                </a:lnTo>
                <a:lnTo>
                  <a:pt x="71810" y="56160"/>
                </a:lnTo>
                <a:lnTo>
                  <a:pt x="71820" y="56170"/>
                </a:lnTo>
                <a:lnTo>
                  <a:pt x="71830" y="56170"/>
                </a:lnTo>
                <a:lnTo>
                  <a:pt x="71840" y="56180"/>
                </a:lnTo>
                <a:lnTo>
                  <a:pt x="71850" y="56180"/>
                </a:lnTo>
                <a:lnTo>
                  <a:pt x="71880" y="56170"/>
                </a:lnTo>
                <a:lnTo>
                  <a:pt x="71900" y="56170"/>
                </a:lnTo>
                <a:lnTo>
                  <a:pt x="71910" y="56170"/>
                </a:lnTo>
                <a:lnTo>
                  <a:pt x="71950" y="56200"/>
                </a:lnTo>
                <a:lnTo>
                  <a:pt x="71960" y="56200"/>
                </a:lnTo>
                <a:lnTo>
                  <a:pt x="72060" y="56210"/>
                </a:lnTo>
                <a:lnTo>
                  <a:pt x="72070" y="56210"/>
                </a:lnTo>
                <a:lnTo>
                  <a:pt x="72080" y="56220"/>
                </a:lnTo>
                <a:lnTo>
                  <a:pt x="72100" y="56240"/>
                </a:lnTo>
                <a:lnTo>
                  <a:pt x="72110" y="56240"/>
                </a:lnTo>
                <a:lnTo>
                  <a:pt x="72130" y="56240"/>
                </a:lnTo>
                <a:lnTo>
                  <a:pt x="72150" y="56250"/>
                </a:lnTo>
                <a:lnTo>
                  <a:pt x="72170" y="56240"/>
                </a:lnTo>
                <a:lnTo>
                  <a:pt x="72170" y="56220"/>
                </a:lnTo>
                <a:lnTo>
                  <a:pt x="72180" y="56210"/>
                </a:lnTo>
                <a:lnTo>
                  <a:pt x="72180" y="56200"/>
                </a:lnTo>
                <a:lnTo>
                  <a:pt x="72180" y="56190"/>
                </a:lnTo>
                <a:lnTo>
                  <a:pt x="72180" y="56180"/>
                </a:lnTo>
                <a:lnTo>
                  <a:pt x="72160" y="56170"/>
                </a:lnTo>
                <a:lnTo>
                  <a:pt x="72160" y="56160"/>
                </a:lnTo>
                <a:lnTo>
                  <a:pt x="72160" y="56150"/>
                </a:lnTo>
                <a:lnTo>
                  <a:pt x="72160" y="56140"/>
                </a:lnTo>
                <a:lnTo>
                  <a:pt x="72170" y="56100"/>
                </a:lnTo>
                <a:lnTo>
                  <a:pt x="72180" y="56090"/>
                </a:lnTo>
                <a:lnTo>
                  <a:pt x="72180" y="56080"/>
                </a:lnTo>
                <a:lnTo>
                  <a:pt x="72200" y="56070"/>
                </a:lnTo>
                <a:lnTo>
                  <a:pt x="72200" y="56060"/>
                </a:lnTo>
                <a:lnTo>
                  <a:pt x="72210" y="56050"/>
                </a:lnTo>
                <a:lnTo>
                  <a:pt x="72220" y="56050"/>
                </a:lnTo>
                <a:lnTo>
                  <a:pt x="72230" y="56050"/>
                </a:lnTo>
                <a:lnTo>
                  <a:pt x="72230" y="56040"/>
                </a:lnTo>
                <a:lnTo>
                  <a:pt x="72240" y="56030"/>
                </a:lnTo>
                <a:lnTo>
                  <a:pt x="72250" y="56020"/>
                </a:lnTo>
                <a:lnTo>
                  <a:pt x="72260" y="56010"/>
                </a:lnTo>
                <a:lnTo>
                  <a:pt x="72260" y="56000"/>
                </a:lnTo>
                <a:lnTo>
                  <a:pt x="72260" y="55990"/>
                </a:lnTo>
                <a:lnTo>
                  <a:pt x="72250" y="55990"/>
                </a:lnTo>
                <a:lnTo>
                  <a:pt x="72250" y="55980"/>
                </a:lnTo>
                <a:lnTo>
                  <a:pt x="72240" y="55970"/>
                </a:lnTo>
                <a:lnTo>
                  <a:pt x="72240" y="55960"/>
                </a:lnTo>
                <a:lnTo>
                  <a:pt x="72240" y="55950"/>
                </a:lnTo>
                <a:lnTo>
                  <a:pt x="72240" y="55940"/>
                </a:lnTo>
                <a:lnTo>
                  <a:pt x="72200" y="55940"/>
                </a:lnTo>
                <a:lnTo>
                  <a:pt x="72190" y="55940"/>
                </a:lnTo>
                <a:lnTo>
                  <a:pt x="72180" y="55930"/>
                </a:lnTo>
                <a:lnTo>
                  <a:pt x="72180" y="55920"/>
                </a:lnTo>
                <a:lnTo>
                  <a:pt x="72180" y="55910"/>
                </a:lnTo>
                <a:lnTo>
                  <a:pt x="72210" y="55890"/>
                </a:lnTo>
                <a:lnTo>
                  <a:pt x="72180" y="55870"/>
                </a:lnTo>
                <a:lnTo>
                  <a:pt x="72170" y="55870"/>
                </a:lnTo>
                <a:lnTo>
                  <a:pt x="72170" y="55860"/>
                </a:lnTo>
                <a:lnTo>
                  <a:pt x="72160" y="55850"/>
                </a:lnTo>
                <a:lnTo>
                  <a:pt x="72160" y="55840"/>
                </a:lnTo>
                <a:lnTo>
                  <a:pt x="72160" y="55810"/>
                </a:lnTo>
                <a:lnTo>
                  <a:pt x="72160" y="55790"/>
                </a:lnTo>
                <a:lnTo>
                  <a:pt x="72170" y="55780"/>
                </a:lnTo>
                <a:lnTo>
                  <a:pt x="72180" y="55780"/>
                </a:lnTo>
                <a:lnTo>
                  <a:pt x="72190" y="55780"/>
                </a:lnTo>
                <a:lnTo>
                  <a:pt x="72200" y="55780"/>
                </a:lnTo>
                <a:lnTo>
                  <a:pt x="72200" y="55770"/>
                </a:lnTo>
                <a:lnTo>
                  <a:pt x="72190" y="55760"/>
                </a:lnTo>
                <a:lnTo>
                  <a:pt x="72190" y="55750"/>
                </a:lnTo>
                <a:lnTo>
                  <a:pt x="72180" y="55740"/>
                </a:lnTo>
                <a:lnTo>
                  <a:pt x="72180" y="55730"/>
                </a:lnTo>
                <a:lnTo>
                  <a:pt x="72180" y="55720"/>
                </a:lnTo>
                <a:lnTo>
                  <a:pt x="72180" y="55710"/>
                </a:lnTo>
                <a:lnTo>
                  <a:pt x="72180" y="55700"/>
                </a:lnTo>
                <a:lnTo>
                  <a:pt x="72190" y="55700"/>
                </a:lnTo>
                <a:lnTo>
                  <a:pt x="72200" y="55690"/>
                </a:lnTo>
                <a:lnTo>
                  <a:pt x="72230" y="55650"/>
                </a:lnTo>
                <a:lnTo>
                  <a:pt x="72230" y="55640"/>
                </a:lnTo>
                <a:lnTo>
                  <a:pt x="72240" y="55620"/>
                </a:lnTo>
                <a:lnTo>
                  <a:pt x="72250" y="55610"/>
                </a:lnTo>
                <a:lnTo>
                  <a:pt x="72260" y="55610"/>
                </a:lnTo>
                <a:lnTo>
                  <a:pt x="72260" y="55600"/>
                </a:lnTo>
                <a:lnTo>
                  <a:pt x="72260" y="55590"/>
                </a:lnTo>
                <a:lnTo>
                  <a:pt x="72270" y="55580"/>
                </a:lnTo>
                <a:lnTo>
                  <a:pt x="72280" y="55570"/>
                </a:lnTo>
                <a:lnTo>
                  <a:pt x="72290" y="55570"/>
                </a:lnTo>
                <a:lnTo>
                  <a:pt x="72300" y="55570"/>
                </a:lnTo>
                <a:lnTo>
                  <a:pt x="72310" y="55570"/>
                </a:lnTo>
                <a:lnTo>
                  <a:pt x="72310" y="55560"/>
                </a:lnTo>
                <a:lnTo>
                  <a:pt x="72310" y="55550"/>
                </a:lnTo>
                <a:lnTo>
                  <a:pt x="72310" y="55540"/>
                </a:lnTo>
                <a:lnTo>
                  <a:pt x="72300" y="55530"/>
                </a:lnTo>
                <a:lnTo>
                  <a:pt x="72290" y="55520"/>
                </a:lnTo>
                <a:lnTo>
                  <a:pt x="72290" y="55510"/>
                </a:lnTo>
                <a:lnTo>
                  <a:pt x="72290" y="55500"/>
                </a:lnTo>
                <a:lnTo>
                  <a:pt x="72310" y="55450"/>
                </a:lnTo>
                <a:lnTo>
                  <a:pt x="72310" y="55440"/>
                </a:lnTo>
                <a:lnTo>
                  <a:pt x="72320" y="55440"/>
                </a:lnTo>
                <a:lnTo>
                  <a:pt x="72330" y="55430"/>
                </a:lnTo>
                <a:lnTo>
                  <a:pt x="72350" y="55420"/>
                </a:lnTo>
                <a:lnTo>
                  <a:pt x="72360" y="55410"/>
                </a:lnTo>
                <a:lnTo>
                  <a:pt x="72360" y="55400"/>
                </a:lnTo>
                <a:lnTo>
                  <a:pt x="72370" y="55380"/>
                </a:lnTo>
                <a:lnTo>
                  <a:pt x="72370" y="55370"/>
                </a:lnTo>
                <a:lnTo>
                  <a:pt x="72360" y="55360"/>
                </a:lnTo>
                <a:lnTo>
                  <a:pt x="72340" y="55350"/>
                </a:lnTo>
                <a:lnTo>
                  <a:pt x="72340" y="55340"/>
                </a:lnTo>
                <a:lnTo>
                  <a:pt x="72330" y="55330"/>
                </a:lnTo>
                <a:lnTo>
                  <a:pt x="72330" y="55320"/>
                </a:lnTo>
                <a:lnTo>
                  <a:pt x="72330" y="55310"/>
                </a:lnTo>
                <a:lnTo>
                  <a:pt x="72320" y="55310"/>
                </a:lnTo>
                <a:lnTo>
                  <a:pt x="72290" y="55300"/>
                </a:lnTo>
                <a:lnTo>
                  <a:pt x="72280" y="55290"/>
                </a:lnTo>
                <a:lnTo>
                  <a:pt x="72280" y="55280"/>
                </a:lnTo>
                <a:lnTo>
                  <a:pt x="72290" y="55250"/>
                </a:lnTo>
                <a:lnTo>
                  <a:pt x="72290" y="55240"/>
                </a:lnTo>
                <a:lnTo>
                  <a:pt x="72330" y="55250"/>
                </a:lnTo>
                <a:lnTo>
                  <a:pt x="72340" y="55250"/>
                </a:lnTo>
                <a:lnTo>
                  <a:pt x="72340" y="55240"/>
                </a:lnTo>
                <a:lnTo>
                  <a:pt x="72350" y="55220"/>
                </a:lnTo>
                <a:lnTo>
                  <a:pt x="72350" y="55210"/>
                </a:lnTo>
                <a:lnTo>
                  <a:pt x="72340" y="55190"/>
                </a:lnTo>
                <a:lnTo>
                  <a:pt x="72330" y="55190"/>
                </a:lnTo>
                <a:lnTo>
                  <a:pt x="72290" y="55170"/>
                </a:lnTo>
                <a:lnTo>
                  <a:pt x="72290" y="55160"/>
                </a:lnTo>
                <a:lnTo>
                  <a:pt x="72290" y="55150"/>
                </a:lnTo>
                <a:lnTo>
                  <a:pt x="72290" y="55140"/>
                </a:lnTo>
                <a:lnTo>
                  <a:pt x="72280" y="55140"/>
                </a:lnTo>
                <a:lnTo>
                  <a:pt x="72260" y="55150"/>
                </a:lnTo>
                <a:lnTo>
                  <a:pt x="72250" y="55150"/>
                </a:lnTo>
                <a:lnTo>
                  <a:pt x="72250" y="55140"/>
                </a:lnTo>
                <a:lnTo>
                  <a:pt x="72240" y="55140"/>
                </a:lnTo>
                <a:lnTo>
                  <a:pt x="72240" y="55130"/>
                </a:lnTo>
                <a:lnTo>
                  <a:pt x="72230" y="55120"/>
                </a:lnTo>
                <a:lnTo>
                  <a:pt x="72240" y="55110"/>
                </a:lnTo>
                <a:lnTo>
                  <a:pt x="72240" y="55090"/>
                </a:lnTo>
                <a:lnTo>
                  <a:pt x="72240" y="55080"/>
                </a:lnTo>
                <a:lnTo>
                  <a:pt x="72200" y="55050"/>
                </a:lnTo>
                <a:lnTo>
                  <a:pt x="72180" y="55040"/>
                </a:lnTo>
                <a:lnTo>
                  <a:pt x="72170" y="55020"/>
                </a:lnTo>
                <a:lnTo>
                  <a:pt x="72130" y="55000"/>
                </a:lnTo>
                <a:lnTo>
                  <a:pt x="72120" y="54990"/>
                </a:lnTo>
                <a:lnTo>
                  <a:pt x="72110" y="54990"/>
                </a:lnTo>
                <a:lnTo>
                  <a:pt x="72110" y="55000"/>
                </a:lnTo>
                <a:lnTo>
                  <a:pt x="72100" y="55010"/>
                </a:lnTo>
                <a:lnTo>
                  <a:pt x="72090" y="55010"/>
                </a:lnTo>
                <a:lnTo>
                  <a:pt x="72090" y="55020"/>
                </a:lnTo>
                <a:lnTo>
                  <a:pt x="72050" y="55020"/>
                </a:lnTo>
                <a:lnTo>
                  <a:pt x="72040" y="55030"/>
                </a:lnTo>
                <a:lnTo>
                  <a:pt x="72040" y="55040"/>
                </a:lnTo>
                <a:lnTo>
                  <a:pt x="72050" y="55060"/>
                </a:lnTo>
                <a:lnTo>
                  <a:pt x="72050" y="55070"/>
                </a:lnTo>
                <a:lnTo>
                  <a:pt x="72050" y="55080"/>
                </a:lnTo>
                <a:lnTo>
                  <a:pt x="72050" y="55090"/>
                </a:lnTo>
                <a:lnTo>
                  <a:pt x="72040" y="55090"/>
                </a:lnTo>
                <a:lnTo>
                  <a:pt x="72040" y="55100"/>
                </a:lnTo>
                <a:lnTo>
                  <a:pt x="72030" y="55100"/>
                </a:lnTo>
                <a:lnTo>
                  <a:pt x="72020" y="55100"/>
                </a:lnTo>
                <a:lnTo>
                  <a:pt x="72010" y="55100"/>
                </a:lnTo>
                <a:lnTo>
                  <a:pt x="72000" y="55090"/>
                </a:lnTo>
                <a:lnTo>
                  <a:pt x="71990" y="55090"/>
                </a:lnTo>
                <a:lnTo>
                  <a:pt x="71980" y="55090"/>
                </a:lnTo>
                <a:lnTo>
                  <a:pt x="71970" y="55090"/>
                </a:lnTo>
                <a:lnTo>
                  <a:pt x="71960" y="55090"/>
                </a:lnTo>
                <a:lnTo>
                  <a:pt x="71950" y="55090"/>
                </a:lnTo>
                <a:lnTo>
                  <a:pt x="71940" y="55100"/>
                </a:lnTo>
                <a:lnTo>
                  <a:pt x="71930" y="55100"/>
                </a:lnTo>
                <a:lnTo>
                  <a:pt x="71910" y="55100"/>
                </a:lnTo>
                <a:lnTo>
                  <a:pt x="71910" y="55110"/>
                </a:lnTo>
                <a:lnTo>
                  <a:pt x="71910" y="55120"/>
                </a:lnTo>
                <a:lnTo>
                  <a:pt x="71910" y="55140"/>
                </a:lnTo>
                <a:lnTo>
                  <a:pt x="71900" y="55140"/>
                </a:lnTo>
                <a:lnTo>
                  <a:pt x="71900" y="55150"/>
                </a:lnTo>
                <a:lnTo>
                  <a:pt x="71890" y="55150"/>
                </a:lnTo>
                <a:lnTo>
                  <a:pt x="71870" y="55140"/>
                </a:lnTo>
                <a:lnTo>
                  <a:pt x="71860" y="55140"/>
                </a:lnTo>
                <a:lnTo>
                  <a:pt x="71860" y="55150"/>
                </a:lnTo>
                <a:lnTo>
                  <a:pt x="71840" y="55170"/>
                </a:lnTo>
                <a:lnTo>
                  <a:pt x="71830" y="55170"/>
                </a:lnTo>
                <a:lnTo>
                  <a:pt x="71830" y="55180"/>
                </a:lnTo>
                <a:lnTo>
                  <a:pt x="71810" y="55180"/>
                </a:lnTo>
                <a:lnTo>
                  <a:pt x="71770" y="55190"/>
                </a:lnTo>
                <a:lnTo>
                  <a:pt x="71700" y="55150"/>
                </a:lnTo>
                <a:lnTo>
                  <a:pt x="71690" y="55150"/>
                </a:lnTo>
                <a:lnTo>
                  <a:pt x="71670" y="55160"/>
                </a:lnTo>
                <a:lnTo>
                  <a:pt x="71660" y="55160"/>
                </a:lnTo>
                <a:lnTo>
                  <a:pt x="71650" y="55150"/>
                </a:lnTo>
                <a:lnTo>
                  <a:pt x="71650" y="55140"/>
                </a:lnTo>
                <a:lnTo>
                  <a:pt x="71640" y="55130"/>
                </a:lnTo>
                <a:lnTo>
                  <a:pt x="71620" y="55150"/>
                </a:lnTo>
                <a:lnTo>
                  <a:pt x="71610" y="55150"/>
                </a:lnTo>
                <a:lnTo>
                  <a:pt x="71600" y="55150"/>
                </a:lnTo>
                <a:lnTo>
                  <a:pt x="71590" y="55150"/>
                </a:lnTo>
                <a:lnTo>
                  <a:pt x="71580" y="55140"/>
                </a:lnTo>
                <a:lnTo>
                  <a:pt x="71560" y="55090"/>
                </a:lnTo>
                <a:lnTo>
                  <a:pt x="71550" y="55090"/>
                </a:lnTo>
                <a:lnTo>
                  <a:pt x="71540" y="55080"/>
                </a:lnTo>
                <a:lnTo>
                  <a:pt x="71540" y="55070"/>
                </a:lnTo>
                <a:lnTo>
                  <a:pt x="71530" y="55070"/>
                </a:lnTo>
                <a:lnTo>
                  <a:pt x="71500" y="55070"/>
                </a:lnTo>
                <a:lnTo>
                  <a:pt x="71490" y="55070"/>
                </a:lnTo>
                <a:lnTo>
                  <a:pt x="71490" y="55080"/>
                </a:lnTo>
                <a:lnTo>
                  <a:pt x="71480" y="55090"/>
                </a:lnTo>
                <a:lnTo>
                  <a:pt x="71480" y="55100"/>
                </a:lnTo>
                <a:lnTo>
                  <a:pt x="71480" y="55120"/>
                </a:lnTo>
                <a:lnTo>
                  <a:pt x="71470" y="55120"/>
                </a:lnTo>
                <a:lnTo>
                  <a:pt x="71450" y="55130"/>
                </a:lnTo>
                <a:lnTo>
                  <a:pt x="71440" y="55130"/>
                </a:lnTo>
                <a:lnTo>
                  <a:pt x="71440" y="55120"/>
                </a:lnTo>
                <a:lnTo>
                  <a:pt x="71440" y="55110"/>
                </a:lnTo>
                <a:lnTo>
                  <a:pt x="71430" y="55110"/>
                </a:lnTo>
                <a:lnTo>
                  <a:pt x="71410" y="55130"/>
                </a:lnTo>
                <a:lnTo>
                  <a:pt x="71400" y="55130"/>
                </a:lnTo>
                <a:lnTo>
                  <a:pt x="71400" y="55140"/>
                </a:lnTo>
                <a:lnTo>
                  <a:pt x="71390" y="55140"/>
                </a:lnTo>
                <a:lnTo>
                  <a:pt x="71380" y="55140"/>
                </a:lnTo>
                <a:lnTo>
                  <a:pt x="71350" y="55150"/>
                </a:lnTo>
                <a:lnTo>
                  <a:pt x="71340" y="55150"/>
                </a:lnTo>
                <a:lnTo>
                  <a:pt x="71330" y="55160"/>
                </a:lnTo>
                <a:lnTo>
                  <a:pt x="71320" y="55160"/>
                </a:lnTo>
                <a:lnTo>
                  <a:pt x="71290" y="55180"/>
                </a:lnTo>
                <a:lnTo>
                  <a:pt x="71280" y="55190"/>
                </a:lnTo>
                <a:lnTo>
                  <a:pt x="71280" y="55200"/>
                </a:lnTo>
                <a:lnTo>
                  <a:pt x="71270" y="55200"/>
                </a:lnTo>
                <a:lnTo>
                  <a:pt x="71270" y="55210"/>
                </a:lnTo>
                <a:lnTo>
                  <a:pt x="71260" y="55230"/>
                </a:lnTo>
                <a:lnTo>
                  <a:pt x="71260" y="55240"/>
                </a:lnTo>
                <a:lnTo>
                  <a:pt x="71250" y="55250"/>
                </a:lnTo>
                <a:lnTo>
                  <a:pt x="71250" y="55270"/>
                </a:lnTo>
                <a:lnTo>
                  <a:pt x="71240" y="55280"/>
                </a:lnTo>
                <a:lnTo>
                  <a:pt x="71240" y="55290"/>
                </a:lnTo>
                <a:lnTo>
                  <a:pt x="71250" y="55300"/>
                </a:lnTo>
                <a:lnTo>
                  <a:pt x="71250" y="55310"/>
                </a:lnTo>
                <a:lnTo>
                  <a:pt x="71250" y="55320"/>
                </a:lnTo>
                <a:lnTo>
                  <a:pt x="71250" y="55330"/>
                </a:lnTo>
                <a:lnTo>
                  <a:pt x="71240" y="55330"/>
                </a:lnTo>
                <a:lnTo>
                  <a:pt x="71240" y="55340"/>
                </a:lnTo>
                <a:lnTo>
                  <a:pt x="71230" y="55340"/>
                </a:lnTo>
                <a:lnTo>
                  <a:pt x="71220" y="55340"/>
                </a:lnTo>
                <a:lnTo>
                  <a:pt x="71210" y="55320"/>
                </a:lnTo>
                <a:lnTo>
                  <a:pt x="71200" y="55320"/>
                </a:lnTo>
                <a:lnTo>
                  <a:pt x="71200" y="55330"/>
                </a:lnTo>
                <a:lnTo>
                  <a:pt x="71150" y="55350"/>
                </a:lnTo>
                <a:lnTo>
                  <a:pt x="71140" y="55350"/>
                </a:lnTo>
                <a:lnTo>
                  <a:pt x="71130" y="55350"/>
                </a:lnTo>
                <a:lnTo>
                  <a:pt x="71120" y="55340"/>
                </a:lnTo>
                <a:lnTo>
                  <a:pt x="71110" y="55340"/>
                </a:lnTo>
                <a:lnTo>
                  <a:pt x="71100" y="55340"/>
                </a:lnTo>
                <a:lnTo>
                  <a:pt x="71100" y="55350"/>
                </a:lnTo>
                <a:lnTo>
                  <a:pt x="71090" y="55350"/>
                </a:lnTo>
                <a:lnTo>
                  <a:pt x="71080" y="55390"/>
                </a:lnTo>
                <a:lnTo>
                  <a:pt x="71070" y="55400"/>
                </a:lnTo>
                <a:lnTo>
                  <a:pt x="71060" y="55400"/>
                </a:lnTo>
                <a:lnTo>
                  <a:pt x="71050" y="55400"/>
                </a:lnTo>
                <a:lnTo>
                  <a:pt x="71020" y="55390"/>
                </a:lnTo>
                <a:lnTo>
                  <a:pt x="71010" y="55390"/>
                </a:lnTo>
                <a:lnTo>
                  <a:pt x="70960" y="55390"/>
                </a:lnTo>
                <a:lnTo>
                  <a:pt x="70950" y="55390"/>
                </a:lnTo>
                <a:lnTo>
                  <a:pt x="70940" y="55380"/>
                </a:lnTo>
                <a:lnTo>
                  <a:pt x="70920" y="55370"/>
                </a:lnTo>
                <a:lnTo>
                  <a:pt x="70910" y="55380"/>
                </a:lnTo>
                <a:lnTo>
                  <a:pt x="70890" y="55400"/>
                </a:lnTo>
                <a:lnTo>
                  <a:pt x="70790" y="55400"/>
                </a:lnTo>
                <a:lnTo>
                  <a:pt x="70770" y="55390"/>
                </a:lnTo>
                <a:lnTo>
                  <a:pt x="70760" y="55390"/>
                </a:lnTo>
                <a:lnTo>
                  <a:pt x="70750" y="55390"/>
                </a:lnTo>
                <a:lnTo>
                  <a:pt x="70740" y="55390"/>
                </a:lnTo>
                <a:lnTo>
                  <a:pt x="70730" y="55390"/>
                </a:lnTo>
                <a:lnTo>
                  <a:pt x="70720" y="55400"/>
                </a:lnTo>
                <a:lnTo>
                  <a:pt x="70680" y="55400"/>
                </a:lnTo>
                <a:lnTo>
                  <a:pt x="70650" y="55410"/>
                </a:lnTo>
                <a:lnTo>
                  <a:pt x="70620" y="55410"/>
                </a:lnTo>
                <a:lnTo>
                  <a:pt x="70580" y="55410"/>
                </a:lnTo>
                <a:lnTo>
                  <a:pt x="70570" y="55410"/>
                </a:lnTo>
                <a:lnTo>
                  <a:pt x="70560" y="55420"/>
                </a:lnTo>
                <a:lnTo>
                  <a:pt x="70550" y="55430"/>
                </a:lnTo>
                <a:lnTo>
                  <a:pt x="70540" y="55480"/>
                </a:lnTo>
                <a:lnTo>
                  <a:pt x="70530" y="55490"/>
                </a:lnTo>
                <a:lnTo>
                  <a:pt x="70530" y="55500"/>
                </a:lnTo>
                <a:lnTo>
                  <a:pt x="70520" y="55500"/>
                </a:lnTo>
                <a:lnTo>
                  <a:pt x="70510" y="55500"/>
                </a:lnTo>
                <a:lnTo>
                  <a:pt x="70480" y="55490"/>
                </a:lnTo>
                <a:lnTo>
                  <a:pt x="70470" y="55490"/>
                </a:lnTo>
                <a:lnTo>
                  <a:pt x="70460" y="55500"/>
                </a:lnTo>
                <a:lnTo>
                  <a:pt x="70450" y="55510"/>
                </a:lnTo>
                <a:lnTo>
                  <a:pt x="70440" y="55510"/>
                </a:lnTo>
                <a:lnTo>
                  <a:pt x="70440" y="55500"/>
                </a:lnTo>
                <a:lnTo>
                  <a:pt x="70410" y="55480"/>
                </a:lnTo>
                <a:lnTo>
                  <a:pt x="70410" y="55470"/>
                </a:lnTo>
                <a:lnTo>
                  <a:pt x="70410" y="55460"/>
                </a:lnTo>
                <a:lnTo>
                  <a:pt x="70420" y="55450"/>
                </a:lnTo>
                <a:lnTo>
                  <a:pt x="70430" y="55420"/>
                </a:lnTo>
                <a:lnTo>
                  <a:pt x="70430" y="55410"/>
                </a:lnTo>
                <a:lnTo>
                  <a:pt x="70430" y="55400"/>
                </a:lnTo>
                <a:lnTo>
                  <a:pt x="70420" y="55400"/>
                </a:lnTo>
                <a:lnTo>
                  <a:pt x="70390" y="55390"/>
                </a:lnTo>
                <a:lnTo>
                  <a:pt x="70380" y="55390"/>
                </a:lnTo>
                <a:lnTo>
                  <a:pt x="70370" y="55390"/>
                </a:lnTo>
                <a:lnTo>
                  <a:pt x="70360" y="55400"/>
                </a:lnTo>
                <a:lnTo>
                  <a:pt x="70350" y="55410"/>
                </a:lnTo>
                <a:lnTo>
                  <a:pt x="70310" y="55410"/>
                </a:lnTo>
                <a:lnTo>
                  <a:pt x="70280" y="55420"/>
                </a:lnTo>
                <a:lnTo>
                  <a:pt x="70180" y="55420"/>
                </a:lnTo>
                <a:lnTo>
                  <a:pt x="70170" y="55420"/>
                </a:lnTo>
                <a:lnTo>
                  <a:pt x="70160" y="55410"/>
                </a:lnTo>
                <a:lnTo>
                  <a:pt x="70170" y="55400"/>
                </a:lnTo>
                <a:lnTo>
                  <a:pt x="70170" y="55390"/>
                </a:lnTo>
                <a:lnTo>
                  <a:pt x="70180" y="55390"/>
                </a:lnTo>
                <a:lnTo>
                  <a:pt x="70200" y="55380"/>
                </a:lnTo>
                <a:lnTo>
                  <a:pt x="70210" y="55370"/>
                </a:lnTo>
                <a:lnTo>
                  <a:pt x="70210" y="55360"/>
                </a:lnTo>
                <a:lnTo>
                  <a:pt x="70210" y="55350"/>
                </a:lnTo>
                <a:lnTo>
                  <a:pt x="70210" y="55340"/>
                </a:lnTo>
                <a:lnTo>
                  <a:pt x="70220" y="55330"/>
                </a:lnTo>
                <a:lnTo>
                  <a:pt x="70220" y="55320"/>
                </a:lnTo>
                <a:lnTo>
                  <a:pt x="70220" y="55310"/>
                </a:lnTo>
                <a:lnTo>
                  <a:pt x="70220" y="55300"/>
                </a:lnTo>
                <a:lnTo>
                  <a:pt x="70220" y="55290"/>
                </a:lnTo>
                <a:lnTo>
                  <a:pt x="70210" y="55280"/>
                </a:lnTo>
                <a:lnTo>
                  <a:pt x="70210" y="55270"/>
                </a:lnTo>
                <a:lnTo>
                  <a:pt x="70200" y="55200"/>
                </a:lnTo>
                <a:lnTo>
                  <a:pt x="70200" y="55190"/>
                </a:lnTo>
                <a:lnTo>
                  <a:pt x="70190" y="55190"/>
                </a:lnTo>
                <a:lnTo>
                  <a:pt x="70190" y="55180"/>
                </a:lnTo>
                <a:lnTo>
                  <a:pt x="70190" y="55170"/>
                </a:lnTo>
                <a:lnTo>
                  <a:pt x="70190" y="55160"/>
                </a:lnTo>
                <a:lnTo>
                  <a:pt x="70190" y="55150"/>
                </a:lnTo>
                <a:lnTo>
                  <a:pt x="70190" y="55140"/>
                </a:lnTo>
                <a:lnTo>
                  <a:pt x="70180" y="55130"/>
                </a:lnTo>
                <a:lnTo>
                  <a:pt x="70180" y="55120"/>
                </a:lnTo>
                <a:lnTo>
                  <a:pt x="70170" y="55120"/>
                </a:lnTo>
                <a:lnTo>
                  <a:pt x="70180" y="55110"/>
                </a:lnTo>
                <a:lnTo>
                  <a:pt x="70180" y="55100"/>
                </a:lnTo>
                <a:lnTo>
                  <a:pt x="70200" y="55060"/>
                </a:lnTo>
                <a:lnTo>
                  <a:pt x="70200" y="55050"/>
                </a:lnTo>
                <a:lnTo>
                  <a:pt x="70200" y="55040"/>
                </a:lnTo>
                <a:lnTo>
                  <a:pt x="70190" y="55020"/>
                </a:lnTo>
                <a:lnTo>
                  <a:pt x="70190" y="55010"/>
                </a:lnTo>
                <a:lnTo>
                  <a:pt x="70180" y="55000"/>
                </a:lnTo>
                <a:lnTo>
                  <a:pt x="70170" y="54990"/>
                </a:lnTo>
                <a:lnTo>
                  <a:pt x="70160" y="54980"/>
                </a:lnTo>
                <a:lnTo>
                  <a:pt x="70160" y="54970"/>
                </a:lnTo>
                <a:lnTo>
                  <a:pt x="70170" y="54960"/>
                </a:lnTo>
                <a:lnTo>
                  <a:pt x="70170" y="54950"/>
                </a:lnTo>
                <a:lnTo>
                  <a:pt x="70170" y="54940"/>
                </a:lnTo>
                <a:lnTo>
                  <a:pt x="70160" y="54930"/>
                </a:lnTo>
                <a:lnTo>
                  <a:pt x="70160" y="54920"/>
                </a:lnTo>
                <a:lnTo>
                  <a:pt x="70150" y="54900"/>
                </a:lnTo>
                <a:lnTo>
                  <a:pt x="70150" y="54890"/>
                </a:lnTo>
                <a:lnTo>
                  <a:pt x="70150" y="54880"/>
                </a:lnTo>
                <a:lnTo>
                  <a:pt x="70160" y="54870"/>
                </a:lnTo>
                <a:lnTo>
                  <a:pt x="70160" y="54860"/>
                </a:lnTo>
                <a:lnTo>
                  <a:pt x="70150" y="54850"/>
                </a:lnTo>
                <a:lnTo>
                  <a:pt x="70120" y="54840"/>
                </a:lnTo>
                <a:lnTo>
                  <a:pt x="70120" y="54830"/>
                </a:lnTo>
                <a:lnTo>
                  <a:pt x="70090" y="54820"/>
                </a:lnTo>
                <a:lnTo>
                  <a:pt x="70080" y="54820"/>
                </a:lnTo>
                <a:lnTo>
                  <a:pt x="70060" y="54820"/>
                </a:lnTo>
                <a:lnTo>
                  <a:pt x="70050" y="54820"/>
                </a:lnTo>
                <a:lnTo>
                  <a:pt x="70020" y="54810"/>
                </a:lnTo>
                <a:lnTo>
                  <a:pt x="70010" y="54810"/>
                </a:lnTo>
                <a:lnTo>
                  <a:pt x="70000" y="54800"/>
                </a:lnTo>
                <a:lnTo>
                  <a:pt x="69950" y="54790"/>
                </a:lnTo>
                <a:lnTo>
                  <a:pt x="69890" y="54790"/>
                </a:lnTo>
                <a:lnTo>
                  <a:pt x="69880" y="54790"/>
                </a:lnTo>
                <a:lnTo>
                  <a:pt x="69870" y="54800"/>
                </a:lnTo>
                <a:lnTo>
                  <a:pt x="69860" y="54800"/>
                </a:lnTo>
                <a:lnTo>
                  <a:pt x="69850" y="54830"/>
                </a:lnTo>
                <a:lnTo>
                  <a:pt x="69840" y="54830"/>
                </a:lnTo>
                <a:lnTo>
                  <a:pt x="69810" y="54830"/>
                </a:lnTo>
                <a:lnTo>
                  <a:pt x="69800" y="54810"/>
                </a:lnTo>
                <a:lnTo>
                  <a:pt x="69790" y="54810"/>
                </a:lnTo>
                <a:lnTo>
                  <a:pt x="69790" y="54800"/>
                </a:lnTo>
                <a:lnTo>
                  <a:pt x="69790" y="54790"/>
                </a:lnTo>
                <a:lnTo>
                  <a:pt x="69780" y="54770"/>
                </a:lnTo>
                <a:lnTo>
                  <a:pt x="69780" y="54760"/>
                </a:lnTo>
                <a:lnTo>
                  <a:pt x="69770" y="54760"/>
                </a:lnTo>
                <a:lnTo>
                  <a:pt x="69760" y="54760"/>
                </a:lnTo>
                <a:lnTo>
                  <a:pt x="69720" y="54750"/>
                </a:lnTo>
                <a:lnTo>
                  <a:pt x="69690" y="54720"/>
                </a:lnTo>
                <a:lnTo>
                  <a:pt x="69670" y="54710"/>
                </a:lnTo>
                <a:lnTo>
                  <a:pt x="69660" y="54710"/>
                </a:lnTo>
                <a:lnTo>
                  <a:pt x="69640" y="54720"/>
                </a:lnTo>
                <a:lnTo>
                  <a:pt x="69630" y="54720"/>
                </a:lnTo>
                <a:lnTo>
                  <a:pt x="69620" y="54720"/>
                </a:lnTo>
                <a:lnTo>
                  <a:pt x="69610" y="54710"/>
                </a:lnTo>
                <a:lnTo>
                  <a:pt x="69600" y="54710"/>
                </a:lnTo>
                <a:lnTo>
                  <a:pt x="69590" y="54700"/>
                </a:lnTo>
                <a:lnTo>
                  <a:pt x="69580" y="54700"/>
                </a:lnTo>
                <a:lnTo>
                  <a:pt x="69570" y="54710"/>
                </a:lnTo>
                <a:lnTo>
                  <a:pt x="69560" y="54710"/>
                </a:lnTo>
                <a:lnTo>
                  <a:pt x="69550" y="54710"/>
                </a:lnTo>
                <a:lnTo>
                  <a:pt x="69540" y="54710"/>
                </a:lnTo>
                <a:lnTo>
                  <a:pt x="69530" y="54710"/>
                </a:lnTo>
                <a:lnTo>
                  <a:pt x="69510" y="54680"/>
                </a:lnTo>
                <a:lnTo>
                  <a:pt x="69500" y="54680"/>
                </a:lnTo>
                <a:lnTo>
                  <a:pt x="69500" y="54670"/>
                </a:lnTo>
                <a:lnTo>
                  <a:pt x="69500" y="54660"/>
                </a:lnTo>
                <a:lnTo>
                  <a:pt x="69510" y="54660"/>
                </a:lnTo>
                <a:lnTo>
                  <a:pt x="69510" y="54650"/>
                </a:lnTo>
                <a:lnTo>
                  <a:pt x="69520" y="54640"/>
                </a:lnTo>
                <a:lnTo>
                  <a:pt x="69540" y="54630"/>
                </a:lnTo>
                <a:lnTo>
                  <a:pt x="69550" y="54630"/>
                </a:lnTo>
                <a:lnTo>
                  <a:pt x="69550" y="54620"/>
                </a:lnTo>
                <a:lnTo>
                  <a:pt x="69560" y="54610"/>
                </a:lnTo>
                <a:lnTo>
                  <a:pt x="69560" y="54600"/>
                </a:lnTo>
                <a:lnTo>
                  <a:pt x="69560" y="54590"/>
                </a:lnTo>
                <a:lnTo>
                  <a:pt x="69560" y="54570"/>
                </a:lnTo>
                <a:lnTo>
                  <a:pt x="69560" y="54540"/>
                </a:lnTo>
                <a:lnTo>
                  <a:pt x="69560" y="54520"/>
                </a:lnTo>
                <a:lnTo>
                  <a:pt x="69560" y="54510"/>
                </a:lnTo>
                <a:lnTo>
                  <a:pt x="69560" y="54500"/>
                </a:lnTo>
                <a:lnTo>
                  <a:pt x="69570" y="54470"/>
                </a:lnTo>
                <a:lnTo>
                  <a:pt x="69570" y="54460"/>
                </a:lnTo>
                <a:lnTo>
                  <a:pt x="69580" y="54460"/>
                </a:lnTo>
                <a:lnTo>
                  <a:pt x="69600" y="54430"/>
                </a:lnTo>
                <a:lnTo>
                  <a:pt x="69620" y="54410"/>
                </a:lnTo>
                <a:lnTo>
                  <a:pt x="69630" y="54400"/>
                </a:lnTo>
                <a:lnTo>
                  <a:pt x="69670" y="54360"/>
                </a:lnTo>
                <a:lnTo>
                  <a:pt x="69680" y="54350"/>
                </a:lnTo>
                <a:lnTo>
                  <a:pt x="69680" y="54340"/>
                </a:lnTo>
                <a:lnTo>
                  <a:pt x="69680" y="54330"/>
                </a:lnTo>
                <a:lnTo>
                  <a:pt x="69690" y="54330"/>
                </a:lnTo>
                <a:lnTo>
                  <a:pt x="69710" y="54320"/>
                </a:lnTo>
                <a:lnTo>
                  <a:pt x="69710" y="54310"/>
                </a:lnTo>
                <a:lnTo>
                  <a:pt x="69720" y="54300"/>
                </a:lnTo>
                <a:lnTo>
                  <a:pt x="69720" y="54290"/>
                </a:lnTo>
                <a:lnTo>
                  <a:pt x="69730" y="54280"/>
                </a:lnTo>
                <a:lnTo>
                  <a:pt x="69740" y="54280"/>
                </a:lnTo>
                <a:lnTo>
                  <a:pt x="69760" y="54280"/>
                </a:lnTo>
                <a:lnTo>
                  <a:pt x="69770" y="54290"/>
                </a:lnTo>
                <a:lnTo>
                  <a:pt x="69780" y="54290"/>
                </a:lnTo>
                <a:lnTo>
                  <a:pt x="69780" y="54280"/>
                </a:lnTo>
                <a:lnTo>
                  <a:pt x="69790" y="54280"/>
                </a:lnTo>
                <a:lnTo>
                  <a:pt x="69790" y="54270"/>
                </a:lnTo>
                <a:lnTo>
                  <a:pt x="69800" y="54260"/>
                </a:lnTo>
                <a:lnTo>
                  <a:pt x="69830" y="54240"/>
                </a:lnTo>
                <a:lnTo>
                  <a:pt x="69840" y="54240"/>
                </a:lnTo>
                <a:lnTo>
                  <a:pt x="69850" y="54240"/>
                </a:lnTo>
                <a:lnTo>
                  <a:pt x="69880" y="54270"/>
                </a:lnTo>
                <a:lnTo>
                  <a:pt x="69910" y="54280"/>
                </a:lnTo>
                <a:lnTo>
                  <a:pt x="69910" y="54290"/>
                </a:lnTo>
                <a:lnTo>
                  <a:pt x="69920" y="54280"/>
                </a:lnTo>
                <a:lnTo>
                  <a:pt x="69930" y="54270"/>
                </a:lnTo>
                <a:lnTo>
                  <a:pt x="69950" y="54250"/>
                </a:lnTo>
                <a:lnTo>
                  <a:pt x="69960" y="54240"/>
                </a:lnTo>
                <a:lnTo>
                  <a:pt x="69990" y="54150"/>
                </a:lnTo>
                <a:lnTo>
                  <a:pt x="69990" y="54130"/>
                </a:lnTo>
                <a:lnTo>
                  <a:pt x="70020" y="54020"/>
                </a:lnTo>
                <a:lnTo>
                  <a:pt x="70030" y="54010"/>
                </a:lnTo>
                <a:lnTo>
                  <a:pt x="70030" y="54000"/>
                </a:lnTo>
                <a:lnTo>
                  <a:pt x="70020" y="54000"/>
                </a:lnTo>
                <a:lnTo>
                  <a:pt x="70010" y="53970"/>
                </a:lnTo>
                <a:lnTo>
                  <a:pt x="70010" y="53960"/>
                </a:lnTo>
                <a:lnTo>
                  <a:pt x="70010" y="53950"/>
                </a:lnTo>
                <a:lnTo>
                  <a:pt x="70000" y="53940"/>
                </a:lnTo>
                <a:lnTo>
                  <a:pt x="70010" y="53930"/>
                </a:lnTo>
                <a:lnTo>
                  <a:pt x="70020" y="53920"/>
                </a:lnTo>
                <a:lnTo>
                  <a:pt x="70030" y="53910"/>
                </a:lnTo>
                <a:lnTo>
                  <a:pt x="70040" y="53910"/>
                </a:lnTo>
                <a:lnTo>
                  <a:pt x="70050" y="53910"/>
                </a:lnTo>
                <a:lnTo>
                  <a:pt x="70050" y="53900"/>
                </a:lnTo>
                <a:lnTo>
                  <a:pt x="70060" y="53900"/>
                </a:lnTo>
                <a:lnTo>
                  <a:pt x="70070" y="53880"/>
                </a:lnTo>
                <a:lnTo>
                  <a:pt x="70080" y="53860"/>
                </a:lnTo>
                <a:lnTo>
                  <a:pt x="70090" y="53850"/>
                </a:lnTo>
                <a:lnTo>
                  <a:pt x="70100" y="53850"/>
                </a:lnTo>
                <a:lnTo>
                  <a:pt x="70110" y="53840"/>
                </a:lnTo>
                <a:lnTo>
                  <a:pt x="70120" y="53820"/>
                </a:lnTo>
                <a:lnTo>
                  <a:pt x="70130" y="53820"/>
                </a:lnTo>
                <a:lnTo>
                  <a:pt x="70140" y="53810"/>
                </a:lnTo>
                <a:lnTo>
                  <a:pt x="70150" y="53820"/>
                </a:lnTo>
                <a:lnTo>
                  <a:pt x="70200" y="53810"/>
                </a:lnTo>
                <a:lnTo>
                  <a:pt x="70220" y="53810"/>
                </a:lnTo>
                <a:lnTo>
                  <a:pt x="70230" y="53810"/>
                </a:lnTo>
                <a:lnTo>
                  <a:pt x="70240" y="53800"/>
                </a:lnTo>
                <a:lnTo>
                  <a:pt x="70270" y="53750"/>
                </a:lnTo>
                <a:lnTo>
                  <a:pt x="70270" y="53740"/>
                </a:lnTo>
                <a:lnTo>
                  <a:pt x="70280" y="53740"/>
                </a:lnTo>
                <a:lnTo>
                  <a:pt x="70280" y="53750"/>
                </a:lnTo>
                <a:lnTo>
                  <a:pt x="70280" y="53760"/>
                </a:lnTo>
                <a:lnTo>
                  <a:pt x="70290" y="53760"/>
                </a:lnTo>
                <a:lnTo>
                  <a:pt x="70300" y="53760"/>
                </a:lnTo>
                <a:lnTo>
                  <a:pt x="70310" y="53760"/>
                </a:lnTo>
                <a:lnTo>
                  <a:pt x="70320" y="53740"/>
                </a:lnTo>
                <a:lnTo>
                  <a:pt x="70330" y="53740"/>
                </a:lnTo>
                <a:lnTo>
                  <a:pt x="70360" y="53730"/>
                </a:lnTo>
                <a:lnTo>
                  <a:pt x="70370" y="53720"/>
                </a:lnTo>
                <a:lnTo>
                  <a:pt x="70370" y="53710"/>
                </a:lnTo>
                <a:lnTo>
                  <a:pt x="70370" y="53700"/>
                </a:lnTo>
                <a:lnTo>
                  <a:pt x="70380" y="53690"/>
                </a:lnTo>
                <a:lnTo>
                  <a:pt x="70380" y="53680"/>
                </a:lnTo>
                <a:lnTo>
                  <a:pt x="70400" y="53670"/>
                </a:lnTo>
                <a:lnTo>
                  <a:pt x="70410" y="53660"/>
                </a:lnTo>
                <a:lnTo>
                  <a:pt x="70430" y="53670"/>
                </a:lnTo>
                <a:lnTo>
                  <a:pt x="70440" y="53660"/>
                </a:lnTo>
                <a:lnTo>
                  <a:pt x="70460" y="53650"/>
                </a:lnTo>
                <a:lnTo>
                  <a:pt x="70490" y="53630"/>
                </a:lnTo>
                <a:lnTo>
                  <a:pt x="70500" y="53620"/>
                </a:lnTo>
                <a:lnTo>
                  <a:pt x="70510" y="53610"/>
                </a:lnTo>
                <a:lnTo>
                  <a:pt x="70510" y="53600"/>
                </a:lnTo>
                <a:lnTo>
                  <a:pt x="70510" y="53590"/>
                </a:lnTo>
                <a:lnTo>
                  <a:pt x="70510" y="53580"/>
                </a:lnTo>
                <a:lnTo>
                  <a:pt x="70500" y="53550"/>
                </a:lnTo>
                <a:lnTo>
                  <a:pt x="70490" y="53530"/>
                </a:lnTo>
                <a:lnTo>
                  <a:pt x="70490" y="53520"/>
                </a:lnTo>
                <a:lnTo>
                  <a:pt x="70490" y="53510"/>
                </a:lnTo>
                <a:lnTo>
                  <a:pt x="70520" y="53490"/>
                </a:lnTo>
                <a:lnTo>
                  <a:pt x="70550" y="53460"/>
                </a:lnTo>
                <a:lnTo>
                  <a:pt x="70560" y="53460"/>
                </a:lnTo>
                <a:lnTo>
                  <a:pt x="70560" y="53450"/>
                </a:lnTo>
                <a:lnTo>
                  <a:pt x="70570" y="53450"/>
                </a:lnTo>
                <a:lnTo>
                  <a:pt x="70670" y="53460"/>
                </a:lnTo>
                <a:lnTo>
                  <a:pt x="70720" y="53460"/>
                </a:lnTo>
                <a:lnTo>
                  <a:pt x="70740" y="53450"/>
                </a:lnTo>
                <a:lnTo>
                  <a:pt x="70750" y="53440"/>
                </a:lnTo>
                <a:lnTo>
                  <a:pt x="70760" y="53430"/>
                </a:lnTo>
                <a:lnTo>
                  <a:pt x="70760" y="53420"/>
                </a:lnTo>
                <a:lnTo>
                  <a:pt x="70770" y="53410"/>
                </a:lnTo>
                <a:lnTo>
                  <a:pt x="70760" y="53410"/>
                </a:lnTo>
                <a:lnTo>
                  <a:pt x="70750" y="53390"/>
                </a:lnTo>
                <a:lnTo>
                  <a:pt x="70740" y="53380"/>
                </a:lnTo>
                <a:lnTo>
                  <a:pt x="70740" y="53370"/>
                </a:lnTo>
                <a:lnTo>
                  <a:pt x="70740" y="53360"/>
                </a:lnTo>
                <a:lnTo>
                  <a:pt x="70750" y="53360"/>
                </a:lnTo>
                <a:lnTo>
                  <a:pt x="70740" y="53350"/>
                </a:lnTo>
                <a:lnTo>
                  <a:pt x="70730" y="53350"/>
                </a:lnTo>
                <a:lnTo>
                  <a:pt x="70730" y="53340"/>
                </a:lnTo>
                <a:lnTo>
                  <a:pt x="70730" y="53330"/>
                </a:lnTo>
                <a:lnTo>
                  <a:pt x="70740" y="53330"/>
                </a:lnTo>
                <a:lnTo>
                  <a:pt x="70740" y="53320"/>
                </a:lnTo>
                <a:lnTo>
                  <a:pt x="70740" y="53310"/>
                </a:lnTo>
                <a:lnTo>
                  <a:pt x="70740" y="53300"/>
                </a:lnTo>
                <a:lnTo>
                  <a:pt x="70740" y="53290"/>
                </a:lnTo>
                <a:lnTo>
                  <a:pt x="70760" y="53280"/>
                </a:lnTo>
                <a:lnTo>
                  <a:pt x="70770" y="53280"/>
                </a:lnTo>
                <a:lnTo>
                  <a:pt x="70800" y="53290"/>
                </a:lnTo>
                <a:lnTo>
                  <a:pt x="70810" y="53290"/>
                </a:lnTo>
                <a:lnTo>
                  <a:pt x="70840" y="53290"/>
                </a:lnTo>
                <a:lnTo>
                  <a:pt x="70880" y="53290"/>
                </a:lnTo>
                <a:lnTo>
                  <a:pt x="70890" y="53290"/>
                </a:lnTo>
                <a:lnTo>
                  <a:pt x="70910" y="53270"/>
                </a:lnTo>
                <a:lnTo>
                  <a:pt x="70940" y="53220"/>
                </a:lnTo>
                <a:lnTo>
                  <a:pt x="70940" y="53210"/>
                </a:lnTo>
                <a:lnTo>
                  <a:pt x="70940" y="53200"/>
                </a:lnTo>
                <a:lnTo>
                  <a:pt x="70940" y="53190"/>
                </a:lnTo>
                <a:lnTo>
                  <a:pt x="70930" y="53170"/>
                </a:lnTo>
                <a:lnTo>
                  <a:pt x="70930" y="53160"/>
                </a:lnTo>
                <a:lnTo>
                  <a:pt x="70930" y="53150"/>
                </a:lnTo>
                <a:lnTo>
                  <a:pt x="70920" y="53150"/>
                </a:lnTo>
                <a:lnTo>
                  <a:pt x="70920" y="53140"/>
                </a:lnTo>
                <a:lnTo>
                  <a:pt x="70930" y="53130"/>
                </a:lnTo>
                <a:lnTo>
                  <a:pt x="70930" y="53120"/>
                </a:lnTo>
                <a:lnTo>
                  <a:pt x="70930" y="53110"/>
                </a:lnTo>
                <a:lnTo>
                  <a:pt x="70940" y="53110"/>
                </a:lnTo>
                <a:lnTo>
                  <a:pt x="70940" y="53100"/>
                </a:lnTo>
                <a:lnTo>
                  <a:pt x="70950" y="53100"/>
                </a:lnTo>
                <a:lnTo>
                  <a:pt x="70960" y="53110"/>
                </a:lnTo>
                <a:lnTo>
                  <a:pt x="70960" y="53120"/>
                </a:lnTo>
                <a:lnTo>
                  <a:pt x="70970" y="53120"/>
                </a:lnTo>
                <a:lnTo>
                  <a:pt x="70980" y="53130"/>
                </a:lnTo>
                <a:lnTo>
                  <a:pt x="70990" y="53130"/>
                </a:lnTo>
                <a:lnTo>
                  <a:pt x="71000" y="53120"/>
                </a:lnTo>
                <a:lnTo>
                  <a:pt x="71030" y="53110"/>
                </a:lnTo>
                <a:lnTo>
                  <a:pt x="71080" y="53110"/>
                </a:lnTo>
                <a:lnTo>
                  <a:pt x="71090" y="53110"/>
                </a:lnTo>
                <a:lnTo>
                  <a:pt x="71100" y="53110"/>
                </a:lnTo>
                <a:lnTo>
                  <a:pt x="71100" y="53100"/>
                </a:lnTo>
                <a:lnTo>
                  <a:pt x="71110" y="53100"/>
                </a:lnTo>
                <a:lnTo>
                  <a:pt x="71100" y="53090"/>
                </a:lnTo>
                <a:lnTo>
                  <a:pt x="71090" y="53080"/>
                </a:lnTo>
                <a:lnTo>
                  <a:pt x="71070" y="53070"/>
                </a:lnTo>
                <a:lnTo>
                  <a:pt x="71060" y="53050"/>
                </a:lnTo>
                <a:lnTo>
                  <a:pt x="71050" y="53050"/>
                </a:lnTo>
                <a:lnTo>
                  <a:pt x="71040" y="53050"/>
                </a:lnTo>
                <a:lnTo>
                  <a:pt x="71000" y="53050"/>
                </a:lnTo>
                <a:lnTo>
                  <a:pt x="70990" y="53050"/>
                </a:lnTo>
                <a:lnTo>
                  <a:pt x="70990" y="53040"/>
                </a:lnTo>
                <a:lnTo>
                  <a:pt x="70980" y="53040"/>
                </a:lnTo>
                <a:lnTo>
                  <a:pt x="70980" y="53030"/>
                </a:lnTo>
                <a:lnTo>
                  <a:pt x="70970" y="53020"/>
                </a:lnTo>
                <a:lnTo>
                  <a:pt x="70960" y="53010"/>
                </a:lnTo>
                <a:lnTo>
                  <a:pt x="70920" y="52970"/>
                </a:lnTo>
                <a:lnTo>
                  <a:pt x="70910" y="52960"/>
                </a:lnTo>
                <a:lnTo>
                  <a:pt x="70910" y="52950"/>
                </a:lnTo>
                <a:lnTo>
                  <a:pt x="70900" y="52940"/>
                </a:lnTo>
                <a:lnTo>
                  <a:pt x="70900" y="52930"/>
                </a:lnTo>
                <a:lnTo>
                  <a:pt x="70900" y="52920"/>
                </a:lnTo>
                <a:lnTo>
                  <a:pt x="70930" y="52890"/>
                </a:lnTo>
                <a:lnTo>
                  <a:pt x="70870" y="52820"/>
                </a:lnTo>
                <a:lnTo>
                  <a:pt x="70860" y="52790"/>
                </a:lnTo>
                <a:lnTo>
                  <a:pt x="70850" y="52780"/>
                </a:lnTo>
                <a:lnTo>
                  <a:pt x="70850" y="52760"/>
                </a:lnTo>
                <a:lnTo>
                  <a:pt x="70840" y="52760"/>
                </a:lnTo>
                <a:lnTo>
                  <a:pt x="70810" y="52760"/>
                </a:lnTo>
                <a:lnTo>
                  <a:pt x="70800" y="52760"/>
                </a:lnTo>
                <a:lnTo>
                  <a:pt x="70760" y="52730"/>
                </a:lnTo>
                <a:lnTo>
                  <a:pt x="70700" y="52740"/>
                </a:lnTo>
                <a:lnTo>
                  <a:pt x="70660" y="52730"/>
                </a:lnTo>
                <a:lnTo>
                  <a:pt x="70650" y="52730"/>
                </a:lnTo>
                <a:lnTo>
                  <a:pt x="70650" y="52740"/>
                </a:lnTo>
                <a:lnTo>
                  <a:pt x="70650" y="52750"/>
                </a:lnTo>
                <a:lnTo>
                  <a:pt x="70640" y="52750"/>
                </a:lnTo>
                <a:lnTo>
                  <a:pt x="70640" y="52760"/>
                </a:lnTo>
                <a:lnTo>
                  <a:pt x="70610" y="52770"/>
                </a:lnTo>
                <a:lnTo>
                  <a:pt x="70600" y="52770"/>
                </a:lnTo>
                <a:lnTo>
                  <a:pt x="70600" y="52780"/>
                </a:lnTo>
                <a:lnTo>
                  <a:pt x="70590" y="52790"/>
                </a:lnTo>
                <a:lnTo>
                  <a:pt x="70590" y="52800"/>
                </a:lnTo>
                <a:lnTo>
                  <a:pt x="70580" y="52800"/>
                </a:lnTo>
                <a:lnTo>
                  <a:pt x="70560" y="52800"/>
                </a:lnTo>
                <a:lnTo>
                  <a:pt x="70490" y="52780"/>
                </a:lnTo>
                <a:lnTo>
                  <a:pt x="70480" y="52780"/>
                </a:lnTo>
                <a:lnTo>
                  <a:pt x="70470" y="52790"/>
                </a:lnTo>
                <a:lnTo>
                  <a:pt x="70460" y="52800"/>
                </a:lnTo>
                <a:lnTo>
                  <a:pt x="70450" y="52810"/>
                </a:lnTo>
                <a:lnTo>
                  <a:pt x="70450" y="52820"/>
                </a:lnTo>
                <a:lnTo>
                  <a:pt x="70390" y="52830"/>
                </a:lnTo>
                <a:lnTo>
                  <a:pt x="70380" y="52830"/>
                </a:lnTo>
                <a:lnTo>
                  <a:pt x="70370" y="52830"/>
                </a:lnTo>
                <a:lnTo>
                  <a:pt x="70370" y="52820"/>
                </a:lnTo>
                <a:lnTo>
                  <a:pt x="70360" y="52810"/>
                </a:lnTo>
                <a:lnTo>
                  <a:pt x="70290" y="52790"/>
                </a:lnTo>
                <a:lnTo>
                  <a:pt x="70270" y="52790"/>
                </a:lnTo>
                <a:lnTo>
                  <a:pt x="70260" y="52790"/>
                </a:lnTo>
                <a:lnTo>
                  <a:pt x="70260" y="52800"/>
                </a:lnTo>
                <a:lnTo>
                  <a:pt x="70250" y="52810"/>
                </a:lnTo>
                <a:lnTo>
                  <a:pt x="70250" y="52820"/>
                </a:lnTo>
                <a:lnTo>
                  <a:pt x="70250" y="52830"/>
                </a:lnTo>
                <a:lnTo>
                  <a:pt x="70240" y="52830"/>
                </a:lnTo>
                <a:lnTo>
                  <a:pt x="70190" y="52820"/>
                </a:lnTo>
                <a:lnTo>
                  <a:pt x="70180" y="52810"/>
                </a:lnTo>
                <a:lnTo>
                  <a:pt x="70180" y="52800"/>
                </a:lnTo>
                <a:lnTo>
                  <a:pt x="70170" y="52800"/>
                </a:lnTo>
                <a:lnTo>
                  <a:pt x="70160" y="52790"/>
                </a:lnTo>
                <a:lnTo>
                  <a:pt x="70150" y="52790"/>
                </a:lnTo>
                <a:lnTo>
                  <a:pt x="70150" y="52800"/>
                </a:lnTo>
                <a:lnTo>
                  <a:pt x="70140" y="52800"/>
                </a:lnTo>
                <a:lnTo>
                  <a:pt x="70140" y="52810"/>
                </a:lnTo>
                <a:lnTo>
                  <a:pt x="70130" y="52820"/>
                </a:lnTo>
                <a:lnTo>
                  <a:pt x="70120" y="52820"/>
                </a:lnTo>
                <a:lnTo>
                  <a:pt x="70100" y="52830"/>
                </a:lnTo>
                <a:lnTo>
                  <a:pt x="70080" y="52830"/>
                </a:lnTo>
                <a:lnTo>
                  <a:pt x="70070" y="52830"/>
                </a:lnTo>
                <a:lnTo>
                  <a:pt x="70020" y="52800"/>
                </a:lnTo>
                <a:lnTo>
                  <a:pt x="70000" y="52800"/>
                </a:lnTo>
                <a:lnTo>
                  <a:pt x="69990" y="52800"/>
                </a:lnTo>
                <a:lnTo>
                  <a:pt x="69960" y="52830"/>
                </a:lnTo>
                <a:lnTo>
                  <a:pt x="69950" y="52830"/>
                </a:lnTo>
                <a:lnTo>
                  <a:pt x="69940" y="52830"/>
                </a:lnTo>
                <a:lnTo>
                  <a:pt x="69920" y="52810"/>
                </a:lnTo>
                <a:lnTo>
                  <a:pt x="69880" y="52800"/>
                </a:lnTo>
                <a:lnTo>
                  <a:pt x="69860" y="52770"/>
                </a:lnTo>
                <a:lnTo>
                  <a:pt x="69850" y="52770"/>
                </a:lnTo>
                <a:lnTo>
                  <a:pt x="69840" y="52760"/>
                </a:lnTo>
                <a:lnTo>
                  <a:pt x="69840" y="52730"/>
                </a:lnTo>
                <a:lnTo>
                  <a:pt x="69840" y="52710"/>
                </a:lnTo>
                <a:lnTo>
                  <a:pt x="69840" y="52690"/>
                </a:lnTo>
                <a:lnTo>
                  <a:pt x="69840" y="52680"/>
                </a:lnTo>
                <a:lnTo>
                  <a:pt x="69840" y="52670"/>
                </a:lnTo>
                <a:lnTo>
                  <a:pt x="69830" y="52660"/>
                </a:lnTo>
                <a:lnTo>
                  <a:pt x="69820" y="52630"/>
                </a:lnTo>
                <a:lnTo>
                  <a:pt x="69800" y="52610"/>
                </a:lnTo>
                <a:lnTo>
                  <a:pt x="69800" y="52600"/>
                </a:lnTo>
                <a:lnTo>
                  <a:pt x="69800" y="52590"/>
                </a:lnTo>
                <a:lnTo>
                  <a:pt x="69800" y="52520"/>
                </a:lnTo>
                <a:lnTo>
                  <a:pt x="69800" y="52510"/>
                </a:lnTo>
                <a:lnTo>
                  <a:pt x="69800" y="52500"/>
                </a:lnTo>
                <a:lnTo>
                  <a:pt x="69820" y="52490"/>
                </a:lnTo>
                <a:lnTo>
                  <a:pt x="69830" y="52490"/>
                </a:lnTo>
                <a:lnTo>
                  <a:pt x="69830" y="52480"/>
                </a:lnTo>
                <a:lnTo>
                  <a:pt x="69840" y="52470"/>
                </a:lnTo>
                <a:lnTo>
                  <a:pt x="69840" y="52460"/>
                </a:lnTo>
                <a:lnTo>
                  <a:pt x="69830" y="52420"/>
                </a:lnTo>
                <a:lnTo>
                  <a:pt x="69830" y="52400"/>
                </a:lnTo>
                <a:lnTo>
                  <a:pt x="69850" y="52370"/>
                </a:lnTo>
                <a:lnTo>
                  <a:pt x="69860" y="52350"/>
                </a:lnTo>
                <a:lnTo>
                  <a:pt x="69860" y="52340"/>
                </a:lnTo>
                <a:lnTo>
                  <a:pt x="69870" y="52320"/>
                </a:lnTo>
                <a:lnTo>
                  <a:pt x="69870" y="52310"/>
                </a:lnTo>
                <a:lnTo>
                  <a:pt x="69870" y="52300"/>
                </a:lnTo>
                <a:lnTo>
                  <a:pt x="69860" y="52300"/>
                </a:lnTo>
                <a:lnTo>
                  <a:pt x="69860" y="52290"/>
                </a:lnTo>
                <a:lnTo>
                  <a:pt x="69860" y="52270"/>
                </a:lnTo>
                <a:lnTo>
                  <a:pt x="69860" y="52260"/>
                </a:lnTo>
                <a:lnTo>
                  <a:pt x="69860" y="52250"/>
                </a:lnTo>
                <a:lnTo>
                  <a:pt x="69870" y="52230"/>
                </a:lnTo>
                <a:lnTo>
                  <a:pt x="69880" y="52220"/>
                </a:lnTo>
                <a:lnTo>
                  <a:pt x="69930" y="52190"/>
                </a:lnTo>
                <a:lnTo>
                  <a:pt x="69930" y="52180"/>
                </a:lnTo>
                <a:lnTo>
                  <a:pt x="69940" y="52180"/>
                </a:lnTo>
                <a:lnTo>
                  <a:pt x="69940" y="52170"/>
                </a:lnTo>
                <a:lnTo>
                  <a:pt x="69960" y="52120"/>
                </a:lnTo>
                <a:lnTo>
                  <a:pt x="69960" y="52100"/>
                </a:lnTo>
                <a:lnTo>
                  <a:pt x="69960" y="52090"/>
                </a:lnTo>
                <a:lnTo>
                  <a:pt x="69960" y="52070"/>
                </a:lnTo>
                <a:lnTo>
                  <a:pt x="69950" y="52040"/>
                </a:lnTo>
                <a:lnTo>
                  <a:pt x="69940" y="52030"/>
                </a:lnTo>
                <a:lnTo>
                  <a:pt x="69940" y="52020"/>
                </a:lnTo>
                <a:lnTo>
                  <a:pt x="69940" y="52010"/>
                </a:lnTo>
                <a:lnTo>
                  <a:pt x="69940" y="52000"/>
                </a:lnTo>
                <a:lnTo>
                  <a:pt x="69940" y="51990"/>
                </a:lnTo>
                <a:lnTo>
                  <a:pt x="69960" y="51950"/>
                </a:lnTo>
                <a:lnTo>
                  <a:pt x="69960" y="51940"/>
                </a:lnTo>
                <a:lnTo>
                  <a:pt x="69970" y="51930"/>
                </a:lnTo>
                <a:lnTo>
                  <a:pt x="69980" y="51900"/>
                </a:lnTo>
                <a:lnTo>
                  <a:pt x="69990" y="51890"/>
                </a:lnTo>
                <a:lnTo>
                  <a:pt x="70000" y="51870"/>
                </a:lnTo>
                <a:lnTo>
                  <a:pt x="70030" y="51850"/>
                </a:lnTo>
                <a:lnTo>
                  <a:pt x="70040" y="51840"/>
                </a:lnTo>
                <a:lnTo>
                  <a:pt x="70050" y="51840"/>
                </a:lnTo>
                <a:lnTo>
                  <a:pt x="70080" y="51840"/>
                </a:lnTo>
                <a:lnTo>
                  <a:pt x="70090" y="51840"/>
                </a:lnTo>
                <a:lnTo>
                  <a:pt x="70090" y="51850"/>
                </a:lnTo>
                <a:lnTo>
                  <a:pt x="70090" y="51860"/>
                </a:lnTo>
                <a:lnTo>
                  <a:pt x="70100" y="51860"/>
                </a:lnTo>
                <a:lnTo>
                  <a:pt x="70110" y="51870"/>
                </a:lnTo>
                <a:lnTo>
                  <a:pt x="70110" y="51880"/>
                </a:lnTo>
                <a:lnTo>
                  <a:pt x="70110" y="51890"/>
                </a:lnTo>
                <a:lnTo>
                  <a:pt x="70110" y="51900"/>
                </a:lnTo>
                <a:lnTo>
                  <a:pt x="70110" y="51910"/>
                </a:lnTo>
                <a:lnTo>
                  <a:pt x="70110" y="51920"/>
                </a:lnTo>
                <a:lnTo>
                  <a:pt x="70120" y="51930"/>
                </a:lnTo>
                <a:lnTo>
                  <a:pt x="70130" y="51930"/>
                </a:lnTo>
                <a:lnTo>
                  <a:pt x="70140" y="51920"/>
                </a:lnTo>
                <a:lnTo>
                  <a:pt x="70150" y="51910"/>
                </a:lnTo>
                <a:lnTo>
                  <a:pt x="70150" y="51900"/>
                </a:lnTo>
                <a:lnTo>
                  <a:pt x="70150" y="51890"/>
                </a:lnTo>
                <a:lnTo>
                  <a:pt x="70150" y="51880"/>
                </a:lnTo>
                <a:lnTo>
                  <a:pt x="70140" y="51870"/>
                </a:lnTo>
                <a:lnTo>
                  <a:pt x="70130" y="51870"/>
                </a:lnTo>
                <a:lnTo>
                  <a:pt x="70130" y="51860"/>
                </a:lnTo>
                <a:lnTo>
                  <a:pt x="70130" y="51850"/>
                </a:lnTo>
                <a:lnTo>
                  <a:pt x="70160" y="51810"/>
                </a:lnTo>
                <a:lnTo>
                  <a:pt x="70160" y="51800"/>
                </a:lnTo>
                <a:lnTo>
                  <a:pt x="70170" y="51790"/>
                </a:lnTo>
                <a:lnTo>
                  <a:pt x="70180" y="51790"/>
                </a:lnTo>
                <a:lnTo>
                  <a:pt x="70190" y="51780"/>
                </a:lnTo>
                <a:lnTo>
                  <a:pt x="70200" y="51780"/>
                </a:lnTo>
                <a:lnTo>
                  <a:pt x="70210" y="51780"/>
                </a:lnTo>
                <a:lnTo>
                  <a:pt x="70220" y="51780"/>
                </a:lnTo>
                <a:lnTo>
                  <a:pt x="70230" y="51790"/>
                </a:lnTo>
                <a:lnTo>
                  <a:pt x="70230" y="51800"/>
                </a:lnTo>
                <a:lnTo>
                  <a:pt x="70230" y="51810"/>
                </a:lnTo>
                <a:lnTo>
                  <a:pt x="70230" y="51820"/>
                </a:lnTo>
                <a:lnTo>
                  <a:pt x="70240" y="51820"/>
                </a:lnTo>
                <a:lnTo>
                  <a:pt x="70240" y="51830"/>
                </a:lnTo>
                <a:lnTo>
                  <a:pt x="70250" y="51830"/>
                </a:lnTo>
                <a:lnTo>
                  <a:pt x="70260" y="51830"/>
                </a:lnTo>
                <a:lnTo>
                  <a:pt x="70270" y="51830"/>
                </a:lnTo>
                <a:lnTo>
                  <a:pt x="70270" y="51840"/>
                </a:lnTo>
                <a:lnTo>
                  <a:pt x="70270" y="51850"/>
                </a:lnTo>
                <a:lnTo>
                  <a:pt x="70260" y="51870"/>
                </a:lnTo>
                <a:lnTo>
                  <a:pt x="70260" y="51880"/>
                </a:lnTo>
                <a:lnTo>
                  <a:pt x="70260" y="51890"/>
                </a:lnTo>
                <a:lnTo>
                  <a:pt x="70270" y="51890"/>
                </a:lnTo>
                <a:lnTo>
                  <a:pt x="70280" y="51890"/>
                </a:lnTo>
                <a:lnTo>
                  <a:pt x="70290" y="51870"/>
                </a:lnTo>
                <a:lnTo>
                  <a:pt x="70300" y="51870"/>
                </a:lnTo>
                <a:lnTo>
                  <a:pt x="70310" y="51870"/>
                </a:lnTo>
                <a:lnTo>
                  <a:pt x="70310" y="51880"/>
                </a:lnTo>
                <a:lnTo>
                  <a:pt x="70320" y="51880"/>
                </a:lnTo>
                <a:lnTo>
                  <a:pt x="70330" y="51880"/>
                </a:lnTo>
                <a:lnTo>
                  <a:pt x="70330" y="51870"/>
                </a:lnTo>
                <a:lnTo>
                  <a:pt x="70330" y="51860"/>
                </a:lnTo>
                <a:lnTo>
                  <a:pt x="70310" y="51850"/>
                </a:lnTo>
                <a:lnTo>
                  <a:pt x="70310" y="51840"/>
                </a:lnTo>
                <a:lnTo>
                  <a:pt x="70300" y="51840"/>
                </a:lnTo>
                <a:lnTo>
                  <a:pt x="70300" y="51830"/>
                </a:lnTo>
                <a:lnTo>
                  <a:pt x="70300" y="51820"/>
                </a:lnTo>
                <a:lnTo>
                  <a:pt x="70290" y="51820"/>
                </a:lnTo>
                <a:lnTo>
                  <a:pt x="70290" y="51810"/>
                </a:lnTo>
                <a:lnTo>
                  <a:pt x="70300" y="51800"/>
                </a:lnTo>
                <a:lnTo>
                  <a:pt x="70300" y="51790"/>
                </a:lnTo>
                <a:lnTo>
                  <a:pt x="70310" y="51780"/>
                </a:lnTo>
                <a:lnTo>
                  <a:pt x="70310" y="51770"/>
                </a:lnTo>
                <a:lnTo>
                  <a:pt x="70300" y="51760"/>
                </a:lnTo>
                <a:lnTo>
                  <a:pt x="70310" y="51750"/>
                </a:lnTo>
                <a:lnTo>
                  <a:pt x="70310" y="51740"/>
                </a:lnTo>
                <a:lnTo>
                  <a:pt x="70310" y="51730"/>
                </a:lnTo>
                <a:lnTo>
                  <a:pt x="70310" y="51720"/>
                </a:lnTo>
                <a:lnTo>
                  <a:pt x="70310" y="51710"/>
                </a:lnTo>
                <a:lnTo>
                  <a:pt x="70310" y="51700"/>
                </a:lnTo>
                <a:lnTo>
                  <a:pt x="70320" y="51690"/>
                </a:lnTo>
                <a:lnTo>
                  <a:pt x="70320" y="51680"/>
                </a:lnTo>
                <a:lnTo>
                  <a:pt x="70310" y="51670"/>
                </a:lnTo>
                <a:lnTo>
                  <a:pt x="70310" y="51660"/>
                </a:lnTo>
                <a:lnTo>
                  <a:pt x="70310" y="51650"/>
                </a:lnTo>
                <a:lnTo>
                  <a:pt x="70320" y="51650"/>
                </a:lnTo>
                <a:lnTo>
                  <a:pt x="70330" y="51640"/>
                </a:lnTo>
                <a:lnTo>
                  <a:pt x="70340" y="51630"/>
                </a:lnTo>
                <a:lnTo>
                  <a:pt x="70340" y="51620"/>
                </a:lnTo>
                <a:lnTo>
                  <a:pt x="70340" y="51610"/>
                </a:lnTo>
                <a:lnTo>
                  <a:pt x="70350" y="51610"/>
                </a:lnTo>
                <a:lnTo>
                  <a:pt x="70360" y="51600"/>
                </a:lnTo>
                <a:lnTo>
                  <a:pt x="70360" y="51590"/>
                </a:lnTo>
                <a:lnTo>
                  <a:pt x="70370" y="51590"/>
                </a:lnTo>
                <a:lnTo>
                  <a:pt x="70380" y="51590"/>
                </a:lnTo>
                <a:lnTo>
                  <a:pt x="70390" y="51590"/>
                </a:lnTo>
                <a:lnTo>
                  <a:pt x="70390" y="51580"/>
                </a:lnTo>
                <a:lnTo>
                  <a:pt x="70390" y="51570"/>
                </a:lnTo>
                <a:lnTo>
                  <a:pt x="70390" y="51560"/>
                </a:lnTo>
                <a:lnTo>
                  <a:pt x="70390" y="51550"/>
                </a:lnTo>
                <a:lnTo>
                  <a:pt x="70380" y="51540"/>
                </a:lnTo>
                <a:lnTo>
                  <a:pt x="70380" y="51530"/>
                </a:lnTo>
                <a:lnTo>
                  <a:pt x="70380" y="51510"/>
                </a:lnTo>
                <a:lnTo>
                  <a:pt x="70380" y="51500"/>
                </a:lnTo>
                <a:lnTo>
                  <a:pt x="70370" y="51500"/>
                </a:lnTo>
                <a:lnTo>
                  <a:pt x="70370" y="51490"/>
                </a:lnTo>
                <a:lnTo>
                  <a:pt x="70360" y="51490"/>
                </a:lnTo>
                <a:lnTo>
                  <a:pt x="70360" y="51480"/>
                </a:lnTo>
                <a:lnTo>
                  <a:pt x="70360" y="51470"/>
                </a:lnTo>
                <a:lnTo>
                  <a:pt x="70360" y="51460"/>
                </a:lnTo>
                <a:lnTo>
                  <a:pt x="70360" y="51450"/>
                </a:lnTo>
                <a:lnTo>
                  <a:pt x="70360" y="51440"/>
                </a:lnTo>
                <a:lnTo>
                  <a:pt x="70350" y="51440"/>
                </a:lnTo>
                <a:lnTo>
                  <a:pt x="70340" y="51440"/>
                </a:lnTo>
                <a:lnTo>
                  <a:pt x="70330" y="51440"/>
                </a:lnTo>
                <a:lnTo>
                  <a:pt x="70330" y="51430"/>
                </a:lnTo>
                <a:lnTo>
                  <a:pt x="70330" y="51420"/>
                </a:lnTo>
                <a:lnTo>
                  <a:pt x="70320" y="51410"/>
                </a:lnTo>
                <a:lnTo>
                  <a:pt x="70300" y="51410"/>
                </a:lnTo>
                <a:lnTo>
                  <a:pt x="70300" y="51400"/>
                </a:lnTo>
                <a:lnTo>
                  <a:pt x="70290" y="51390"/>
                </a:lnTo>
                <a:lnTo>
                  <a:pt x="70290" y="51370"/>
                </a:lnTo>
                <a:lnTo>
                  <a:pt x="70290" y="51360"/>
                </a:lnTo>
                <a:lnTo>
                  <a:pt x="70280" y="51360"/>
                </a:lnTo>
                <a:lnTo>
                  <a:pt x="70270" y="51350"/>
                </a:lnTo>
                <a:lnTo>
                  <a:pt x="70260" y="51340"/>
                </a:lnTo>
                <a:lnTo>
                  <a:pt x="70260" y="51330"/>
                </a:lnTo>
                <a:lnTo>
                  <a:pt x="70260" y="51320"/>
                </a:lnTo>
                <a:lnTo>
                  <a:pt x="70250" y="51310"/>
                </a:lnTo>
                <a:lnTo>
                  <a:pt x="70240" y="51320"/>
                </a:lnTo>
                <a:lnTo>
                  <a:pt x="70230" y="51320"/>
                </a:lnTo>
                <a:lnTo>
                  <a:pt x="70230" y="51310"/>
                </a:lnTo>
                <a:lnTo>
                  <a:pt x="70220" y="51310"/>
                </a:lnTo>
                <a:lnTo>
                  <a:pt x="70220" y="51290"/>
                </a:lnTo>
                <a:lnTo>
                  <a:pt x="70210" y="51280"/>
                </a:lnTo>
                <a:lnTo>
                  <a:pt x="70210" y="51270"/>
                </a:lnTo>
                <a:lnTo>
                  <a:pt x="70190" y="51270"/>
                </a:lnTo>
                <a:lnTo>
                  <a:pt x="70190" y="51260"/>
                </a:lnTo>
                <a:lnTo>
                  <a:pt x="70190" y="51250"/>
                </a:lnTo>
                <a:lnTo>
                  <a:pt x="70190" y="51240"/>
                </a:lnTo>
                <a:lnTo>
                  <a:pt x="70180" y="51230"/>
                </a:lnTo>
                <a:lnTo>
                  <a:pt x="70170" y="51230"/>
                </a:lnTo>
                <a:lnTo>
                  <a:pt x="70160" y="51220"/>
                </a:lnTo>
                <a:lnTo>
                  <a:pt x="70160" y="51210"/>
                </a:lnTo>
                <a:lnTo>
                  <a:pt x="70160" y="51200"/>
                </a:lnTo>
                <a:lnTo>
                  <a:pt x="70170" y="51200"/>
                </a:lnTo>
                <a:lnTo>
                  <a:pt x="70170" y="51190"/>
                </a:lnTo>
                <a:lnTo>
                  <a:pt x="70180" y="51190"/>
                </a:lnTo>
                <a:lnTo>
                  <a:pt x="70190" y="51190"/>
                </a:lnTo>
                <a:lnTo>
                  <a:pt x="70190" y="51180"/>
                </a:lnTo>
                <a:lnTo>
                  <a:pt x="70190" y="51170"/>
                </a:lnTo>
                <a:lnTo>
                  <a:pt x="70180" y="51170"/>
                </a:lnTo>
                <a:lnTo>
                  <a:pt x="70090" y="51120"/>
                </a:lnTo>
                <a:lnTo>
                  <a:pt x="70080" y="51120"/>
                </a:lnTo>
                <a:lnTo>
                  <a:pt x="70070" y="51120"/>
                </a:lnTo>
                <a:lnTo>
                  <a:pt x="70070" y="51110"/>
                </a:lnTo>
                <a:lnTo>
                  <a:pt x="70070" y="51100"/>
                </a:lnTo>
                <a:lnTo>
                  <a:pt x="70070" y="51090"/>
                </a:lnTo>
                <a:lnTo>
                  <a:pt x="70070" y="51080"/>
                </a:lnTo>
                <a:lnTo>
                  <a:pt x="70060" y="51080"/>
                </a:lnTo>
                <a:lnTo>
                  <a:pt x="70060" y="51070"/>
                </a:lnTo>
                <a:lnTo>
                  <a:pt x="70050" y="51070"/>
                </a:lnTo>
                <a:lnTo>
                  <a:pt x="70040" y="51070"/>
                </a:lnTo>
                <a:lnTo>
                  <a:pt x="70040" y="51080"/>
                </a:lnTo>
                <a:lnTo>
                  <a:pt x="70030" y="51080"/>
                </a:lnTo>
                <a:lnTo>
                  <a:pt x="70030" y="51090"/>
                </a:lnTo>
                <a:lnTo>
                  <a:pt x="70020" y="51100"/>
                </a:lnTo>
                <a:lnTo>
                  <a:pt x="70020" y="51110"/>
                </a:lnTo>
                <a:lnTo>
                  <a:pt x="70010" y="51110"/>
                </a:lnTo>
                <a:lnTo>
                  <a:pt x="70000" y="51110"/>
                </a:lnTo>
                <a:lnTo>
                  <a:pt x="70000" y="51100"/>
                </a:lnTo>
                <a:lnTo>
                  <a:pt x="69990" y="51090"/>
                </a:lnTo>
                <a:lnTo>
                  <a:pt x="69990" y="51070"/>
                </a:lnTo>
                <a:lnTo>
                  <a:pt x="69980" y="51040"/>
                </a:lnTo>
                <a:lnTo>
                  <a:pt x="69970" y="51020"/>
                </a:lnTo>
                <a:lnTo>
                  <a:pt x="69950" y="51000"/>
                </a:lnTo>
                <a:lnTo>
                  <a:pt x="69950" y="50990"/>
                </a:lnTo>
                <a:lnTo>
                  <a:pt x="69960" y="50990"/>
                </a:lnTo>
                <a:lnTo>
                  <a:pt x="69980" y="51000"/>
                </a:lnTo>
                <a:lnTo>
                  <a:pt x="69990" y="50990"/>
                </a:lnTo>
                <a:lnTo>
                  <a:pt x="70000" y="50990"/>
                </a:lnTo>
                <a:lnTo>
                  <a:pt x="70010" y="50980"/>
                </a:lnTo>
                <a:lnTo>
                  <a:pt x="70010" y="50970"/>
                </a:lnTo>
                <a:lnTo>
                  <a:pt x="70020" y="50940"/>
                </a:lnTo>
                <a:lnTo>
                  <a:pt x="70030" y="50920"/>
                </a:lnTo>
                <a:lnTo>
                  <a:pt x="70040" y="50910"/>
                </a:lnTo>
                <a:lnTo>
                  <a:pt x="70050" y="50910"/>
                </a:lnTo>
                <a:lnTo>
                  <a:pt x="70060" y="50910"/>
                </a:lnTo>
                <a:lnTo>
                  <a:pt x="70060" y="50920"/>
                </a:lnTo>
                <a:lnTo>
                  <a:pt x="70070" y="50930"/>
                </a:lnTo>
                <a:lnTo>
                  <a:pt x="70080" y="50950"/>
                </a:lnTo>
                <a:lnTo>
                  <a:pt x="70090" y="50960"/>
                </a:lnTo>
                <a:lnTo>
                  <a:pt x="70090" y="50970"/>
                </a:lnTo>
                <a:lnTo>
                  <a:pt x="70100" y="50970"/>
                </a:lnTo>
                <a:lnTo>
                  <a:pt x="70110" y="50970"/>
                </a:lnTo>
                <a:lnTo>
                  <a:pt x="70120" y="50970"/>
                </a:lnTo>
                <a:lnTo>
                  <a:pt x="70140" y="50970"/>
                </a:lnTo>
                <a:lnTo>
                  <a:pt x="70150" y="50970"/>
                </a:lnTo>
                <a:lnTo>
                  <a:pt x="70160" y="50970"/>
                </a:lnTo>
                <a:lnTo>
                  <a:pt x="70190" y="50980"/>
                </a:lnTo>
                <a:lnTo>
                  <a:pt x="70200" y="50980"/>
                </a:lnTo>
                <a:lnTo>
                  <a:pt x="70200" y="50970"/>
                </a:lnTo>
                <a:lnTo>
                  <a:pt x="70200" y="50950"/>
                </a:lnTo>
                <a:lnTo>
                  <a:pt x="70200" y="50940"/>
                </a:lnTo>
                <a:lnTo>
                  <a:pt x="70210" y="50930"/>
                </a:lnTo>
                <a:lnTo>
                  <a:pt x="70220" y="50930"/>
                </a:lnTo>
                <a:lnTo>
                  <a:pt x="70230" y="50940"/>
                </a:lnTo>
                <a:lnTo>
                  <a:pt x="70240" y="50940"/>
                </a:lnTo>
                <a:lnTo>
                  <a:pt x="70250" y="50930"/>
                </a:lnTo>
                <a:lnTo>
                  <a:pt x="70260" y="50930"/>
                </a:lnTo>
                <a:lnTo>
                  <a:pt x="70260" y="50920"/>
                </a:lnTo>
                <a:lnTo>
                  <a:pt x="70260" y="50900"/>
                </a:lnTo>
                <a:lnTo>
                  <a:pt x="70250" y="50880"/>
                </a:lnTo>
                <a:lnTo>
                  <a:pt x="70240" y="50850"/>
                </a:lnTo>
                <a:lnTo>
                  <a:pt x="70240" y="50840"/>
                </a:lnTo>
                <a:lnTo>
                  <a:pt x="70240" y="50830"/>
                </a:lnTo>
                <a:lnTo>
                  <a:pt x="70240" y="50810"/>
                </a:lnTo>
                <a:lnTo>
                  <a:pt x="70240" y="50800"/>
                </a:lnTo>
                <a:lnTo>
                  <a:pt x="70250" y="50770"/>
                </a:lnTo>
                <a:lnTo>
                  <a:pt x="70260" y="50760"/>
                </a:lnTo>
                <a:lnTo>
                  <a:pt x="70270" y="50740"/>
                </a:lnTo>
                <a:lnTo>
                  <a:pt x="70290" y="50720"/>
                </a:lnTo>
                <a:lnTo>
                  <a:pt x="70310" y="50710"/>
                </a:lnTo>
                <a:lnTo>
                  <a:pt x="70340" y="50680"/>
                </a:lnTo>
                <a:lnTo>
                  <a:pt x="70350" y="50670"/>
                </a:lnTo>
                <a:lnTo>
                  <a:pt x="70350" y="50660"/>
                </a:lnTo>
                <a:lnTo>
                  <a:pt x="70340" y="50660"/>
                </a:lnTo>
                <a:lnTo>
                  <a:pt x="70320" y="50640"/>
                </a:lnTo>
                <a:lnTo>
                  <a:pt x="70310" y="50640"/>
                </a:lnTo>
                <a:lnTo>
                  <a:pt x="70310" y="50630"/>
                </a:lnTo>
                <a:lnTo>
                  <a:pt x="70320" y="50620"/>
                </a:lnTo>
                <a:lnTo>
                  <a:pt x="70320" y="50610"/>
                </a:lnTo>
                <a:lnTo>
                  <a:pt x="70330" y="50610"/>
                </a:lnTo>
                <a:lnTo>
                  <a:pt x="70340" y="50610"/>
                </a:lnTo>
                <a:lnTo>
                  <a:pt x="70350" y="50610"/>
                </a:lnTo>
                <a:lnTo>
                  <a:pt x="70360" y="50610"/>
                </a:lnTo>
                <a:lnTo>
                  <a:pt x="70370" y="50610"/>
                </a:lnTo>
                <a:lnTo>
                  <a:pt x="70400" y="50590"/>
                </a:lnTo>
                <a:lnTo>
                  <a:pt x="70410" y="50580"/>
                </a:lnTo>
                <a:lnTo>
                  <a:pt x="70420" y="50580"/>
                </a:lnTo>
                <a:lnTo>
                  <a:pt x="70430" y="50570"/>
                </a:lnTo>
                <a:lnTo>
                  <a:pt x="70440" y="50570"/>
                </a:lnTo>
                <a:lnTo>
                  <a:pt x="70490" y="50590"/>
                </a:lnTo>
                <a:lnTo>
                  <a:pt x="70500" y="50580"/>
                </a:lnTo>
                <a:lnTo>
                  <a:pt x="70490" y="50570"/>
                </a:lnTo>
                <a:lnTo>
                  <a:pt x="70490" y="50560"/>
                </a:lnTo>
                <a:lnTo>
                  <a:pt x="70490" y="50550"/>
                </a:lnTo>
                <a:lnTo>
                  <a:pt x="70490" y="50540"/>
                </a:lnTo>
                <a:lnTo>
                  <a:pt x="70490" y="50530"/>
                </a:lnTo>
                <a:lnTo>
                  <a:pt x="70500" y="50530"/>
                </a:lnTo>
                <a:lnTo>
                  <a:pt x="70510" y="50530"/>
                </a:lnTo>
                <a:lnTo>
                  <a:pt x="70510" y="50520"/>
                </a:lnTo>
                <a:lnTo>
                  <a:pt x="70530" y="50510"/>
                </a:lnTo>
                <a:lnTo>
                  <a:pt x="70540" y="50500"/>
                </a:lnTo>
                <a:lnTo>
                  <a:pt x="70540" y="50490"/>
                </a:lnTo>
                <a:lnTo>
                  <a:pt x="70540" y="50480"/>
                </a:lnTo>
                <a:lnTo>
                  <a:pt x="70540" y="50470"/>
                </a:lnTo>
                <a:lnTo>
                  <a:pt x="70530" y="50460"/>
                </a:lnTo>
                <a:lnTo>
                  <a:pt x="70510" y="50420"/>
                </a:lnTo>
                <a:lnTo>
                  <a:pt x="70490" y="50390"/>
                </a:lnTo>
                <a:lnTo>
                  <a:pt x="70480" y="50380"/>
                </a:lnTo>
                <a:lnTo>
                  <a:pt x="70470" y="50370"/>
                </a:lnTo>
                <a:lnTo>
                  <a:pt x="70460" y="50370"/>
                </a:lnTo>
                <a:lnTo>
                  <a:pt x="70460" y="50360"/>
                </a:lnTo>
                <a:lnTo>
                  <a:pt x="70450" y="50350"/>
                </a:lnTo>
                <a:lnTo>
                  <a:pt x="70450" y="50340"/>
                </a:lnTo>
                <a:lnTo>
                  <a:pt x="70450" y="50330"/>
                </a:lnTo>
                <a:lnTo>
                  <a:pt x="70440" y="50320"/>
                </a:lnTo>
                <a:lnTo>
                  <a:pt x="70420" y="50300"/>
                </a:lnTo>
                <a:lnTo>
                  <a:pt x="70410" y="50290"/>
                </a:lnTo>
                <a:lnTo>
                  <a:pt x="70400" y="50290"/>
                </a:lnTo>
                <a:lnTo>
                  <a:pt x="70390" y="50280"/>
                </a:lnTo>
                <a:lnTo>
                  <a:pt x="70370" y="50290"/>
                </a:lnTo>
                <a:lnTo>
                  <a:pt x="70370" y="50280"/>
                </a:lnTo>
                <a:lnTo>
                  <a:pt x="70360" y="50280"/>
                </a:lnTo>
                <a:lnTo>
                  <a:pt x="70360" y="50270"/>
                </a:lnTo>
                <a:lnTo>
                  <a:pt x="70380" y="50230"/>
                </a:lnTo>
                <a:lnTo>
                  <a:pt x="70390" y="50220"/>
                </a:lnTo>
                <a:lnTo>
                  <a:pt x="70390" y="50210"/>
                </a:lnTo>
                <a:lnTo>
                  <a:pt x="70390" y="50200"/>
                </a:lnTo>
                <a:lnTo>
                  <a:pt x="70390" y="50190"/>
                </a:lnTo>
                <a:lnTo>
                  <a:pt x="70380" y="50180"/>
                </a:lnTo>
                <a:lnTo>
                  <a:pt x="70360" y="50180"/>
                </a:lnTo>
                <a:lnTo>
                  <a:pt x="70350" y="50180"/>
                </a:lnTo>
                <a:lnTo>
                  <a:pt x="70270" y="50100"/>
                </a:lnTo>
                <a:lnTo>
                  <a:pt x="70260" y="50100"/>
                </a:lnTo>
                <a:lnTo>
                  <a:pt x="70260" y="50090"/>
                </a:lnTo>
                <a:lnTo>
                  <a:pt x="70270" y="50080"/>
                </a:lnTo>
                <a:lnTo>
                  <a:pt x="70280" y="50080"/>
                </a:lnTo>
                <a:lnTo>
                  <a:pt x="70290" y="50070"/>
                </a:lnTo>
                <a:lnTo>
                  <a:pt x="70290" y="50060"/>
                </a:lnTo>
                <a:lnTo>
                  <a:pt x="70290" y="50050"/>
                </a:lnTo>
                <a:lnTo>
                  <a:pt x="70290" y="50040"/>
                </a:lnTo>
                <a:lnTo>
                  <a:pt x="70280" y="50030"/>
                </a:lnTo>
                <a:lnTo>
                  <a:pt x="70280" y="50020"/>
                </a:lnTo>
                <a:lnTo>
                  <a:pt x="70230" y="50000"/>
                </a:lnTo>
                <a:lnTo>
                  <a:pt x="70220" y="49990"/>
                </a:lnTo>
                <a:lnTo>
                  <a:pt x="70220" y="49970"/>
                </a:lnTo>
                <a:lnTo>
                  <a:pt x="70210" y="49960"/>
                </a:lnTo>
                <a:lnTo>
                  <a:pt x="70210" y="49950"/>
                </a:lnTo>
                <a:lnTo>
                  <a:pt x="70200" y="49940"/>
                </a:lnTo>
                <a:lnTo>
                  <a:pt x="70180" y="49930"/>
                </a:lnTo>
                <a:lnTo>
                  <a:pt x="70180" y="49920"/>
                </a:lnTo>
                <a:lnTo>
                  <a:pt x="70180" y="49910"/>
                </a:lnTo>
                <a:lnTo>
                  <a:pt x="70180" y="49900"/>
                </a:lnTo>
                <a:lnTo>
                  <a:pt x="70200" y="49900"/>
                </a:lnTo>
                <a:lnTo>
                  <a:pt x="70200" y="49890"/>
                </a:lnTo>
                <a:lnTo>
                  <a:pt x="70220" y="49890"/>
                </a:lnTo>
                <a:lnTo>
                  <a:pt x="70220" y="49880"/>
                </a:lnTo>
                <a:lnTo>
                  <a:pt x="70230" y="49880"/>
                </a:lnTo>
                <a:lnTo>
                  <a:pt x="70250" y="49890"/>
                </a:lnTo>
                <a:lnTo>
                  <a:pt x="70260" y="49890"/>
                </a:lnTo>
                <a:lnTo>
                  <a:pt x="70280" y="49890"/>
                </a:lnTo>
                <a:lnTo>
                  <a:pt x="70290" y="49890"/>
                </a:lnTo>
                <a:lnTo>
                  <a:pt x="70310" y="49890"/>
                </a:lnTo>
                <a:lnTo>
                  <a:pt x="70330" y="49890"/>
                </a:lnTo>
                <a:lnTo>
                  <a:pt x="70340" y="49890"/>
                </a:lnTo>
                <a:lnTo>
                  <a:pt x="70340" y="49900"/>
                </a:lnTo>
                <a:lnTo>
                  <a:pt x="70340" y="49920"/>
                </a:lnTo>
                <a:lnTo>
                  <a:pt x="70350" y="49930"/>
                </a:lnTo>
                <a:lnTo>
                  <a:pt x="70360" y="49940"/>
                </a:lnTo>
                <a:lnTo>
                  <a:pt x="70370" y="49940"/>
                </a:lnTo>
                <a:lnTo>
                  <a:pt x="70370" y="49950"/>
                </a:lnTo>
                <a:lnTo>
                  <a:pt x="70400" y="49940"/>
                </a:lnTo>
                <a:lnTo>
                  <a:pt x="70420" y="49950"/>
                </a:lnTo>
                <a:lnTo>
                  <a:pt x="70430" y="49970"/>
                </a:lnTo>
                <a:lnTo>
                  <a:pt x="70460" y="50000"/>
                </a:lnTo>
                <a:lnTo>
                  <a:pt x="70480" y="50020"/>
                </a:lnTo>
                <a:lnTo>
                  <a:pt x="70490" y="50020"/>
                </a:lnTo>
                <a:lnTo>
                  <a:pt x="70500" y="50040"/>
                </a:lnTo>
                <a:lnTo>
                  <a:pt x="70510" y="50050"/>
                </a:lnTo>
                <a:lnTo>
                  <a:pt x="70540" y="50070"/>
                </a:lnTo>
                <a:lnTo>
                  <a:pt x="70550" y="50080"/>
                </a:lnTo>
                <a:lnTo>
                  <a:pt x="70560" y="50070"/>
                </a:lnTo>
                <a:lnTo>
                  <a:pt x="70570" y="50050"/>
                </a:lnTo>
                <a:lnTo>
                  <a:pt x="70590" y="50040"/>
                </a:lnTo>
                <a:lnTo>
                  <a:pt x="70600" y="50030"/>
                </a:lnTo>
                <a:lnTo>
                  <a:pt x="70600" y="50020"/>
                </a:lnTo>
                <a:lnTo>
                  <a:pt x="70590" y="50010"/>
                </a:lnTo>
                <a:lnTo>
                  <a:pt x="70580" y="50000"/>
                </a:lnTo>
                <a:lnTo>
                  <a:pt x="70530" y="49980"/>
                </a:lnTo>
                <a:lnTo>
                  <a:pt x="70520" y="49970"/>
                </a:lnTo>
                <a:lnTo>
                  <a:pt x="70520" y="49960"/>
                </a:lnTo>
                <a:lnTo>
                  <a:pt x="70520" y="49940"/>
                </a:lnTo>
                <a:lnTo>
                  <a:pt x="70530" y="49930"/>
                </a:lnTo>
                <a:lnTo>
                  <a:pt x="70530" y="49920"/>
                </a:lnTo>
                <a:lnTo>
                  <a:pt x="70530" y="49910"/>
                </a:lnTo>
                <a:lnTo>
                  <a:pt x="70530" y="49900"/>
                </a:lnTo>
                <a:lnTo>
                  <a:pt x="70520" y="49890"/>
                </a:lnTo>
                <a:lnTo>
                  <a:pt x="70520" y="49880"/>
                </a:lnTo>
                <a:lnTo>
                  <a:pt x="70520" y="49870"/>
                </a:lnTo>
                <a:lnTo>
                  <a:pt x="70530" y="49860"/>
                </a:lnTo>
                <a:lnTo>
                  <a:pt x="70540" y="49850"/>
                </a:lnTo>
                <a:lnTo>
                  <a:pt x="70550" y="49850"/>
                </a:lnTo>
                <a:lnTo>
                  <a:pt x="70570" y="49810"/>
                </a:lnTo>
                <a:lnTo>
                  <a:pt x="70580" y="49800"/>
                </a:lnTo>
                <a:lnTo>
                  <a:pt x="70590" y="49800"/>
                </a:lnTo>
                <a:lnTo>
                  <a:pt x="70600" y="49800"/>
                </a:lnTo>
                <a:lnTo>
                  <a:pt x="70610" y="49820"/>
                </a:lnTo>
                <a:lnTo>
                  <a:pt x="70620" y="49820"/>
                </a:lnTo>
                <a:lnTo>
                  <a:pt x="70630" y="49810"/>
                </a:lnTo>
                <a:lnTo>
                  <a:pt x="70640" y="49800"/>
                </a:lnTo>
                <a:lnTo>
                  <a:pt x="70640" y="49770"/>
                </a:lnTo>
                <a:lnTo>
                  <a:pt x="70640" y="49740"/>
                </a:lnTo>
                <a:lnTo>
                  <a:pt x="70640" y="49710"/>
                </a:lnTo>
                <a:lnTo>
                  <a:pt x="70640" y="49690"/>
                </a:lnTo>
                <a:lnTo>
                  <a:pt x="70640" y="49680"/>
                </a:lnTo>
                <a:lnTo>
                  <a:pt x="70640" y="49670"/>
                </a:lnTo>
                <a:lnTo>
                  <a:pt x="70630" y="49660"/>
                </a:lnTo>
                <a:lnTo>
                  <a:pt x="70630" y="49650"/>
                </a:lnTo>
                <a:lnTo>
                  <a:pt x="70620" y="49630"/>
                </a:lnTo>
                <a:lnTo>
                  <a:pt x="70620" y="49620"/>
                </a:lnTo>
                <a:lnTo>
                  <a:pt x="70620" y="49600"/>
                </a:lnTo>
                <a:lnTo>
                  <a:pt x="70620" y="49590"/>
                </a:lnTo>
                <a:lnTo>
                  <a:pt x="70620" y="49580"/>
                </a:lnTo>
                <a:lnTo>
                  <a:pt x="70620" y="49570"/>
                </a:lnTo>
                <a:lnTo>
                  <a:pt x="70620" y="49560"/>
                </a:lnTo>
                <a:lnTo>
                  <a:pt x="70610" y="49550"/>
                </a:lnTo>
                <a:lnTo>
                  <a:pt x="70590" y="49520"/>
                </a:lnTo>
                <a:lnTo>
                  <a:pt x="70590" y="49510"/>
                </a:lnTo>
                <a:lnTo>
                  <a:pt x="70650" y="49510"/>
                </a:lnTo>
                <a:lnTo>
                  <a:pt x="70680" y="49500"/>
                </a:lnTo>
                <a:lnTo>
                  <a:pt x="70690" y="49500"/>
                </a:lnTo>
                <a:lnTo>
                  <a:pt x="70690" y="49510"/>
                </a:lnTo>
                <a:lnTo>
                  <a:pt x="70700" y="49520"/>
                </a:lnTo>
                <a:lnTo>
                  <a:pt x="70710" y="49520"/>
                </a:lnTo>
                <a:lnTo>
                  <a:pt x="70750" y="49530"/>
                </a:lnTo>
                <a:lnTo>
                  <a:pt x="70760" y="49530"/>
                </a:lnTo>
                <a:lnTo>
                  <a:pt x="70770" y="49530"/>
                </a:lnTo>
                <a:lnTo>
                  <a:pt x="70770" y="49520"/>
                </a:lnTo>
                <a:lnTo>
                  <a:pt x="70780" y="49510"/>
                </a:lnTo>
                <a:lnTo>
                  <a:pt x="70770" y="49510"/>
                </a:lnTo>
                <a:lnTo>
                  <a:pt x="70750" y="49490"/>
                </a:lnTo>
                <a:lnTo>
                  <a:pt x="70750" y="49480"/>
                </a:lnTo>
                <a:lnTo>
                  <a:pt x="70740" y="49480"/>
                </a:lnTo>
                <a:lnTo>
                  <a:pt x="70750" y="49470"/>
                </a:lnTo>
                <a:lnTo>
                  <a:pt x="70760" y="49460"/>
                </a:lnTo>
                <a:lnTo>
                  <a:pt x="70770" y="49450"/>
                </a:lnTo>
                <a:lnTo>
                  <a:pt x="70770" y="49440"/>
                </a:lnTo>
                <a:lnTo>
                  <a:pt x="70770" y="49430"/>
                </a:lnTo>
                <a:lnTo>
                  <a:pt x="70800" y="49390"/>
                </a:lnTo>
                <a:lnTo>
                  <a:pt x="70800" y="49380"/>
                </a:lnTo>
                <a:lnTo>
                  <a:pt x="70810" y="49370"/>
                </a:lnTo>
                <a:lnTo>
                  <a:pt x="70850" y="49340"/>
                </a:lnTo>
                <a:lnTo>
                  <a:pt x="70870" y="49330"/>
                </a:lnTo>
                <a:lnTo>
                  <a:pt x="70870" y="49320"/>
                </a:lnTo>
                <a:lnTo>
                  <a:pt x="70860" y="49310"/>
                </a:lnTo>
                <a:lnTo>
                  <a:pt x="70850" y="49300"/>
                </a:lnTo>
                <a:lnTo>
                  <a:pt x="70850" y="49290"/>
                </a:lnTo>
                <a:lnTo>
                  <a:pt x="70870" y="49230"/>
                </a:lnTo>
                <a:lnTo>
                  <a:pt x="70870" y="49200"/>
                </a:lnTo>
                <a:lnTo>
                  <a:pt x="70870" y="49190"/>
                </a:lnTo>
                <a:lnTo>
                  <a:pt x="70870" y="49180"/>
                </a:lnTo>
                <a:lnTo>
                  <a:pt x="70860" y="49170"/>
                </a:lnTo>
                <a:lnTo>
                  <a:pt x="70840" y="49160"/>
                </a:lnTo>
                <a:lnTo>
                  <a:pt x="70840" y="49150"/>
                </a:lnTo>
                <a:lnTo>
                  <a:pt x="70850" y="49140"/>
                </a:lnTo>
                <a:lnTo>
                  <a:pt x="70850" y="49130"/>
                </a:lnTo>
                <a:lnTo>
                  <a:pt x="70860" y="49120"/>
                </a:lnTo>
                <a:lnTo>
                  <a:pt x="70890" y="49030"/>
                </a:lnTo>
                <a:lnTo>
                  <a:pt x="70940" y="49020"/>
                </a:lnTo>
                <a:lnTo>
                  <a:pt x="70960" y="49030"/>
                </a:lnTo>
                <a:lnTo>
                  <a:pt x="70970" y="49040"/>
                </a:lnTo>
                <a:lnTo>
                  <a:pt x="70980" y="49050"/>
                </a:lnTo>
                <a:lnTo>
                  <a:pt x="71000" y="49050"/>
                </a:lnTo>
                <a:lnTo>
                  <a:pt x="71010" y="49040"/>
                </a:lnTo>
                <a:lnTo>
                  <a:pt x="71020" y="49040"/>
                </a:lnTo>
                <a:lnTo>
                  <a:pt x="71020" y="49030"/>
                </a:lnTo>
                <a:lnTo>
                  <a:pt x="71020" y="49000"/>
                </a:lnTo>
                <a:lnTo>
                  <a:pt x="71020" y="48980"/>
                </a:lnTo>
                <a:lnTo>
                  <a:pt x="71030" y="48970"/>
                </a:lnTo>
                <a:lnTo>
                  <a:pt x="71030" y="48960"/>
                </a:lnTo>
                <a:lnTo>
                  <a:pt x="71060" y="48920"/>
                </a:lnTo>
                <a:lnTo>
                  <a:pt x="71060" y="48910"/>
                </a:lnTo>
                <a:lnTo>
                  <a:pt x="71040" y="48900"/>
                </a:lnTo>
                <a:lnTo>
                  <a:pt x="71030" y="48880"/>
                </a:lnTo>
                <a:lnTo>
                  <a:pt x="71020" y="48880"/>
                </a:lnTo>
                <a:lnTo>
                  <a:pt x="71020" y="48870"/>
                </a:lnTo>
                <a:lnTo>
                  <a:pt x="71030" y="48860"/>
                </a:lnTo>
                <a:lnTo>
                  <a:pt x="71030" y="48850"/>
                </a:lnTo>
                <a:lnTo>
                  <a:pt x="71050" y="48840"/>
                </a:lnTo>
                <a:lnTo>
                  <a:pt x="71050" y="48830"/>
                </a:lnTo>
                <a:lnTo>
                  <a:pt x="71060" y="48820"/>
                </a:lnTo>
                <a:lnTo>
                  <a:pt x="71050" y="48820"/>
                </a:lnTo>
                <a:lnTo>
                  <a:pt x="71040" y="48790"/>
                </a:lnTo>
                <a:lnTo>
                  <a:pt x="71040" y="48780"/>
                </a:lnTo>
                <a:lnTo>
                  <a:pt x="71040" y="48770"/>
                </a:lnTo>
                <a:lnTo>
                  <a:pt x="71040" y="48760"/>
                </a:lnTo>
                <a:lnTo>
                  <a:pt x="71050" y="48760"/>
                </a:lnTo>
                <a:lnTo>
                  <a:pt x="71080" y="48780"/>
                </a:lnTo>
                <a:lnTo>
                  <a:pt x="71090" y="48780"/>
                </a:lnTo>
                <a:lnTo>
                  <a:pt x="71100" y="48780"/>
                </a:lnTo>
                <a:lnTo>
                  <a:pt x="71150" y="48700"/>
                </a:lnTo>
                <a:lnTo>
                  <a:pt x="71160" y="48690"/>
                </a:lnTo>
                <a:lnTo>
                  <a:pt x="71190" y="48670"/>
                </a:lnTo>
                <a:lnTo>
                  <a:pt x="71210" y="48650"/>
                </a:lnTo>
                <a:lnTo>
                  <a:pt x="71220" y="48640"/>
                </a:lnTo>
                <a:lnTo>
                  <a:pt x="71250" y="48650"/>
                </a:lnTo>
                <a:lnTo>
                  <a:pt x="71250" y="48660"/>
                </a:lnTo>
                <a:lnTo>
                  <a:pt x="71260" y="48650"/>
                </a:lnTo>
                <a:lnTo>
                  <a:pt x="71270" y="48640"/>
                </a:lnTo>
                <a:lnTo>
                  <a:pt x="71270" y="48630"/>
                </a:lnTo>
                <a:lnTo>
                  <a:pt x="71280" y="48620"/>
                </a:lnTo>
                <a:lnTo>
                  <a:pt x="71280" y="48610"/>
                </a:lnTo>
                <a:lnTo>
                  <a:pt x="71290" y="48610"/>
                </a:lnTo>
                <a:lnTo>
                  <a:pt x="71290" y="48620"/>
                </a:lnTo>
                <a:lnTo>
                  <a:pt x="71300" y="48630"/>
                </a:lnTo>
                <a:lnTo>
                  <a:pt x="71320" y="48630"/>
                </a:lnTo>
                <a:lnTo>
                  <a:pt x="71330" y="48620"/>
                </a:lnTo>
                <a:lnTo>
                  <a:pt x="71340" y="48620"/>
                </a:lnTo>
                <a:lnTo>
                  <a:pt x="71360" y="48600"/>
                </a:lnTo>
                <a:lnTo>
                  <a:pt x="71380" y="48600"/>
                </a:lnTo>
                <a:lnTo>
                  <a:pt x="71390" y="48600"/>
                </a:lnTo>
                <a:lnTo>
                  <a:pt x="71390" y="48580"/>
                </a:lnTo>
                <a:lnTo>
                  <a:pt x="71400" y="48570"/>
                </a:lnTo>
                <a:lnTo>
                  <a:pt x="71400" y="48560"/>
                </a:lnTo>
                <a:lnTo>
                  <a:pt x="71410" y="48560"/>
                </a:lnTo>
                <a:lnTo>
                  <a:pt x="71420" y="48550"/>
                </a:lnTo>
                <a:lnTo>
                  <a:pt x="71440" y="48550"/>
                </a:lnTo>
                <a:lnTo>
                  <a:pt x="71480" y="48530"/>
                </a:lnTo>
                <a:lnTo>
                  <a:pt x="71490" y="48530"/>
                </a:lnTo>
                <a:lnTo>
                  <a:pt x="71500" y="48540"/>
                </a:lnTo>
                <a:lnTo>
                  <a:pt x="71510" y="48540"/>
                </a:lnTo>
                <a:lnTo>
                  <a:pt x="71520" y="48550"/>
                </a:lnTo>
                <a:lnTo>
                  <a:pt x="71520" y="48560"/>
                </a:lnTo>
                <a:lnTo>
                  <a:pt x="71520" y="48570"/>
                </a:lnTo>
                <a:lnTo>
                  <a:pt x="71520" y="48590"/>
                </a:lnTo>
                <a:lnTo>
                  <a:pt x="71520" y="48600"/>
                </a:lnTo>
                <a:lnTo>
                  <a:pt x="71530" y="48610"/>
                </a:lnTo>
                <a:lnTo>
                  <a:pt x="71620" y="48620"/>
                </a:lnTo>
                <a:lnTo>
                  <a:pt x="71640" y="48620"/>
                </a:lnTo>
                <a:lnTo>
                  <a:pt x="71690" y="48590"/>
                </a:lnTo>
                <a:lnTo>
                  <a:pt x="71700" y="48590"/>
                </a:lnTo>
                <a:lnTo>
                  <a:pt x="71730" y="48590"/>
                </a:lnTo>
                <a:lnTo>
                  <a:pt x="71800" y="48580"/>
                </a:lnTo>
                <a:lnTo>
                  <a:pt x="71830" y="48590"/>
                </a:lnTo>
                <a:lnTo>
                  <a:pt x="71870" y="48620"/>
                </a:lnTo>
                <a:lnTo>
                  <a:pt x="71900" y="48640"/>
                </a:lnTo>
                <a:lnTo>
                  <a:pt x="71920" y="48640"/>
                </a:lnTo>
                <a:lnTo>
                  <a:pt x="71950" y="48650"/>
                </a:lnTo>
                <a:lnTo>
                  <a:pt x="72010" y="48650"/>
                </a:lnTo>
                <a:lnTo>
                  <a:pt x="72010" y="48660"/>
                </a:lnTo>
                <a:lnTo>
                  <a:pt x="72020" y="48660"/>
                </a:lnTo>
                <a:lnTo>
                  <a:pt x="72020" y="48670"/>
                </a:lnTo>
                <a:lnTo>
                  <a:pt x="72030" y="48680"/>
                </a:lnTo>
                <a:lnTo>
                  <a:pt x="72030" y="48690"/>
                </a:lnTo>
                <a:lnTo>
                  <a:pt x="72040" y="48690"/>
                </a:lnTo>
                <a:lnTo>
                  <a:pt x="72080" y="48710"/>
                </a:lnTo>
                <a:lnTo>
                  <a:pt x="72090" y="48710"/>
                </a:lnTo>
                <a:lnTo>
                  <a:pt x="72100" y="48710"/>
                </a:lnTo>
                <a:lnTo>
                  <a:pt x="72100" y="48700"/>
                </a:lnTo>
                <a:lnTo>
                  <a:pt x="72100" y="48690"/>
                </a:lnTo>
                <a:lnTo>
                  <a:pt x="72110" y="48680"/>
                </a:lnTo>
                <a:lnTo>
                  <a:pt x="72120" y="48670"/>
                </a:lnTo>
                <a:lnTo>
                  <a:pt x="72130" y="48660"/>
                </a:lnTo>
                <a:lnTo>
                  <a:pt x="72140" y="48660"/>
                </a:lnTo>
                <a:lnTo>
                  <a:pt x="72180" y="48660"/>
                </a:lnTo>
                <a:lnTo>
                  <a:pt x="72190" y="48660"/>
                </a:lnTo>
                <a:lnTo>
                  <a:pt x="72200" y="48650"/>
                </a:lnTo>
                <a:lnTo>
                  <a:pt x="72220" y="48640"/>
                </a:lnTo>
                <a:lnTo>
                  <a:pt x="72230" y="48640"/>
                </a:lnTo>
                <a:lnTo>
                  <a:pt x="72240" y="48650"/>
                </a:lnTo>
                <a:lnTo>
                  <a:pt x="72250" y="48650"/>
                </a:lnTo>
                <a:lnTo>
                  <a:pt x="72260" y="48660"/>
                </a:lnTo>
                <a:lnTo>
                  <a:pt x="72260" y="48670"/>
                </a:lnTo>
                <a:lnTo>
                  <a:pt x="72250" y="48670"/>
                </a:lnTo>
                <a:lnTo>
                  <a:pt x="72240" y="48690"/>
                </a:lnTo>
                <a:lnTo>
                  <a:pt x="72240" y="48700"/>
                </a:lnTo>
                <a:lnTo>
                  <a:pt x="72240" y="48710"/>
                </a:lnTo>
                <a:lnTo>
                  <a:pt x="72250" y="48710"/>
                </a:lnTo>
                <a:lnTo>
                  <a:pt x="72270" y="48720"/>
                </a:lnTo>
                <a:lnTo>
                  <a:pt x="72280" y="48720"/>
                </a:lnTo>
                <a:lnTo>
                  <a:pt x="72300" y="48740"/>
                </a:lnTo>
                <a:lnTo>
                  <a:pt x="72310" y="48740"/>
                </a:lnTo>
                <a:lnTo>
                  <a:pt x="72340" y="48710"/>
                </a:lnTo>
                <a:lnTo>
                  <a:pt x="72350" y="48710"/>
                </a:lnTo>
                <a:lnTo>
                  <a:pt x="72360" y="48710"/>
                </a:lnTo>
                <a:lnTo>
                  <a:pt x="72370" y="48710"/>
                </a:lnTo>
                <a:lnTo>
                  <a:pt x="72400" y="48720"/>
                </a:lnTo>
                <a:lnTo>
                  <a:pt x="72430" y="48720"/>
                </a:lnTo>
                <a:lnTo>
                  <a:pt x="72440" y="48730"/>
                </a:lnTo>
                <a:lnTo>
                  <a:pt x="72450" y="48750"/>
                </a:lnTo>
                <a:lnTo>
                  <a:pt x="72460" y="48750"/>
                </a:lnTo>
                <a:lnTo>
                  <a:pt x="72470" y="48750"/>
                </a:lnTo>
                <a:lnTo>
                  <a:pt x="72510" y="48750"/>
                </a:lnTo>
                <a:lnTo>
                  <a:pt x="72520" y="48750"/>
                </a:lnTo>
                <a:lnTo>
                  <a:pt x="72530" y="48740"/>
                </a:lnTo>
                <a:lnTo>
                  <a:pt x="72530" y="48730"/>
                </a:lnTo>
                <a:lnTo>
                  <a:pt x="72540" y="48730"/>
                </a:lnTo>
                <a:lnTo>
                  <a:pt x="72540" y="48720"/>
                </a:lnTo>
                <a:lnTo>
                  <a:pt x="72540" y="48710"/>
                </a:lnTo>
                <a:lnTo>
                  <a:pt x="72540" y="48700"/>
                </a:lnTo>
                <a:lnTo>
                  <a:pt x="72540" y="48690"/>
                </a:lnTo>
                <a:lnTo>
                  <a:pt x="72560" y="48670"/>
                </a:lnTo>
                <a:lnTo>
                  <a:pt x="72570" y="48670"/>
                </a:lnTo>
                <a:lnTo>
                  <a:pt x="72570" y="48660"/>
                </a:lnTo>
                <a:lnTo>
                  <a:pt x="72570" y="48650"/>
                </a:lnTo>
                <a:lnTo>
                  <a:pt x="72560" y="48640"/>
                </a:lnTo>
                <a:lnTo>
                  <a:pt x="72560" y="48630"/>
                </a:lnTo>
                <a:lnTo>
                  <a:pt x="72560" y="48620"/>
                </a:lnTo>
                <a:lnTo>
                  <a:pt x="72560" y="48610"/>
                </a:lnTo>
                <a:lnTo>
                  <a:pt x="72580" y="48580"/>
                </a:lnTo>
                <a:lnTo>
                  <a:pt x="72590" y="48570"/>
                </a:lnTo>
                <a:lnTo>
                  <a:pt x="72600" y="48560"/>
                </a:lnTo>
                <a:lnTo>
                  <a:pt x="72600" y="48540"/>
                </a:lnTo>
                <a:lnTo>
                  <a:pt x="72610" y="48530"/>
                </a:lnTo>
                <a:lnTo>
                  <a:pt x="72610" y="48520"/>
                </a:lnTo>
                <a:lnTo>
                  <a:pt x="72610" y="48510"/>
                </a:lnTo>
                <a:lnTo>
                  <a:pt x="72610" y="48500"/>
                </a:lnTo>
                <a:lnTo>
                  <a:pt x="72620" y="48500"/>
                </a:lnTo>
                <a:lnTo>
                  <a:pt x="72630" y="48490"/>
                </a:lnTo>
                <a:lnTo>
                  <a:pt x="72630" y="48480"/>
                </a:lnTo>
                <a:lnTo>
                  <a:pt x="72640" y="48480"/>
                </a:lnTo>
                <a:lnTo>
                  <a:pt x="72650" y="48430"/>
                </a:lnTo>
                <a:lnTo>
                  <a:pt x="72660" y="48430"/>
                </a:lnTo>
                <a:lnTo>
                  <a:pt x="72660" y="48420"/>
                </a:lnTo>
                <a:lnTo>
                  <a:pt x="72720" y="48360"/>
                </a:lnTo>
                <a:lnTo>
                  <a:pt x="72750" y="48340"/>
                </a:lnTo>
                <a:lnTo>
                  <a:pt x="72760" y="48340"/>
                </a:lnTo>
                <a:lnTo>
                  <a:pt x="72760" y="48330"/>
                </a:lnTo>
                <a:lnTo>
                  <a:pt x="72760" y="48320"/>
                </a:lnTo>
                <a:lnTo>
                  <a:pt x="72770" y="48310"/>
                </a:lnTo>
                <a:lnTo>
                  <a:pt x="72770" y="48300"/>
                </a:lnTo>
                <a:lnTo>
                  <a:pt x="72780" y="48290"/>
                </a:lnTo>
                <a:lnTo>
                  <a:pt x="72790" y="48280"/>
                </a:lnTo>
                <a:lnTo>
                  <a:pt x="72800" y="48270"/>
                </a:lnTo>
                <a:lnTo>
                  <a:pt x="72830" y="48270"/>
                </a:lnTo>
                <a:lnTo>
                  <a:pt x="72840" y="48260"/>
                </a:lnTo>
                <a:lnTo>
                  <a:pt x="72870" y="48240"/>
                </a:lnTo>
                <a:lnTo>
                  <a:pt x="72890" y="48240"/>
                </a:lnTo>
                <a:lnTo>
                  <a:pt x="72910" y="48240"/>
                </a:lnTo>
                <a:lnTo>
                  <a:pt x="72920" y="48240"/>
                </a:lnTo>
                <a:lnTo>
                  <a:pt x="72930" y="48240"/>
                </a:lnTo>
                <a:lnTo>
                  <a:pt x="72940" y="48250"/>
                </a:lnTo>
                <a:lnTo>
                  <a:pt x="72950" y="48260"/>
                </a:lnTo>
                <a:lnTo>
                  <a:pt x="72960" y="48270"/>
                </a:lnTo>
                <a:lnTo>
                  <a:pt x="72960" y="48280"/>
                </a:lnTo>
                <a:lnTo>
                  <a:pt x="72970" y="48290"/>
                </a:lnTo>
                <a:lnTo>
                  <a:pt x="72980" y="48300"/>
                </a:lnTo>
                <a:lnTo>
                  <a:pt x="73020" y="48300"/>
                </a:lnTo>
                <a:lnTo>
                  <a:pt x="73030" y="48300"/>
                </a:lnTo>
                <a:lnTo>
                  <a:pt x="73030" y="48310"/>
                </a:lnTo>
                <a:lnTo>
                  <a:pt x="73040" y="48310"/>
                </a:lnTo>
                <a:lnTo>
                  <a:pt x="73060" y="48360"/>
                </a:lnTo>
                <a:lnTo>
                  <a:pt x="73060" y="48370"/>
                </a:lnTo>
                <a:lnTo>
                  <a:pt x="73070" y="48370"/>
                </a:lnTo>
                <a:lnTo>
                  <a:pt x="73080" y="48370"/>
                </a:lnTo>
                <a:lnTo>
                  <a:pt x="73110" y="48370"/>
                </a:lnTo>
                <a:lnTo>
                  <a:pt x="73120" y="48370"/>
                </a:lnTo>
                <a:lnTo>
                  <a:pt x="73130" y="48380"/>
                </a:lnTo>
                <a:lnTo>
                  <a:pt x="73140" y="48380"/>
                </a:lnTo>
                <a:lnTo>
                  <a:pt x="73150" y="48390"/>
                </a:lnTo>
                <a:lnTo>
                  <a:pt x="73160" y="48390"/>
                </a:lnTo>
                <a:lnTo>
                  <a:pt x="73170" y="48390"/>
                </a:lnTo>
                <a:lnTo>
                  <a:pt x="73190" y="48370"/>
                </a:lnTo>
                <a:lnTo>
                  <a:pt x="73200" y="48360"/>
                </a:lnTo>
                <a:lnTo>
                  <a:pt x="73210" y="48360"/>
                </a:lnTo>
                <a:lnTo>
                  <a:pt x="73220" y="48360"/>
                </a:lnTo>
                <a:lnTo>
                  <a:pt x="73220" y="48370"/>
                </a:lnTo>
                <a:lnTo>
                  <a:pt x="73230" y="48370"/>
                </a:lnTo>
                <a:lnTo>
                  <a:pt x="73240" y="48400"/>
                </a:lnTo>
                <a:lnTo>
                  <a:pt x="73240" y="48410"/>
                </a:lnTo>
                <a:lnTo>
                  <a:pt x="73250" y="48410"/>
                </a:lnTo>
                <a:lnTo>
                  <a:pt x="73260" y="48410"/>
                </a:lnTo>
                <a:lnTo>
                  <a:pt x="73300" y="48410"/>
                </a:lnTo>
                <a:lnTo>
                  <a:pt x="73310" y="48410"/>
                </a:lnTo>
                <a:lnTo>
                  <a:pt x="73330" y="48420"/>
                </a:lnTo>
                <a:lnTo>
                  <a:pt x="73340" y="48420"/>
                </a:lnTo>
                <a:lnTo>
                  <a:pt x="73360" y="48430"/>
                </a:lnTo>
                <a:lnTo>
                  <a:pt x="73400" y="48430"/>
                </a:lnTo>
                <a:lnTo>
                  <a:pt x="73410" y="48430"/>
                </a:lnTo>
                <a:lnTo>
                  <a:pt x="73420" y="48440"/>
                </a:lnTo>
                <a:lnTo>
                  <a:pt x="73420" y="48450"/>
                </a:lnTo>
                <a:lnTo>
                  <a:pt x="73430" y="48460"/>
                </a:lnTo>
                <a:lnTo>
                  <a:pt x="73440" y="48460"/>
                </a:lnTo>
                <a:lnTo>
                  <a:pt x="73500" y="48460"/>
                </a:lnTo>
                <a:lnTo>
                  <a:pt x="73510" y="48460"/>
                </a:lnTo>
                <a:lnTo>
                  <a:pt x="73520" y="48450"/>
                </a:lnTo>
                <a:lnTo>
                  <a:pt x="73530" y="48420"/>
                </a:lnTo>
                <a:lnTo>
                  <a:pt x="73540" y="48420"/>
                </a:lnTo>
                <a:lnTo>
                  <a:pt x="73540" y="48410"/>
                </a:lnTo>
                <a:lnTo>
                  <a:pt x="73550" y="48410"/>
                </a:lnTo>
                <a:lnTo>
                  <a:pt x="73630" y="48370"/>
                </a:lnTo>
                <a:lnTo>
                  <a:pt x="73640" y="48370"/>
                </a:lnTo>
                <a:lnTo>
                  <a:pt x="73650" y="48370"/>
                </a:lnTo>
                <a:lnTo>
                  <a:pt x="73670" y="48370"/>
                </a:lnTo>
                <a:lnTo>
                  <a:pt x="73680" y="48370"/>
                </a:lnTo>
                <a:lnTo>
                  <a:pt x="73690" y="48360"/>
                </a:lnTo>
                <a:lnTo>
                  <a:pt x="73710" y="48340"/>
                </a:lnTo>
                <a:lnTo>
                  <a:pt x="73760" y="48350"/>
                </a:lnTo>
                <a:lnTo>
                  <a:pt x="73780" y="48340"/>
                </a:lnTo>
                <a:lnTo>
                  <a:pt x="73790" y="48320"/>
                </a:lnTo>
                <a:lnTo>
                  <a:pt x="73800" y="48310"/>
                </a:lnTo>
                <a:lnTo>
                  <a:pt x="73830" y="48280"/>
                </a:lnTo>
                <a:lnTo>
                  <a:pt x="73840" y="48270"/>
                </a:lnTo>
                <a:lnTo>
                  <a:pt x="73850" y="48240"/>
                </a:lnTo>
                <a:lnTo>
                  <a:pt x="73860" y="48230"/>
                </a:lnTo>
                <a:lnTo>
                  <a:pt x="73870" y="48220"/>
                </a:lnTo>
                <a:lnTo>
                  <a:pt x="73880" y="48220"/>
                </a:lnTo>
                <a:lnTo>
                  <a:pt x="73880" y="48210"/>
                </a:lnTo>
                <a:lnTo>
                  <a:pt x="73910" y="48220"/>
                </a:lnTo>
                <a:lnTo>
                  <a:pt x="73920" y="48220"/>
                </a:lnTo>
                <a:lnTo>
                  <a:pt x="73940" y="48220"/>
                </a:lnTo>
                <a:lnTo>
                  <a:pt x="73940" y="48210"/>
                </a:lnTo>
                <a:lnTo>
                  <a:pt x="73950" y="48210"/>
                </a:lnTo>
                <a:lnTo>
                  <a:pt x="73950" y="48200"/>
                </a:lnTo>
                <a:lnTo>
                  <a:pt x="73950" y="48190"/>
                </a:lnTo>
                <a:lnTo>
                  <a:pt x="73950" y="48180"/>
                </a:lnTo>
                <a:lnTo>
                  <a:pt x="73940" y="48170"/>
                </a:lnTo>
                <a:lnTo>
                  <a:pt x="73940" y="48160"/>
                </a:lnTo>
                <a:lnTo>
                  <a:pt x="73930" y="48150"/>
                </a:lnTo>
                <a:lnTo>
                  <a:pt x="73930" y="48130"/>
                </a:lnTo>
                <a:lnTo>
                  <a:pt x="73930" y="48120"/>
                </a:lnTo>
                <a:lnTo>
                  <a:pt x="73930" y="48110"/>
                </a:lnTo>
                <a:lnTo>
                  <a:pt x="73940" y="48100"/>
                </a:lnTo>
                <a:lnTo>
                  <a:pt x="74010" y="48000"/>
                </a:lnTo>
                <a:lnTo>
                  <a:pt x="74030" y="47990"/>
                </a:lnTo>
                <a:lnTo>
                  <a:pt x="74040" y="47980"/>
                </a:lnTo>
                <a:lnTo>
                  <a:pt x="74170" y="47960"/>
                </a:lnTo>
                <a:lnTo>
                  <a:pt x="74180" y="47960"/>
                </a:lnTo>
                <a:lnTo>
                  <a:pt x="74190" y="47960"/>
                </a:lnTo>
                <a:lnTo>
                  <a:pt x="74200" y="47970"/>
                </a:lnTo>
                <a:lnTo>
                  <a:pt x="74210" y="47970"/>
                </a:lnTo>
                <a:lnTo>
                  <a:pt x="74210" y="47980"/>
                </a:lnTo>
                <a:lnTo>
                  <a:pt x="74240" y="47970"/>
                </a:lnTo>
                <a:lnTo>
                  <a:pt x="74250" y="47960"/>
                </a:lnTo>
                <a:lnTo>
                  <a:pt x="74260" y="47960"/>
                </a:lnTo>
                <a:lnTo>
                  <a:pt x="74260" y="47950"/>
                </a:lnTo>
                <a:lnTo>
                  <a:pt x="74260" y="47940"/>
                </a:lnTo>
                <a:lnTo>
                  <a:pt x="74260" y="47930"/>
                </a:lnTo>
                <a:lnTo>
                  <a:pt x="74270" y="47920"/>
                </a:lnTo>
                <a:lnTo>
                  <a:pt x="74270" y="47910"/>
                </a:lnTo>
                <a:lnTo>
                  <a:pt x="74280" y="47910"/>
                </a:lnTo>
                <a:lnTo>
                  <a:pt x="74280" y="47920"/>
                </a:lnTo>
                <a:lnTo>
                  <a:pt x="74290" y="47930"/>
                </a:lnTo>
                <a:lnTo>
                  <a:pt x="74300" y="47950"/>
                </a:lnTo>
                <a:lnTo>
                  <a:pt x="74300" y="47970"/>
                </a:lnTo>
                <a:lnTo>
                  <a:pt x="74300" y="47980"/>
                </a:lnTo>
                <a:lnTo>
                  <a:pt x="74300" y="48000"/>
                </a:lnTo>
                <a:lnTo>
                  <a:pt x="74300" y="48010"/>
                </a:lnTo>
                <a:lnTo>
                  <a:pt x="74290" y="48030"/>
                </a:lnTo>
                <a:lnTo>
                  <a:pt x="74290" y="48040"/>
                </a:lnTo>
                <a:lnTo>
                  <a:pt x="74300" y="48050"/>
                </a:lnTo>
                <a:lnTo>
                  <a:pt x="74330" y="48050"/>
                </a:lnTo>
                <a:lnTo>
                  <a:pt x="74390" y="48060"/>
                </a:lnTo>
                <a:lnTo>
                  <a:pt x="74390" y="48050"/>
                </a:lnTo>
                <a:lnTo>
                  <a:pt x="74410" y="48030"/>
                </a:lnTo>
                <a:lnTo>
                  <a:pt x="74440" y="48020"/>
                </a:lnTo>
                <a:lnTo>
                  <a:pt x="74440" y="48010"/>
                </a:lnTo>
                <a:lnTo>
                  <a:pt x="74450" y="48000"/>
                </a:lnTo>
                <a:lnTo>
                  <a:pt x="74450" y="47990"/>
                </a:lnTo>
                <a:lnTo>
                  <a:pt x="74440" y="47990"/>
                </a:lnTo>
                <a:lnTo>
                  <a:pt x="74440" y="47980"/>
                </a:lnTo>
                <a:lnTo>
                  <a:pt x="74410" y="47980"/>
                </a:lnTo>
                <a:lnTo>
                  <a:pt x="74410" y="47970"/>
                </a:lnTo>
                <a:lnTo>
                  <a:pt x="74400" y="47970"/>
                </a:lnTo>
                <a:lnTo>
                  <a:pt x="74400" y="47960"/>
                </a:lnTo>
                <a:lnTo>
                  <a:pt x="74400" y="47950"/>
                </a:lnTo>
                <a:lnTo>
                  <a:pt x="74400" y="47940"/>
                </a:lnTo>
                <a:lnTo>
                  <a:pt x="74400" y="47900"/>
                </a:lnTo>
                <a:lnTo>
                  <a:pt x="74400" y="47890"/>
                </a:lnTo>
                <a:lnTo>
                  <a:pt x="74400" y="47880"/>
                </a:lnTo>
                <a:lnTo>
                  <a:pt x="74390" y="47870"/>
                </a:lnTo>
                <a:lnTo>
                  <a:pt x="74390" y="47860"/>
                </a:lnTo>
                <a:lnTo>
                  <a:pt x="74390" y="47850"/>
                </a:lnTo>
                <a:lnTo>
                  <a:pt x="74390" y="47840"/>
                </a:lnTo>
                <a:lnTo>
                  <a:pt x="74400" y="47810"/>
                </a:lnTo>
                <a:lnTo>
                  <a:pt x="74400" y="47800"/>
                </a:lnTo>
                <a:lnTo>
                  <a:pt x="74400" y="47790"/>
                </a:lnTo>
                <a:lnTo>
                  <a:pt x="74420" y="47760"/>
                </a:lnTo>
                <a:lnTo>
                  <a:pt x="74440" y="47740"/>
                </a:lnTo>
                <a:lnTo>
                  <a:pt x="74450" y="47720"/>
                </a:lnTo>
                <a:lnTo>
                  <a:pt x="74450" y="47710"/>
                </a:lnTo>
                <a:lnTo>
                  <a:pt x="74440" y="47710"/>
                </a:lnTo>
                <a:lnTo>
                  <a:pt x="74430" y="47690"/>
                </a:lnTo>
                <a:lnTo>
                  <a:pt x="74430" y="47680"/>
                </a:lnTo>
                <a:lnTo>
                  <a:pt x="74430" y="47670"/>
                </a:lnTo>
                <a:lnTo>
                  <a:pt x="74430" y="47660"/>
                </a:lnTo>
                <a:lnTo>
                  <a:pt x="74420" y="47640"/>
                </a:lnTo>
                <a:lnTo>
                  <a:pt x="74420" y="47630"/>
                </a:lnTo>
                <a:lnTo>
                  <a:pt x="74420" y="47620"/>
                </a:lnTo>
                <a:lnTo>
                  <a:pt x="74420" y="47610"/>
                </a:lnTo>
                <a:lnTo>
                  <a:pt x="74430" y="47600"/>
                </a:lnTo>
                <a:lnTo>
                  <a:pt x="74440" y="47580"/>
                </a:lnTo>
                <a:lnTo>
                  <a:pt x="74440" y="47570"/>
                </a:lnTo>
                <a:lnTo>
                  <a:pt x="74440" y="47560"/>
                </a:lnTo>
                <a:lnTo>
                  <a:pt x="74440" y="47550"/>
                </a:lnTo>
                <a:lnTo>
                  <a:pt x="74430" y="47550"/>
                </a:lnTo>
                <a:lnTo>
                  <a:pt x="74410" y="47520"/>
                </a:lnTo>
                <a:lnTo>
                  <a:pt x="74410" y="47510"/>
                </a:lnTo>
                <a:lnTo>
                  <a:pt x="74400" y="47510"/>
                </a:lnTo>
                <a:lnTo>
                  <a:pt x="74400" y="47500"/>
                </a:lnTo>
                <a:lnTo>
                  <a:pt x="74400" y="47490"/>
                </a:lnTo>
                <a:lnTo>
                  <a:pt x="74410" y="47490"/>
                </a:lnTo>
                <a:lnTo>
                  <a:pt x="74410" y="47480"/>
                </a:lnTo>
                <a:lnTo>
                  <a:pt x="74420" y="47440"/>
                </a:lnTo>
                <a:lnTo>
                  <a:pt x="74430" y="47430"/>
                </a:lnTo>
                <a:lnTo>
                  <a:pt x="74430" y="47420"/>
                </a:lnTo>
                <a:lnTo>
                  <a:pt x="74420" y="47420"/>
                </a:lnTo>
                <a:lnTo>
                  <a:pt x="74420" y="47410"/>
                </a:lnTo>
                <a:lnTo>
                  <a:pt x="74410" y="47400"/>
                </a:lnTo>
                <a:lnTo>
                  <a:pt x="74410" y="47390"/>
                </a:lnTo>
                <a:lnTo>
                  <a:pt x="74410" y="47380"/>
                </a:lnTo>
                <a:lnTo>
                  <a:pt x="74400" y="47370"/>
                </a:lnTo>
                <a:lnTo>
                  <a:pt x="74400" y="47360"/>
                </a:lnTo>
                <a:lnTo>
                  <a:pt x="74400" y="47350"/>
                </a:lnTo>
                <a:lnTo>
                  <a:pt x="74410" y="47340"/>
                </a:lnTo>
                <a:lnTo>
                  <a:pt x="74410" y="47330"/>
                </a:lnTo>
                <a:lnTo>
                  <a:pt x="74420" y="47320"/>
                </a:lnTo>
                <a:lnTo>
                  <a:pt x="74430" y="47300"/>
                </a:lnTo>
                <a:lnTo>
                  <a:pt x="74450" y="47280"/>
                </a:lnTo>
                <a:lnTo>
                  <a:pt x="74460" y="47270"/>
                </a:lnTo>
                <a:lnTo>
                  <a:pt x="74470" y="47260"/>
                </a:lnTo>
                <a:lnTo>
                  <a:pt x="74480" y="47250"/>
                </a:lnTo>
                <a:lnTo>
                  <a:pt x="74480" y="47240"/>
                </a:lnTo>
                <a:lnTo>
                  <a:pt x="74470" y="47230"/>
                </a:lnTo>
                <a:lnTo>
                  <a:pt x="74470" y="47220"/>
                </a:lnTo>
                <a:lnTo>
                  <a:pt x="74470" y="47210"/>
                </a:lnTo>
                <a:lnTo>
                  <a:pt x="74480" y="47180"/>
                </a:lnTo>
                <a:lnTo>
                  <a:pt x="74480" y="47170"/>
                </a:lnTo>
                <a:lnTo>
                  <a:pt x="74480" y="47160"/>
                </a:lnTo>
                <a:lnTo>
                  <a:pt x="74480" y="47140"/>
                </a:lnTo>
                <a:lnTo>
                  <a:pt x="74470" y="47110"/>
                </a:lnTo>
                <a:lnTo>
                  <a:pt x="74470" y="47100"/>
                </a:lnTo>
                <a:lnTo>
                  <a:pt x="74460" y="47100"/>
                </a:lnTo>
                <a:lnTo>
                  <a:pt x="74450" y="47090"/>
                </a:lnTo>
                <a:lnTo>
                  <a:pt x="74450" y="47080"/>
                </a:lnTo>
                <a:lnTo>
                  <a:pt x="74450" y="47070"/>
                </a:lnTo>
                <a:lnTo>
                  <a:pt x="74450" y="47060"/>
                </a:lnTo>
                <a:lnTo>
                  <a:pt x="74440" y="47050"/>
                </a:lnTo>
                <a:lnTo>
                  <a:pt x="74430" y="47040"/>
                </a:lnTo>
                <a:lnTo>
                  <a:pt x="74430" y="47030"/>
                </a:lnTo>
                <a:lnTo>
                  <a:pt x="74440" y="47020"/>
                </a:lnTo>
                <a:lnTo>
                  <a:pt x="74460" y="47010"/>
                </a:lnTo>
                <a:lnTo>
                  <a:pt x="74470" y="47000"/>
                </a:lnTo>
                <a:lnTo>
                  <a:pt x="74480" y="46990"/>
                </a:lnTo>
                <a:lnTo>
                  <a:pt x="74490" y="46980"/>
                </a:lnTo>
                <a:lnTo>
                  <a:pt x="74490" y="46970"/>
                </a:lnTo>
                <a:lnTo>
                  <a:pt x="74480" y="46960"/>
                </a:lnTo>
                <a:lnTo>
                  <a:pt x="74480" y="46950"/>
                </a:lnTo>
                <a:lnTo>
                  <a:pt x="74470" y="46940"/>
                </a:lnTo>
                <a:lnTo>
                  <a:pt x="74470" y="46920"/>
                </a:lnTo>
                <a:lnTo>
                  <a:pt x="74470" y="46910"/>
                </a:lnTo>
                <a:lnTo>
                  <a:pt x="74480" y="46910"/>
                </a:lnTo>
                <a:lnTo>
                  <a:pt x="74490" y="46910"/>
                </a:lnTo>
                <a:lnTo>
                  <a:pt x="74500" y="46900"/>
                </a:lnTo>
                <a:lnTo>
                  <a:pt x="74510" y="46900"/>
                </a:lnTo>
                <a:lnTo>
                  <a:pt x="74520" y="46900"/>
                </a:lnTo>
                <a:lnTo>
                  <a:pt x="74530" y="46880"/>
                </a:lnTo>
                <a:lnTo>
                  <a:pt x="74540" y="46870"/>
                </a:lnTo>
                <a:lnTo>
                  <a:pt x="74540" y="46860"/>
                </a:lnTo>
                <a:lnTo>
                  <a:pt x="74540" y="46850"/>
                </a:lnTo>
                <a:lnTo>
                  <a:pt x="74540" y="46840"/>
                </a:lnTo>
                <a:lnTo>
                  <a:pt x="74550" y="46810"/>
                </a:lnTo>
                <a:lnTo>
                  <a:pt x="74550" y="46800"/>
                </a:lnTo>
                <a:lnTo>
                  <a:pt x="74550" y="46790"/>
                </a:lnTo>
                <a:lnTo>
                  <a:pt x="74550" y="46780"/>
                </a:lnTo>
                <a:lnTo>
                  <a:pt x="74550" y="46770"/>
                </a:lnTo>
                <a:lnTo>
                  <a:pt x="74540" y="46760"/>
                </a:lnTo>
                <a:lnTo>
                  <a:pt x="74530" y="46750"/>
                </a:lnTo>
                <a:lnTo>
                  <a:pt x="74510" y="46740"/>
                </a:lnTo>
                <a:lnTo>
                  <a:pt x="74500" y="46730"/>
                </a:lnTo>
                <a:lnTo>
                  <a:pt x="74500" y="46720"/>
                </a:lnTo>
                <a:lnTo>
                  <a:pt x="74490" y="46710"/>
                </a:lnTo>
                <a:lnTo>
                  <a:pt x="74460" y="46700"/>
                </a:lnTo>
                <a:lnTo>
                  <a:pt x="74450" y="46690"/>
                </a:lnTo>
                <a:lnTo>
                  <a:pt x="74450" y="46670"/>
                </a:lnTo>
                <a:lnTo>
                  <a:pt x="74460" y="46670"/>
                </a:lnTo>
                <a:lnTo>
                  <a:pt x="74450" y="46660"/>
                </a:lnTo>
                <a:lnTo>
                  <a:pt x="74450" y="46650"/>
                </a:lnTo>
                <a:lnTo>
                  <a:pt x="74440" y="46630"/>
                </a:lnTo>
                <a:lnTo>
                  <a:pt x="74430" y="46630"/>
                </a:lnTo>
                <a:lnTo>
                  <a:pt x="74430" y="46620"/>
                </a:lnTo>
                <a:lnTo>
                  <a:pt x="74430" y="46610"/>
                </a:lnTo>
                <a:lnTo>
                  <a:pt x="74430" y="46600"/>
                </a:lnTo>
                <a:lnTo>
                  <a:pt x="74430" y="46590"/>
                </a:lnTo>
                <a:lnTo>
                  <a:pt x="74420" y="46590"/>
                </a:lnTo>
                <a:lnTo>
                  <a:pt x="74410" y="46570"/>
                </a:lnTo>
                <a:lnTo>
                  <a:pt x="74400" y="46570"/>
                </a:lnTo>
                <a:lnTo>
                  <a:pt x="74400" y="46550"/>
                </a:lnTo>
                <a:lnTo>
                  <a:pt x="74390" y="46530"/>
                </a:lnTo>
                <a:lnTo>
                  <a:pt x="74390" y="46520"/>
                </a:lnTo>
                <a:lnTo>
                  <a:pt x="74400" y="46510"/>
                </a:lnTo>
                <a:lnTo>
                  <a:pt x="74400" y="46500"/>
                </a:lnTo>
                <a:lnTo>
                  <a:pt x="74410" y="46490"/>
                </a:lnTo>
                <a:lnTo>
                  <a:pt x="74410" y="46480"/>
                </a:lnTo>
                <a:lnTo>
                  <a:pt x="74400" y="46470"/>
                </a:lnTo>
                <a:lnTo>
                  <a:pt x="74400" y="46460"/>
                </a:lnTo>
                <a:lnTo>
                  <a:pt x="74410" y="46450"/>
                </a:lnTo>
                <a:lnTo>
                  <a:pt x="74410" y="46440"/>
                </a:lnTo>
                <a:lnTo>
                  <a:pt x="74410" y="46430"/>
                </a:lnTo>
                <a:lnTo>
                  <a:pt x="74420" y="46430"/>
                </a:lnTo>
                <a:lnTo>
                  <a:pt x="74420" y="46420"/>
                </a:lnTo>
                <a:lnTo>
                  <a:pt x="74430" y="46420"/>
                </a:lnTo>
                <a:lnTo>
                  <a:pt x="74460" y="46410"/>
                </a:lnTo>
                <a:lnTo>
                  <a:pt x="74470" y="46410"/>
                </a:lnTo>
                <a:lnTo>
                  <a:pt x="74480" y="46410"/>
                </a:lnTo>
                <a:lnTo>
                  <a:pt x="74490" y="46390"/>
                </a:lnTo>
                <a:lnTo>
                  <a:pt x="74490" y="46380"/>
                </a:lnTo>
                <a:lnTo>
                  <a:pt x="74500" y="46360"/>
                </a:lnTo>
                <a:lnTo>
                  <a:pt x="74500" y="46350"/>
                </a:lnTo>
                <a:lnTo>
                  <a:pt x="74490" y="46340"/>
                </a:lnTo>
                <a:lnTo>
                  <a:pt x="74490" y="46330"/>
                </a:lnTo>
                <a:lnTo>
                  <a:pt x="74480" y="46320"/>
                </a:lnTo>
                <a:lnTo>
                  <a:pt x="74480" y="46310"/>
                </a:lnTo>
                <a:lnTo>
                  <a:pt x="74470" y="46310"/>
                </a:lnTo>
                <a:lnTo>
                  <a:pt x="74470" y="46300"/>
                </a:lnTo>
                <a:lnTo>
                  <a:pt x="74470" y="46290"/>
                </a:lnTo>
                <a:lnTo>
                  <a:pt x="74470" y="46280"/>
                </a:lnTo>
                <a:lnTo>
                  <a:pt x="74470" y="46270"/>
                </a:lnTo>
                <a:lnTo>
                  <a:pt x="74470" y="46260"/>
                </a:lnTo>
                <a:lnTo>
                  <a:pt x="74460" y="46250"/>
                </a:lnTo>
                <a:lnTo>
                  <a:pt x="74460" y="46240"/>
                </a:lnTo>
                <a:lnTo>
                  <a:pt x="74520" y="46250"/>
                </a:lnTo>
                <a:lnTo>
                  <a:pt x="74530" y="46250"/>
                </a:lnTo>
                <a:lnTo>
                  <a:pt x="74540" y="46250"/>
                </a:lnTo>
                <a:lnTo>
                  <a:pt x="74560" y="46220"/>
                </a:lnTo>
                <a:lnTo>
                  <a:pt x="74570" y="46210"/>
                </a:lnTo>
                <a:lnTo>
                  <a:pt x="74580" y="46200"/>
                </a:lnTo>
                <a:lnTo>
                  <a:pt x="74620" y="46200"/>
                </a:lnTo>
                <a:lnTo>
                  <a:pt x="74630" y="46200"/>
                </a:lnTo>
                <a:lnTo>
                  <a:pt x="74670" y="46160"/>
                </a:lnTo>
                <a:lnTo>
                  <a:pt x="74680" y="46150"/>
                </a:lnTo>
                <a:lnTo>
                  <a:pt x="74710" y="46140"/>
                </a:lnTo>
                <a:lnTo>
                  <a:pt x="74720" y="46130"/>
                </a:lnTo>
                <a:lnTo>
                  <a:pt x="74720" y="46120"/>
                </a:lnTo>
                <a:lnTo>
                  <a:pt x="74720" y="46110"/>
                </a:lnTo>
                <a:lnTo>
                  <a:pt x="74710" y="46110"/>
                </a:lnTo>
                <a:lnTo>
                  <a:pt x="74690" y="46110"/>
                </a:lnTo>
                <a:lnTo>
                  <a:pt x="74690" y="46100"/>
                </a:lnTo>
                <a:lnTo>
                  <a:pt x="74680" y="46100"/>
                </a:lnTo>
                <a:lnTo>
                  <a:pt x="74680" y="46090"/>
                </a:lnTo>
                <a:lnTo>
                  <a:pt x="74680" y="46070"/>
                </a:lnTo>
                <a:lnTo>
                  <a:pt x="74680" y="46060"/>
                </a:lnTo>
                <a:lnTo>
                  <a:pt x="74680" y="46050"/>
                </a:lnTo>
                <a:lnTo>
                  <a:pt x="74680" y="46040"/>
                </a:lnTo>
                <a:lnTo>
                  <a:pt x="74680" y="46030"/>
                </a:lnTo>
                <a:lnTo>
                  <a:pt x="74690" y="46020"/>
                </a:lnTo>
                <a:lnTo>
                  <a:pt x="74700" y="45980"/>
                </a:lnTo>
                <a:lnTo>
                  <a:pt x="74730" y="45940"/>
                </a:lnTo>
                <a:lnTo>
                  <a:pt x="74740" y="45940"/>
                </a:lnTo>
                <a:lnTo>
                  <a:pt x="74750" y="45940"/>
                </a:lnTo>
                <a:lnTo>
                  <a:pt x="74750" y="45950"/>
                </a:lnTo>
                <a:lnTo>
                  <a:pt x="74750" y="45960"/>
                </a:lnTo>
                <a:lnTo>
                  <a:pt x="74740" y="45970"/>
                </a:lnTo>
                <a:lnTo>
                  <a:pt x="74750" y="45980"/>
                </a:lnTo>
                <a:lnTo>
                  <a:pt x="74760" y="45980"/>
                </a:lnTo>
                <a:lnTo>
                  <a:pt x="74800" y="45950"/>
                </a:lnTo>
                <a:lnTo>
                  <a:pt x="74800" y="45940"/>
                </a:lnTo>
                <a:lnTo>
                  <a:pt x="74820" y="45950"/>
                </a:lnTo>
                <a:lnTo>
                  <a:pt x="74830" y="45950"/>
                </a:lnTo>
                <a:lnTo>
                  <a:pt x="74840" y="45960"/>
                </a:lnTo>
                <a:lnTo>
                  <a:pt x="74840" y="45970"/>
                </a:lnTo>
                <a:lnTo>
                  <a:pt x="74850" y="45970"/>
                </a:lnTo>
                <a:lnTo>
                  <a:pt x="74870" y="45970"/>
                </a:lnTo>
                <a:lnTo>
                  <a:pt x="74880" y="45960"/>
                </a:lnTo>
                <a:lnTo>
                  <a:pt x="74880" y="45950"/>
                </a:lnTo>
                <a:lnTo>
                  <a:pt x="74910" y="45900"/>
                </a:lnTo>
                <a:lnTo>
                  <a:pt x="74920" y="45890"/>
                </a:lnTo>
                <a:lnTo>
                  <a:pt x="74930" y="45880"/>
                </a:lnTo>
                <a:lnTo>
                  <a:pt x="74940" y="45870"/>
                </a:lnTo>
                <a:lnTo>
                  <a:pt x="74940" y="45860"/>
                </a:lnTo>
                <a:lnTo>
                  <a:pt x="74940" y="45850"/>
                </a:lnTo>
                <a:lnTo>
                  <a:pt x="74930" y="45840"/>
                </a:lnTo>
                <a:lnTo>
                  <a:pt x="74930" y="45830"/>
                </a:lnTo>
                <a:lnTo>
                  <a:pt x="74940" y="45820"/>
                </a:lnTo>
                <a:lnTo>
                  <a:pt x="74950" y="45810"/>
                </a:lnTo>
                <a:lnTo>
                  <a:pt x="74970" y="45800"/>
                </a:lnTo>
                <a:lnTo>
                  <a:pt x="74980" y="45800"/>
                </a:lnTo>
                <a:lnTo>
                  <a:pt x="75060" y="45820"/>
                </a:lnTo>
                <a:lnTo>
                  <a:pt x="75070" y="45820"/>
                </a:lnTo>
                <a:lnTo>
                  <a:pt x="75100" y="45800"/>
                </a:lnTo>
                <a:lnTo>
                  <a:pt x="75120" y="45780"/>
                </a:lnTo>
                <a:lnTo>
                  <a:pt x="75140" y="45770"/>
                </a:lnTo>
                <a:lnTo>
                  <a:pt x="75150" y="45760"/>
                </a:lnTo>
                <a:lnTo>
                  <a:pt x="75150" y="45750"/>
                </a:lnTo>
                <a:lnTo>
                  <a:pt x="75160" y="45750"/>
                </a:lnTo>
                <a:lnTo>
                  <a:pt x="75160" y="45740"/>
                </a:lnTo>
                <a:lnTo>
                  <a:pt x="75170" y="45740"/>
                </a:lnTo>
                <a:lnTo>
                  <a:pt x="75180" y="45740"/>
                </a:lnTo>
                <a:lnTo>
                  <a:pt x="75210" y="45770"/>
                </a:lnTo>
                <a:lnTo>
                  <a:pt x="75220" y="45770"/>
                </a:lnTo>
                <a:lnTo>
                  <a:pt x="75230" y="45770"/>
                </a:lnTo>
                <a:lnTo>
                  <a:pt x="75240" y="45760"/>
                </a:lnTo>
                <a:lnTo>
                  <a:pt x="75250" y="45760"/>
                </a:lnTo>
                <a:lnTo>
                  <a:pt x="75250" y="45750"/>
                </a:lnTo>
                <a:lnTo>
                  <a:pt x="75260" y="45740"/>
                </a:lnTo>
                <a:lnTo>
                  <a:pt x="75280" y="45690"/>
                </a:lnTo>
                <a:lnTo>
                  <a:pt x="75280" y="45680"/>
                </a:lnTo>
                <a:lnTo>
                  <a:pt x="75310" y="45650"/>
                </a:lnTo>
                <a:lnTo>
                  <a:pt x="75310" y="45640"/>
                </a:lnTo>
                <a:lnTo>
                  <a:pt x="75310" y="45630"/>
                </a:lnTo>
                <a:lnTo>
                  <a:pt x="75310" y="45620"/>
                </a:lnTo>
                <a:lnTo>
                  <a:pt x="75310" y="45610"/>
                </a:lnTo>
                <a:lnTo>
                  <a:pt x="75310" y="45600"/>
                </a:lnTo>
                <a:lnTo>
                  <a:pt x="75320" y="45580"/>
                </a:lnTo>
                <a:lnTo>
                  <a:pt x="75320" y="45550"/>
                </a:lnTo>
                <a:lnTo>
                  <a:pt x="75330" y="45530"/>
                </a:lnTo>
                <a:lnTo>
                  <a:pt x="75330" y="45520"/>
                </a:lnTo>
                <a:lnTo>
                  <a:pt x="75340" y="45520"/>
                </a:lnTo>
                <a:lnTo>
                  <a:pt x="75350" y="45510"/>
                </a:lnTo>
                <a:lnTo>
                  <a:pt x="75360" y="45510"/>
                </a:lnTo>
                <a:lnTo>
                  <a:pt x="75360" y="45500"/>
                </a:lnTo>
                <a:lnTo>
                  <a:pt x="75360" y="45490"/>
                </a:lnTo>
                <a:lnTo>
                  <a:pt x="75360" y="45480"/>
                </a:lnTo>
                <a:lnTo>
                  <a:pt x="75360" y="45470"/>
                </a:lnTo>
                <a:lnTo>
                  <a:pt x="75370" y="45470"/>
                </a:lnTo>
                <a:lnTo>
                  <a:pt x="75390" y="45450"/>
                </a:lnTo>
                <a:lnTo>
                  <a:pt x="75400" y="45440"/>
                </a:lnTo>
                <a:lnTo>
                  <a:pt x="75430" y="45400"/>
                </a:lnTo>
                <a:lnTo>
                  <a:pt x="75440" y="45390"/>
                </a:lnTo>
                <a:lnTo>
                  <a:pt x="75450" y="45380"/>
                </a:lnTo>
                <a:lnTo>
                  <a:pt x="75450" y="45370"/>
                </a:lnTo>
                <a:lnTo>
                  <a:pt x="75450" y="45360"/>
                </a:lnTo>
                <a:lnTo>
                  <a:pt x="75460" y="45350"/>
                </a:lnTo>
                <a:lnTo>
                  <a:pt x="75480" y="45330"/>
                </a:lnTo>
                <a:lnTo>
                  <a:pt x="75490" y="45330"/>
                </a:lnTo>
                <a:lnTo>
                  <a:pt x="75490" y="45320"/>
                </a:lnTo>
                <a:lnTo>
                  <a:pt x="75500" y="45290"/>
                </a:lnTo>
                <a:lnTo>
                  <a:pt x="75520" y="45250"/>
                </a:lnTo>
                <a:lnTo>
                  <a:pt x="75520" y="45240"/>
                </a:lnTo>
                <a:lnTo>
                  <a:pt x="75520" y="45230"/>
                </a:lnTo>
                <a:lnTo>
                  <a:pt x="75510" y="45220"/>
                </a:lnTo>
                <a:lnTo>
                  <a:pt x="75510" y="45210"/>
                </a:lnTo>
                <a:lnTo>
                  <a:pt x="75500" y="45210"/>
                </a:lnTo>
                <a:lnTo>
                  <a:pt x="75500" y="45200"/>
                </a:lnTo>
                <a:lnTo>
                  <a:pt x="75500" y="45190"/>
                </a:lnTo>
                <a:lnTo>
                  <a:pt x="75500" y="45180"/>
                </a:lnTo>
                <a:lnTo>
                  <a:pt x="75500" y="45170"/>
                </a:lnTo>
                <a:lnTo>
                  <a:pt x="75510" y="45150"/>
                </a:lnTo>
                <a:lnTo>
                  <a:pt x="75510" y="45140"/>
                </a:lnTo>
                <a:lnTo>
                  <a:pt x="75520" y="45110"/>
                </a:lnTo>
                <a:lnTo>
                  <a:pt x="75530" y="45100"/>
                </a:lnTo>
                <a:lnTo>
                  <a:pt x="75530" y="45090"/>
                </a:lnTo>
                <a:lnTo>
                  <a:pt x="75540" y="45090"/>
                </a:lnTo>
                <a:lnTo>
                  <a:pt x="75560" y="45090"/>
                </a:lnTo>
                <a:lnTo>
                  <a:pt x="75570" y="45090"/>
                </a:lnTo>
                <a:lnTo>
                  <a:pt x="75590" y="45110"/>
                </a:lnTo>
                <a:lnTo>
                  <a:pt x="75600" y="45110"/>
                </a:lnTo>
                <a:lnTo>
                  <a:pt x="75610" y="45110"/>
                </a:lnTo>
                <a:lnTo>
                  <a:pt x="75620" y="45100"/>
                </a:lnTo>
                <a:lnTo>
                  <a:pt x="75630" y="45090"/>
                </a:lnTo>
                <a:lnTo>
                  <a:pt x="75640" y="45080"/>
                </a:lnTo>
                <a:lnTo>
                  <a:pt x="75640" y="45070"/>
                </a:lnTo>
                <a:lnTo>
                  <a:pt x="75640" y="45050"/>
                </a:lnTo>
                <a:lnTo>
                  <a:pt x="75640" y="45040"/>
                </a:lnTo>
                <a:lnTo>
                  <a:pt x="75650" y="45030"/>
                </a:lnTo>
                <a:lnTo>
                  <a:pt x="75670" y="45030"/>
                </a:lnTo>
                <a:lnTo>
                  <a:pt x="75680" y="45030"/>
                </a:lnTo>
                <a:lnTo>
                  <a:pt x="75690" y="45020"/>
                </a:lnTo>
                <a:lnTo>
                  <a:pt x="75710" y="45000"/>
                </a:lnTo>
                <a:lnTo>
                  <a:pt x="75710" y="44980"/>
                </a:lnTo>
                <a:lnTo>
                  <a:pt x="75710" y="44970"/>
                </a:lnTo>
                <a:lnTo>
                  <a:pt x="75700" y="44970"/>
                </a:lnTo>
                <a:lnTo>
                  <a:pt x="75700" y="44960"/>
                </a:lnTo>
                <a:lnTo>
                  <a:pt x="75690" y="44960"/>
                </a:lnTo>
                <a:lnTo>
                  <a:pt x="75690" y="44950"/>
                </a:lnTo>
                <a:lnTo>
                  <a:pt x="75690" y="44940"/>
                </a:lnTo>
                <a:lnTo>
                  <a:pt x="75720" y="44910"/>
                </a:lnTo>
                <a:lnTo>
                  <a:pt x="75720" y="44900"/>
                </a:lnTo>
                <a:lnTo>
                  <a:pt x="75720" y="44890"/>
                </a:lnTo>
                <a:lnTo>
                  <a:pt x="75720" y="44870"/>
                </a:lnTo>
                <a:lnTo>
                  <a:pt x="75720" y="44860"/>
                </a:lnTo>
                <a:lnTo>
                  <a:pt x="75730" y="44840"/>
                </a:lnTo>
                <a:lnTo>
                  <a:pt x="75730" y="44830"/>
                </a:lnTo>
                <a:lnTo>
                  <a:pt x="75730" y="44820"/>
                </a:lnTo>
                <a:lnTo>
                  <a:pt x="75730" y="44810"/>
                </a:lnTo>
                <a:lnTo>
                  <a:pt x="75720" y="44810"/>
                </a:lnTo>
                <a:lnTo>
                  <a:pt x="75720" y="44800"/>
                </a:lnTo>
                <a:lnTo>
                  <a:pt x="75720" y="44790"/>
                </a:lnTo>
                <a:lnTo>
                  <a:pt x="75730" y="44770"/>
                </a:lnTo>
                <a:lnTo>
                  <a:pt x="75730" y="44760"/>
                </a:lnTo>
                <a:lnTo>
                  <a:pt x="75730" y="44750"/>
                </a:lnTo>
                <a:lnTo>
                  <a:pt x="75730" y="44740"/>
                </a:lnTo>
                <a:lnTo>
                  <a:pt x="75720" y="44720"/>
                </a:lnTo>
                <a:lnTo>
                  <a:pt x="75720" y="44710"/>
                </a:lnTo>
                <a:lnTo>
                  <a:pt x="75720" y="44700"/>
                </a:lnTo>
                <a:lnTo>
                  <a:pt x="75720" y="44690"/>
                </a:lnTo>
                <a:lnTo>
                  <a:pt x="75720" y="44670"/>
                </a:lnTo>
                <a:lnTo>
                  <a:pt x="75730" y="44640"/>
                </a:lnTo>
                <a:lnTo>
                  <a:pt x="75730" y="44620"/>
                </a:lnTo>
                <a:lnTo>
                  <a:pt x="75730" y="44610"/>
                </a:lnTo>
                <a:lnTo>
                  <a:pt x="75750" y="44560"/>
                </a:lnTo>
                <a:lnTo>
                  <a:pt x="75750" y="44550"/>
                </a:lnTo>
                <a:lnTo>
                  <a:pt x="75760" y="44530"/>
                </a:lnTo>
                <a:lnTo>
                  <a:pt x="75770" y="44510"/>
                </a:lnTo>
                <a:lnTo>
                  <a:pt x="75790" y="44500"/>
                </a:lnTo>
                <a:lnTo>
                  <a:pt x="75830" y="44490"/>
                </a:lnTo>
                <a:lnTo>
                  <a:pt x="75860" y="44490"/>
                </a:lnTo>
                <a:lnTo>
                  <a:pt x="75880" y="44500"/>
                </a:lnTo>
                <a:lnTo>
                  <a:pt x="75900" y="44510"/>
                </a:lnTo>
                <a:lnTo>
                  <a:pt x="75920" y="44510"/>
                </a:lnTo>
                <a:lnTo>
                  <a:pt x="75930" y="44500"/>
                </a:lnTo>
                <a:lnTo>
                  <a:pt x="75940" y="44480"/>
                </a:lnTo>
                <a:lnTo>
                  <a:pt x="75940" y="44460"/>
                </a:lnTo>
                <a:lnTo>
                  <a:pt x="75940" y="44450"/>
                </a:lnTo>
                <a:lnTo>
                  <a:pt x="75960" y="44430"/>
                </a:lnTo>
                <a:lnTo>
                  <a:pt x="75960" y="44420"/>
                </a:lnTo>
                <a:lnTo>
                  <a:pt x="75960" y="44410"/>
                </a:lnTo>
                <a:lnTo>
                  <a:pt x="75960" y="44400"/>
                </a:lnTo>
                <a:lnTo>
                  <a:pt x="75960" y="44390"/>
                </a:lnTo>
                <a:lnTo>
                  <a:pt x="75950" y="44380"/>
                </a:lnTo>
                <a:lnTo>
                  <a:pt x="75940" y="44370"/>
                </a:lnTo>
                <a:lnTo>
                  <a:pt x="75940" y="44360"/>
                </a:lnTo>
                <a:lnTo>
                  <a:pt x="75940" y="44350"/>
                </a:lnTo>
                <a:lnTo>
                  <a:pt x="75940" y="44340"/>
                </a:lnTo>
                <a:lnTo>
                  <a:pt x="75970" y="44300"/>
                </a:lnTo>
                <a:lnTo>
                  <a:pt x="75980" y="44290"/>
                </a:lnTo>
                <a:lnTo>
                  <a:pt x="75990" y="44300"/>
                </a:lnTo>
                <a:lnTo>
                  <a:pt x="76000" y="44310"/>
                </a:lnTo>
                <a:lnTo>
                  <a:pt x="76010" y="44320"/>
                </a:lnTo>
                <a:lnTo>
                  <a:pt x="76020" y="44320"/>
                </a:lnTo>
                <a:lnTo>
                  <a:pt x="76040" y="44330"/>
                </a:lnTo>
                <a:lnTo>
                  <a:pt x="76050" y="44330"/>
                </a:lnTo>
                <a:lnTo>
                  <a:pt x="76060" y="44340"/>
                </a:lnTo>
                <a:lnTo>
                  <a:pt x="76070" y="44370"/>
                </a:lnTo>
                <a:lnTo>
                  <a:pt x="76070" y="44380"/>
                </a:lnTo>
                <a:lnTo>
                  <a:pt x="76070" y="44390"/>
                </a:lnTo>
                <a:lnTo>
                  <a:pt x="76080" y="44390"/>
                </a:lnTo>
                <a:lnTo>
                  <a:pt x="76080" y="44400"/>
                </a:lnTo>
                <a:lnTo>
                  <a:pt x="76090" y="44400"/>
                </a:lnTo>
                <a:lnTo>
                  <a:pt x="76100" y="44390"/>
                </a:lnTo>
                <a:lnTo>
                  <a:pt x="76110" y="44390"/>
                </a:lnTo>
                <a:lnTo>
                  <a:pt x="76120" y="44390"/>
                </a:lnTo>
                <a:lnTo>
                  <a:pt x="76120" y="44400"/>
                </a:lnTo>
                <a:lnTo>
                  <a:pt x="76130" y="44410"/>
                </a:lnTo>
                <a:lnTo>
                  <a:pt x="76130" y="44420"/>
                </a:lnTo>
                <a:lnTo>
                  <a:pt x="76140" y="44420"/>
                </a:lnTo>
                <a:lnTo>
                  <a:pt x="76150" y="44420"/>
                </a:lnTo>
                <a:lnTo>
                  <a:pt x="76160" y="44420"/>
                </a:lnTo>
                <a:lnTo>
                  <a:pt x="76180" y="44410"/>
                </a:lnTo>
                <a:lnTo>
                  <a:pt x="76190" y="44410"/>
                </a:lnTo>
                <a:lnTo>
                  <a:pt x="76190" y="44420"/>
                </a:lnTo>
                <a:lnTo>
                  <a:pt x="76200" y="44430"/>
                </a:lnTo>
                <a:lnTo>
                  <a:pt x="76200" y="44440"/>
                </a:lnTo>
                <a:lnTo>
                  <a:pt x="76190" y="44470"/>
                </a:lnTo>
                <a:lnTo>
                  <a:pt x="76190" y="44480"/>
                </a:lnTo>
                <a:lnTo>
                  <a:pt x="76190" y="44490"/>
                </a:lnTo>
                <a:lnTo>
                  <a:pt x="76200" y="44490"/>
                </a:lnTo>
                <a:lnTo>
                  <a:pt x="76200" y="44500"/>
                </a:lnTo>
                <a:lnTo>
                  <a:pt x="76200" y="44510"/>
                </a:lnTo>
                <a:lnTo>
                  <a:pt x="76210" y="44510"/>
                </a:lnTo>
                <a:lnTo>
                  <a:pt x="76210" y="44520"/>
                </a:lnTo>
                <a:lnTo>
                  <a:pt x="76230" y="44520"/>
                </a:lnTo>
                <a:lnTo>
                  <a:pt x="76240" y="44530"/>
                </a:lnTo>
                <a:lnTo>
                  <a:pt x="76250" y="44520"/>
                </a:lnTo>
                <a:lnTo>
                  <a:pt x="76250" y="44510"/>
                </a:lnTo>
                <a:lnTo>
                  <a:pt x="76260" y="44500"/>
                </a:lnTo>
                <a:lnTo>
                  <a:pt x="76260" y="44490"/>
                </a:lnTo>
                <a:lnTo>
                  <a:pt x="76270" y="44480"/>
                </a:lnTo>
                <a:lnTo>
                  <a:pt x="76280" y="44480"/>
                </a:lnTo>
                <a:lnTo>
                  <a:pt x="76290" y="44480"/>
                </a:lnTo>
                <a:lnTo>
                  <a:pt x="76310" y="44490"/>
                </a:lnTo>
                <a:lnTo>
                  <a:pt x="76320" y="44490"/>
                </a:lnTo>
                <a:lnTo>
                  <a:pt x="76340" y="44480"/>
                </a:lnTo>
                <a:lnTo>
                  <a:pt x="76350" y="44490"/>
                </a:lnTo>
                <a:lnTo>
                  <a:pt x="76360" y="44540"/>
                </a:lnTo>
                <a:lnTo>
                  <a:pt x="76370" y="44550"/>
                </a:lnTo>
                <a:lnTo>
                  <a:pt x="76370" y="44560"/>
                </a:lnTo>
                <a:lnTo>
                  <a:pt x="76400" y="44610"/>
                </a:lnTo>
                <a:lnTo>
                  <a:pt x="76410" y="44620"/>
                </a:lnTo>
                <a:lnTo>
                  <a:pt x="76410" y="44630"/>
                </a:lnTo>
                <a:lnTo>
                  <a:pt x="76410" y="44660"/>
                </a:lnTo>
                <a:lnTo>
                  <a:pt x="76420" y="44670"/>
                </a:lnTo>
                <a:lnTo>
                  <a:pt x="76420" y="44680"/>
                </a:lnTo>
                <a:lnTo>
                  <a:pt x="76480" y="44710"/>
                </a:lnTo>
                <a:lnTo>
                  <a:pt x="76480" y="44720"/>
                </a:lnTo>
                <a:lnTo>
                  <a:pt x="76490" y="44720"/>
                </a:lnTo>
                <a:lnTo>
                  <a:pt x="76490" y="44730"/>
                </a:lnTo>
                <a:lnTo>
                  <a:pt x="76490" y="44750"/>
                </a:lnTo>
                <a:lnTo>
                  <a:pt x="76490" y="44770"/>
                </a:lnTo>
                <a:lnTo>
                  <a:pt x="76490" y="44800"/>
                </a:lnTo>
                <a:lnTo>
                  <a:pt x="76490" y="44810"/>
                </a:lnTo>
                <a:lnTo>
                  <a:pt x="76500" y="44820"/>
                </a:lnTo>
                <a:lnTo>
                  <a:pt x="76500" y="44830"/>
                </a:lnTo>
                <a:lnTo>
                  <a:pt x="76510" y="44840"/>
                </a:lnTo>
                <a:lnTo>
                  <a:pt x="76520" y="44850"/>
                </a:lnTo>
                <a:lnTo>
                  <a:pt x="76550" y="44860"/>
                </a:lnTo>
                <a:lnTo>
                  <a:pt x="76560" y="44860"/>
                </a:lnTo>
                <a:lnTo>
                  <a:pt x="76560" y="44870"/>
                </a:lnTo>
                <a:lnTo>
                  <a:pt x="76570" y="44880"/>
                </a:lnTo>
                <a:lnTo>
                  <a:pt x="76560" y="44890"/>
                </a:lnTo>
                <a:lnTo>
                  <a:pt x="76570" y="44900"/>
                </a:lnTo>
                <a:lnTo>
                  <a:pt x="76580" y="44910"/>
                </a:lnTo>
                <a:lnTo>
                  <a:pt x="76600" y="44920"/>
                </a:lnTo>
                <a:lnTo>
                  <a:pt x="76600" y="44930"/>
                </a:lnTo>
                <a:lnTo>
                  <a:pt x="76610" y="44940"/>
                </a:lnTo>
                <a:lnTo>
                  <a:pt x="76610" y="44950"/>
                </a:lnTo>
                <a:lnTo>
                  <a:pt x="76620" y="44960"/>
                </a:lnTo>
                <a:lnTo>
                  <a:pt x="76630" y="44960"/>
                </a:lnTo>
                <a:lnTo>
                  <a:pt x="76640" y="44960"/>
                </a:lnTo>
                <a:lnTo>
                  <a:pt x="76650" y="44950"/>
                </a:lnTo>
                <a:lnTo>
                  <a:pt x="76660" y="44940"/>
                </a:lnTo>
                <a:lnTo>
                  <a:pt x="76680" y="44940"/>
                </a:lnTo>
                <a:lnTo>
                  <a:pt x="76700" y="44950"/>
                </a:lnTo>
                <a:lnTo>
                  <a:pt x="76710" y="44950"/>
                </a:lnTo>
                <a:lnTo>
                  <a:pt x="76710" y="44960"/>
                </a:lnTo>
                <a:lnTo>
                  <a:pt x="76710" y="44970"/>
                </a:lnTo>
                <a:lnTo>
                  <a:pt x="76710" y="44980"/>
                </a:lnTo>
                <a:lnTo>
                  <a:pt x="76690" y="45000"/>
                </a:lnTo>
                <a:lnTo>
                  <a:pt x="76680" y="45010"/>
                </a:lnTo>
                <a:lnTo>
                  <a:pt x="76690" y="45020"/>
                </a:lnTo>
                <a:lnTo>
                  <a:pt x="76700" y="45030"/>
                </a:lnTo>
                <a:lnTo>
                  <a:pt x="76710" y="45040"/>
                </a:lnTo>
                <a:lnTo>
                  <a:pt x="76720" y="45040"/>
                </a:lnTo>
                <a:lnTo>
                  <a:pt x="76720" y="45030"/>
                </a:lnTo>
                <a:lnTo>
                  <a:pt x="76730" y="45030"/>
                </a:lnTo>
                <a:lnTo>
                  <a:pt x="76740" y="45030"/>
                </a:lnTo>
                <a:lnTo>
                  <a:pt x="76750" y="45030"/>
                </a:lnTo>
                <a:lnTo>
                  <a:pt x="76780" y="45030"/>
                </a:lnTo>
                <a:lnTo>
                  <a:pt x="76790" y="45030"/>
                </a:lnTo>
                <a:lnTo>
                  <a:pt x="76800" y="45020"/>
                </a:lnTo>
                <a:lnTo>
                  <a:pt x="76810" y="45010"/>
                </a:lnTo>
                <a:lnTo>
                  <a:pt x="76830" y="44990"/>
                </a:lnTo>
                <a:lnTo>
                  <a:pt x="76830" y="44980"/>
                </a:lnTo>
                <a:lnTo>
                  <a:pt x="76840" y="44960"/>
                </a:lnTo>
                <a:lnTo>
                  <a:pt x="76840" y="44950"/>
                </a:lnTo>
                <a:lnTo>
                  <a:pt x="76850" y="44950"/>
                </a:lnTo>
                <a:lnTo>
                  <a:pt x="76870" y="44950"/>
                </a:lnTo>
                <a:lnTo>
                  <a:pt x="76890" y="44950"/>
                </a:lnTo>
                <a:lnTo>
                  <a:pt x="76900" y="44950"/>
                </a:lnTo>
                <a:lnTo>
                  <a:pt x="76900" y="44960"/>
                </a:lnTo>
                <a:lnTo>
                  <a:pt x="76900" y="44970"/>
                </a:lnTo>
                <a:lnTo>
                  <a:pt x="76900" y="44980"/>
                </a:lnTo>
                <a:lnTo>
                  <a:pt x="76900" y="44990"/>
                </a:lnTo>
                <a:lnTo>
                  <a:pt x="76900" y="45000"/>
                </a:lnTo>
                <a:lnTo>
                  <a:pt x="76910" y="45010"/>
                </a:lnTo>
                <a:lnTo>
                  <a:pt x="76950" y="45050"/>
                </a:lnTo>
                <a:lnTo>
                  <a:pt x="76960" y="45050"/>
                </a:lnTo>
                <a:lnTo>
                  <a:pt x="76960" y="45060"/>
                </a:lnTo>
                <a:lnTo>
                  <a:pt x="76960" y="45070"/>
                </a:lnTo>
                <a:lnTo>
                  <a:pt x="76950" y="45080"/>
                </a:lnTo>
                <a:lnTo>
                  <a:pt x="76950" y="45090"/>
                </a:lnTo>
                <a:lnTo>
                  <a:pt x="76950" y="45100"/>
                </a:lnTo>
                <a:lnTo>
                  <a:pt x="76960" y="45110"/>
                </a:lnTo>
                <a:lnTo>
                  <a:pt x="76970" y="45120"/>
                </a:lnTo>
                <a:lnTo>
                  <a:pt x="77020" y="45130"/>
                </a:lnTo>
                <a:lnTo>
                  <a:pt x="77030" y="45130"/>
                </a:lnTo>
                <a:lnTo>
                  <a:pt x="77030" y="45140"/>
                </a:lnTo>
                <a:lnTo>
                  <a:pt x="77040" y="45140"/>
                </a:lnTo>
                <a:lnTo>
                  <a:pt x="77040" y="45150"/>
                </a:lnTo>
                <a:lnTo>
                  <a:pt x="77040" y="45160"/>
                </a:lnTo>
                <a:lnTo>
                  <a:pt x="77040" y="45170"/>
                </a:lnTo>
                <a:lnTo>
                  <a:pt x="77030" y="45190"/>
                </a:lnTo>
                <a:lnTo>
                  <a:pt x="77030" y="45200"/>
                </a:lnTo>
                <a:lnTo>
                  <a:pt x="77030" y="45210"/>
                </a:lnTo>
                <a:lnTo>
                  <a:pt x="77030" y="45220"/>
                </a:lnTo>
                <a:lnTo>
                  <a:pt x="77040" y="45230"/>
                </a:lnTo>
                <a:lnTo>
                  <a:pt x="77050" y="45240"/>
                </a:lnTo>
                <a:lnTo>
                  <a:pt x="77060" y="45240"/>
                </a:lnTo>
                <a:lnTo>
                  <a:pt x="77070" y="45240"/>
                </a:lnTo>
                <a:lnTo>
                  <a:pt x="77070" y="45230"/>
                </a:lnTo>
                <a:lnTo>
                  <a:pt x="77080" y="45220"/>
                </a:lnTo>
                <a:lnTo>
                  <a:pt x="77090" y="45210"/>
                </a:lnTo>
                <a:lnTo>
                  <a:pt x="77100" y="45210"/>
                </a:lnTo>
                <a:lnTo>
                  <a:pt x="77100" y="45200"/>
                </a:lnTo>
                <a:lnTo>
                  <a:pt x="77110" y="45200"/>
                </a:lnTo>
                <a:lnTo>
                  <a:pt x="77110" y="45190"/>
                </a:lnTo>
                <a:lnTo>
                  <a:pt x="77110" y="45180"/>
                </a:lnTo>
                <a:lnTo>
                  <a:pt x="77120" y="45170"/>
                </a:lnTo>
                <a:lnTo>
                  <a:pt x="77120" y="45160"/>
                </a:lnTo>
                <a:lnTo>
                  <a:pt x="77130" y="45160"/>
                </a:lnTo>
                <a:lnTo>
                  <a:pt x="77170" y="45160"/>
                </a:lnTo>
                <a:lnTo>
                  <a:pt x="77180" y="45150"/>
                </a:lnTo>
                <a:lnTo>
                  <a:pt x="77190" y="45140"/>
                </a:lnTo>
                <a:lnTo>
                  <a:pt x="77190" y="45130"/>
                </a:lnTo>
                <a:lnTo>
                  <a:pt x="77200" y="45120"/>
                </a:lnTo>
                <a:lnTo>
                  <a:pt x="77210" y="45110"/>
                </a:lnTo>
                <a:lnTo>
                  <a:pt x="77230" y="45120"/>
                </a:lnTo>
                <a:lnTo>
                  <a:pt x="77240" y="45120"/>
                </a:lnTo>
                <a:lnTo>
                  <a:pt x="77250" y="45120"/>
                </a:lnTo>
                <a:lnTo>
                  <a:pt x="77260" y="45120"/>
                </a:lnTo>
                <a:lnTo>
                  <a:pt x="77270" y="45140"/>
                </a:lnTo>
                <a:lnTo>
                  <a:pt x="77280" y="45140"/>
                </a:lnTo>
                <a:lnTo>
                  <a:pt x="77300" y="45140"/>
                </a:lnTo>
                <a:lnTo>
                  <a:pt x="77310" y="45140"/>
                </a:lnTo>
                <a:lnTo>
                  <a:pt x="77310" y="45150"/>
                </a:lnTo>
                <a:lnTo>
                  <a:pt x="77340" y="45170"/>
                </a:lnTo>
                <a:lnTo>
                  <a:pt x="77350" y="45180"/>
                </a:lnTo>
                <a:lnTo>
                  <a:pt x="77360" y="45190"/>
                </a:lnTo>
                <a:lnTo>
                  <a:pt x="77370" y="45200"/>
                </a:lnTo>
                <a:lnTo>
                  <a:pt x="77380" y="45200"/>
                </a:lnTo>
                <a:lnTo>
                  <a:pt x="77400" y="45190"/>
                </a:lnTo>
                <a:lnTo>
                  <a:pt x="77410" y="45190"/>
                </a:lnTo>
                <a:lnTo>
                  <a:pt x="77410" y="45180"/>
                </a:lnTo>
                <a:lnTo>
                  <a:pt x="77410" y="45150"/>
                </a:lnTo>
                <a:lnTo>
                  <a:pt x="77410" y="45140"/>
                </a:lnTo>
                <a:lnTo>
                  <a:pt x="77410" y="45120"/>
                </a:lnTo>
                <a:lnTo>
                  <a:pt x="77420" y="45110"/>
                </a:lnTo>
                <a:lnTo>
                  <a:pt x="77420" y="45100"/>
                </a:lnTo>
                <a:lnTo>
                  <a:pt x="77430" y="45090"/>
                </a:lnTo>
                <a:lnTo>
                  <a:pt x="77470" y="45040"/>
                </a:lnTo>
                <a:lnTo>
                  <a:pt x="77480" y="45020"/>
                </a:lnTo>
                <a:lnTo>
                  <a:pt x="77480" y="45010"/>
                </a:lnTo>
                <a:lnTo>
                  <a:pt x="77490" y="44960"/>
                </a:lnTo>
                <a:lnTo>
                  <a:pt x="77490" y="44950"/>
                </a:lnTo>
                <a:lnTo>
                  <a:pt x="77490" y="44940"/>
                </a:lnTo>
                <a:lnTo>
                  <a:pt x="77490" y="44930"/>
                </a:lnTo>
                <a:lnTo>
                  <a:pt x="77500" y="44930"/>
                </a:lnTo>
                <a:lnTo>
                  <a:pt x="77530" y="44920"/>
                </a:lnTo>
                <a:lnTo>
                  <a:pt x="77550" y="44910"/>
                </a:lnTo>
                <a:lnTo>
                  <a:pt x="77550" y="44920"/>
                </a:lnTo>
                <a:lnTo>
                  <a:pt x="77560" y="44920"/>
                </a:lnTo>
                <a:lnTo>
                  <a:pt x="77560" y="44930"/>
                </a:lnTo>
                <a:lnTo>
                  <a:pt x="77560" y="44950"/>
                </a:lnTo>
                <a:lnTo>
                  <a:pt x="77570" y="44970"/>
                </a:lnTo>
                <a:lnTo>
                  <a:pt x="77570" y="44980"/>
                </a:lnTo>
                <a:lnTo>
                  <a:pt x="77570" y="44990"/>
                </a:lnTo>
                <a:lnTo>
                  <a:pt x="77580" y="45000"/>
                </a:lnTo>
                <a:lnTo>
                  <a:pt x="77640" y="45040"/>
                </a:lnTo>
                <a:lnTo>
                  <a:pt x="77650" y="45040"/>
                </a:lnTo>
                <a:lnTo>
                  <a:pt x="77660" y="45040"/>
                </a:lnTo>
                <a:lnTo>
                  <a:pt x="77660" y="45030"/>
                </a:lnTo>
                <a:lnTo>
                  <a:pt x="77670" y="45020"/>
                </a:lnTo>
                <a:lnTo>
                  <a:pt x="77680" y="45020"/>
                </a:lnTo>
                <a:lnTo>
                  <a:pt x="77680" y="45010"/>
                </a:lnTo>
                <a:lnTo>
                  <a:pt x="77690" y="45010"/>
                </a:lnTo>
                <a:lnTo>
                  <a:pt x="77700" y="45010"/>
                </a:lnTo>
                <a:lnTo>
                  <a:pt x="77720" y="45030"/>
                </a:lnTo>
                <a:lnTo>
                  <a:pt x="77730" y="45030"/>
                </a:lnTo>
                <a:lnTo>
                  <a:pt x="77740" y="45030"/>
                </a:lnTo>
                <a:lnTo>
                  <a:pt x="77750" y="45030"/>
                </a:lnTo>
                <a:lnTo>
                  <a:pt x="77780" y="45030"/>
                </a:lnTo>
                <a:lnTo>
                  <a:pt x="77790" y="45030"/>
                </a:lnTo>
                <a:lnTo>
                  <a:pt x="77800" y="45040"/>
                </a:lnTo>
                <a:lnTo>
                  <a:pt x="77800" y="45050"/>
                </a:lnTo>
                <a:lnTo>
                  <a:pt x="77810" y="45060"/>
                </a:lnTo>
                <a:lnTo>
                  <a:pt x="77800" y="45060"/>
                </a:lnTo>
                <a:lnTo>
                  <a:pt x="77800" y="45070"/>
                </a:lnTo>
                <a:lnTo>
                  <a:pt x="77790" y="45070"/>
                </a:lnTo>
                <a:lnTo>
                  <a:pt x="77790" y="45080"/>
                </a:lnTo>
                <a:lnTo>
                  <a:pt x="77790" y="45090"/>
                </a:lnTo>
                <a:lnTo>
                  <a:pt x="77800" y="45100"/>
                </a:lnTo>
                <a:lnTo>
                  <a:pt x="77800" y="45110"/>
                </a:lnTo>
                <a:lnTo>
                  <a:pt x="77800" y="45120"/>
                </a:lnTo>
                <a:lnTo>
                  <a:pt x="77770" y="45140"/>
                </a:lnTo>
                <a:lnTo>
                  <a:pt x="77770" y="45150"/>
                </a:lnTo>
                <a:lnTo>
                  <a:pt x="77770" y="45160"/>
                </a:lnTo>
                <a:lnTo>
                  <a:pt x="77780" y="45170"/>
                </a:lnTo>
                <a:lnTo>
                  <a:pt x="77790" y="45170"/>
                </a:lnTo>
                <a:lnTo>
                  <a:pt x="77790" y="45180"/>
                </a:lnTo>
                <a:lnTo>
                  <a:pt x="77790" y="45190"/>
                </a:lnTo>
                <a:lnTo>
                  <a:pt x="77800" y="45200"/>
                </a:lnTo>
                <a:lnTo>
                  <a:pt x="77800" y="45210"/>
                </a:lnTo>
                <a:lnTo>
                  <a:pt x="77800" y="45220"/>
                </a:lnTo>
                <a:lnTo>
                  <a:pt x="77800" y="45230"/>
                </a:lnTo>
                <a:lnTo>
                  <a:pt x="77810" y="45240"/>
                </a:lnTo>
                <a:lnTo>
                  <a:pt x="77820" y="45240"/>
                </a:lnTo>
                <a:lnTo>
                  <a:pt x="77830" y="45240"/>
                </a:lnTo>
                <a:lnTo>
                  <a:pt x="77840" y="45240"/>
                </a:lnTo>
                <a:lnTo>
                  <a:pt x="77850" y="45240"/>
                </a:lnTo>
                <a:lnTo>
                  <a:pt x="77850" y="45230"/>
                </a:lnTo>
                <a:lnTo>
                  <a:pt x="77860" y="45230"/>
                </a:lnTo>
                <a:lnTo>
                  <a:pt x="77860" y="45210"/>
                </a:lnTo>
                <a:lnTo>
                  <a:pt x="77880" y="45200"/>
                </a:lnTo>
                <a:lnTo>
                  <a:pt x="77890" y="45190"/>
                </a:lnTo>
                <a:lnTo>
                  <a:pt x="77890" y="45180"/>
                </a:lnTo>
                <a:lnTo>
                  <a:pt x="77890" y="45160"/>
                </a:lnTo>
                <a:lnTo>
                  <a:pt x="77890" y="45150"/>
                </a:lnTo>
                <a:lnTo>
                  <a:pt x="77890" y="45140"/>
                </a:lnTo>
                <a:lnTo>
                  <a:pt x="77890" y="45130"/>
                </a:lnTo>
                <a:lnTo>
                  <a:pt x="77900" y="45130"/>
                </a:lnTo>
                <a:lnTo>
                  <a:pt x="77930" y="45130"/>
                </a:lnTo>
                <a:lnTo>
                  <a:pt x="77940" y="45130"/>
                </a:lnTo>
                <a:lnTo>
                  <a:pt x="77950" y="45130"/>
                </a:lnTo>
                <a:lnTo>
                  <a:pt x="77980" y="45090"/>
                </a:lnTo>
                <a:lnTo>
                  <a:pt x="77990" y="45080"/>
                </a:lnTo>
                <a:lnTo>
                  <a:pt x="78000" y="45080"/>
                </a:lnTo>
                <a:lnTo>
                  <a:pt x="78000" y="45090"/>
                </a:lnTo>
                <a:lnTo>
                  <a:pt x="78010" y="45110"/>
                </a:lnTo>
                <a:lnTo>
                  <a:pt x="78010" y="45130"/>
                </a:lnTo>
                <a:lnTo>
                  <a:pt x="78010" y="45150"/>
                </a:lnTo>
                <a:lnTo>
                  <a:pt x="78010" y="45170"/>
                </a:lnTo>
                <a:lnTo>
                  <a:pt x="78010" y="45180"/>
                </a:lnTo>
                <a:lnTo>
                  <a:pt x="78000" y="45200"/>
                </a:lnTo>
                <a:lnTo>
                  <a:pt x="78000" y="45210"/>
                </a:lnTo>
                <a:lnTo>
                  <a:pt x="78010" y="45220"/>
                </a:lnTo>
                <a:lnTo>
                  <a:pt x="78010" y="45230"/>
                </a:lnTo>
                <a:lnTo>
                  <a:pt x="78010" y="45240"/>
                </a:lnTo>
                <a:lnTo>
                  <a:pt x="77990" y="45290"/>
                </a:lnTo>
                <a:lnTo>
                  <a:pt x="77980" y="45300"/>
                </a:lnTo>
                <a:lnTo>
                  <a:pt x="77980" y="45310"/>
                </a:lnTo>
                <a:lnTo>
                  <a:pt x="77990" y="45320"/>
                </a:lnTo>
                <a:lnTo>
                  <a:pt x="77990" y="45330"/>
                </a:lnTo>
                <a:lnTo>
                  <a:pt x="78000" y="45340"/>
                </a:lnTo>
                <a:lnTo>
                  <a:pt x="78000" y="45350"/>
                </a:lnTo>
                <a:lnTo>
                  <a:pt x="78000" y="45360"/>
                </a:lnTo>
                <a:lnTo>
                  <a:pt x="78000" y="45370"/>
                </a:lnTo>
                <a:lnTo>
                  <a:pt x="78000" y="45380"/>
                </a:lnTo>
                <a:lnTo>
                  <a:pt x="78000" y="45390"/>
                </a:lnTo>
                <a:lnTo>
                  <a:pt x="78010" y="45400"/>
                </a:lnTo>
                <a:lnTo>
                  <a:pt x="78020" y="45410"/>
                </a:lnTo>
                <a:lnTo>
                  <a:pt x="78030" y="45430"/>
                </a:lnTo>
                <a:lnTo>
                  <a:pt x="78040" y="45430"/>
                </a:lnTo>
                <a:lnTo>
                  <a:pt x="78070" y="45420"/>
                </a:lnTo>
                <a:lnTo>
                  <a:pt x="78110" y="45420"/>
                </a:lnTo>
                <a:lnTo>
                  <a:pt x="78120" y="45420"/>
                </a:lnTo>
                <a:lnTo>
                  <a:pt x="78120" y="45410"/>
                </a:lnTo>
                <a:lnTo>
                  <a:pt x="78130" y="45410"/>
                </a:lnTo>
                <a:lnTo>
                  <a:pt x="78140" y="45410"/>
                </a:lnTo>
                <a:lnTo>
                  <a:pt x="78170" y="45420"/>
                </a:lnTo>
                <a:lnTo>
                  <a:pt x="78180" y="45420"/>
                </a:lnTo>
                <a:lnTo>
                  <a:pt x="78190" y="45420"/>
                </a:lnTo>
                <a:lnTo>
                  <a:pt x="78190" y="45410"/>
                </a:lnTo>
                <a:lnTo>
                  <a:pt x="78190" y="45400"/>
                </a:lnTo>
                <a:lnTo>
                  <a:pt x="78200" y="45390"/>
                </a:lnTo>
                <a:lnTo>
                  <a:pt x="78200" y="45380"/>
                </a:lnTo>
                <a:lnTo>
                  <a:pt x="78210" y="45370"/>
                </a:lnTo>
                <a:lnTo>
                  <a:pt x="78220" y="45360"/>
                </a:lnTo>
                <a:lnTo>
                  <a:pt x="78230" y="45360"/>
                </a:lnTo>
                <a:lnTo>
                  <a:pt x="78260" y="45350"/>
                </a:lnTo>
                <a:lnTo>
                  <a:pt x="78270" y="45340"/>
                </a:lnTo>
                <a:lnTo>
                  <a:pt x="78270" y="45320"/>
                </a:lnTo>
                <a:lnTo>
                  <a:pt x="78280" y="45310"/>
                </a:lnTo>
                <a:lnTo>
                  <a:pt x="78300" y="45290"/>
                </a:lnTo>
                <a:lnTo>
                  <a:pt x="78310" y="45290"/>
                </a:lnTo>
                <a:lnTo>
                  <a:pt x="78340" y="45290"/>
                </a:lnTo>
                <a:lnTo>
                  <a:pt x="78380" y="45260"/>
                </a:lnTo>
                <a:lnTo>
                  <a:pt x="78390" y="45250"/>
                </a:lnTo>
                <a:lnTo>
                  <a:pt x="78390" y="45240"/>
                </a:lnTo>
                <a:lnTo>
                  <a:pt x="78380" y="45240"/>
                </a:lnTo>
                <a:lnTo>
                  <a:pt x="78380" y="45230"/>
                </a:lnTo>
                <a:lnTo>
                  <a:pt x="78370" y="45220"/>
                </a:lnTo>
                <a:lnTo>
                  <a:pt x="78380" y="45210"/>
                </a:lnTo>
                <a:lnTo>
                  <a:pt x="78400" y="45210"/>
                </a:lnTo>
                <a:lnTo>
                  <a:pt x="78400" y="45200"/>
                </a:lnTo>
                <a:lnTo>
                  <a:pt x="78390" y="45190"/>
                </a:lnTo>
                <a:lnTo>
                  <a:pt x="78390" y="45180"/>
                </a:lnTo>
                <a:lnTo>
                  <a:pt x="78390" y="45170"/>
                </a:lnTo>
                <a:lnTo>
                  <a:pt x="78390" y="45160"/>
                </a:lnTo>
                <a:lnTo>
                  <a:pt x="78400" y="45140"/>
                </a:lnTo>
                <a:lnTo>
                  <a:pt x="78410" y="45100"/>
                </a:lnTo>
                <a:lnTo>
                  <a:pt x="78410" y="45090"/>
                </a:lnTo>
                <a:lnTo>
                  <a:pt x="78420" y="45090"/>
                </a:lnTo>
                <a:lnTo>
                  <a:pt x="78440" y="45080"/>
                </a:lnTo>
                <a:lnTo>
                  <a:pt x="78450" y="45070"/>
                </a:lnTo>
                <a:lnTo>
                  <a:pt x="78460" y="45060"/>
                </a:lnTo>
                <a:lnTo>
                  <a:pt x="78470" y="45050"/>
                </a:lnTo>
                <a:lnTo>
                  <a:pt x="78480" y="45020"/>
                </a:lnTo>
                <a:lnTo>
                  <a:pt x="78480" y="45010"/>
                </a:lnTo>
                <a:lnTo>
                  <a:pt x="78490" y="45010"/>
                </a:lnTo>
                <a:lnTo>
                  <a:pt x="78510" y="45010"/>
                </a:lnTo>
                <a:lnTo>
                  <a:pt x="78540" y="45000"/>
                </a:lnTo>
                <a:lnTo>
                  <a:pt x="78560" y="44980"/>
                </a:lnTo>
                <a:lnTo>
                  <a:pt x="78570" y="44980"/>
                </a:lnTo>
                <a:lnTo>
                  <a:pt x="78590" y="44980"/>
                </a:lnTo>
                <a:lnTo>
                  <a:pt x="78630" y="44980"/>
                </a:lnTo>
                <a:lnTo>
                  <a:pt x="78650" y="44990"/>
                </a:lnTo>
                <a:lnTo>
                  <a:pt x="78660" y="45010"/>
                </a:lnTo>
                <a:lnTo>
                  <a:pt x="78680" y="45050"/>
                </a:lnTo>
                <a:lnTo>
                  <a:pt x="78690" y="45060"/>
                </a:lnTo>
                <a:lnTo>
                  <a:pt x="78740" y="45080"/>
                </a:lnTo>
                <a:lnTo>
                  <a:pt x="78770" y="45110"/>
                </a:lnTo>
                <a:lnTo>
                  <a:pt x="78780" y="45120"/>
                </a:lnTo>
                <a:lnTo>
                  <a:pt x="78800" y="45110"/>
                </a:lnTo>
                <a:lnTo>
                  <a:pt x="78810" y="45110"/>
                </a:lnTo>
                <a:lnTo>
                  <a:pt x="78820" y="45100"/>
                </a:lnTo>
                <a:lnTo>
                  <a:pt x="78830" y="45080"/>
                </a:lnTo>
                <a:lnTo>
                  <a:pt x="78840" y="45080"/>
                </a:lnTo>
                <a:lnTo>
                  <a:pt x="78850" y="45080"/>
                </a:lnTo>
                <a:lnTo>
                  <a:pt x="78910" y="45090"/>
                </a:lnTo>
                <a:lnTo>
                  <a:pt x="78930" y="45100"/>
                </a:lnTo>
                <a:lnTo>
                  <a:pt x="78940" y="45110"/>
                </a:lnTo>
                <a:lnTo>
                  <a:pt x="78940" y="45120"/>
                </a:lnTo>
                <a:lnTo>
                  <a:pt x="78950" y="45120"/>
                </a:lnTo>
                <a:lnTo>
                  <a:pt x="78950" y="45130"/>
                </a:lnTo>
                <a:lnTo>
                  <a:pt x="78960" y="45130"/>
                </a:lnTo>
                <a:lnTo>
                  <a:pt x="78970" y="45130"/>
                </a:lnTo>
                <a:lnTo>
                  <a:pt x="78980" y="45120"/>
                </a:lnTo>
                <a:lnTo>
                  <a:pt x="78990" y="45120"/>
                </a:lnTo>
                <a:lnTo>
                  <a:pt x="79000" y="45100"/>
                </a:lnTo>
                <a:lnTo>
                  <a:pt x="79010" y="45090"/>
                </a:lnTo>
                <a:lnTo>
                  <a:pt x="79050" y="45080"/>
                </a:lnTo>
                <a:lnTo>
                  <a:pt x="79060" y="45070"/>
                </a:lnTo>
                <a:lnTo>
                  <a:pt x="79070" y="45060"/>
                </a:lnTo>
                <a:lnTo>
                  <a:pt x="79070" y="45050"/>
                </a:lnTo>
                <a:lnTo>
                  <a:pt x="79080" y="45040"/>
                </a:lnTo>
                <a:lnTo>
                  <a:pt x="79080" y="45020"/>
                </a:lnTo>
                <a:lnTo>
                  <a:pt x="79080" y="45010"/>
                </a:lnTo>
                <a:lnTo>
                  <a:pt x="79080" y="45000"/>
                </a:lnTo>
                <a:lnTo>
                  <a:pt x="79090" y="45000"/>
                </a:lnTo>
                <a:lnTo>
                  <a:pt x="79120" y="44990"/>
                </a:lnTo>
                <a:lnTo>
                  <a:pt x="79130" y="44990"/>
                </a:lnTo>
                <a:lnTo>
                  <a:pt x="79140" y="45000"/>
                </a:lnTo>
                <a:lnTo>
                  <a:pt x="79150" y="45020"/>
                </a:lnTo>
                <a:lnTo>
                  <a:pt x="79160" y="45040"/>
                </a:lnTo>
                <a:lnTo>
                  <a:pt x="79160" y="45050"/>
                </a:lnTo>
                <a:lnTo>
                  <a:pt x="79170" y="45050"/>
                </a:lnTo>
                <a:lnTo>
                  <a:pt x="79170" y="45060"/>
                </a:lnTo>
                <a:lnTo>
                  <a:pt x="79180" y="45060"/>
                </a:lnTo>
                <a:lnTo>
                  <a:pt x="79190" y="45050"/>
                </a:lnTo>
                <a:lnTo>
                  <a:pt x="79210" y="45030"/>
                </a:lnTo>
                <a:lnTo>
                  <a:pt x="79220" y="45030"/>
                </a:lnTo>
                <a:lnTo>
                  <a:pt x="79230" y="45030"/>
                </a:lnTo>
                <a:lnTo>
                  <a:pt x="79270" y="45060"/>
                </a:lnTo>
                <a:lnTo>
                  <a:pt x="79290" y="45080"/>
                </a:lnTo>
                <a:lnTo>
                  <a:pt x="79290" y="45090"/>
                </a:lnTo>
                <a:lnTo>
                  <a:pt x="79300" y="45100"/>
                </a:lnTo>
                <a:lnTo>
                  <a:pt x="79300" y="45110"/>
                </a:lnTo>
                <a:lnTo>
                  <a:pt x="79300" y="45120"/>
                </a:lnTo>
                <a:lnTo>
                  <a:pt x="79310" y="45130"/>
                </a:lnTo>
                <a:lnTo>
                  <a:pt x="79320" y="45140"/>
                </a:lnTo>
                <a:lnTo>
                  <a:pt x="79340" y="45130"/>
                </a:lnTo>
                <a:lnTo>
                  <a:pt x="79360" y="45130"/>
                </a:lnTo>
                <a:lnTo>
                  <a:pt x="79380" y="45150"/>
                </a:lnTo>
                <a:lnTo>
                  <a:pt x="79390" y="45160"/>
                </a:lnTo>
                <a:lnTo>
                  <a:pt x="79390" y="45180"/>
                </a:lnTo>
                <a:lnTo>
                  <a:pt x="79390" y="45190"/>
                </a:lnTo>
                <a:lnTo>
                  <a:pt x="79400" y="45190"/>
                </a:lnTo>
                <a:lnTo>
                  <a:pt x="79410" y="45190"/>
                </a:lnTo>
                <a:lnTo>
                  <a:pt x="79420" y="45190"/>
                </a:lnTo>
                <a:lnTo>
                  <a:pt x="79430" y="45190"/>
                </a:lnTo>
                <a:lnTo>
                  <a:pt x="79430" y="45200"/>
                </a:lnTo>
                <a:lnTo>
                  <a:pt x="79440" y="45210"/>
                </a:lnTo>
                <a:lnTo>
                  <a:pt x="79440" y="45220"/>
                </a:lnTo>
                <a:lnTo>
                  <a:pt x="79450" y="45230"/>
                </a:lnTo>
                <a:lnTo>
                  <a:pt x="79450" y="45240"/>
                </a:lnTo>
                <a:lnTo>
                  <a:pt x="79460" y="45240"/>
                </a:lnTo>
                <a:lnTo>
                  <a:pt x="79460" y="45250"/>
                </a:lnTo>
                <a:lnTo>
                  <a:pt x="79470" y="45250"/>
                </a:lnTo>
                <a:lnTo>
                  <a:pt x="79480" y="45260"/>
                </a:lnTo>
                <a:lnTo>
                  <a:pt x="79510" y="45290"/>
                </a:lnTo>
                <a:lnTo>
                  <a:pt x="79520" y="45300"/>
                </a:lnTo>
                <a:lnTo>
                  <a:pt x="79520" y="45310"/>
                </a:lnTo>
                <a:lnTo>
                  <a:pt x="79520" y="45320"/>
                </a:lnTo>
                <a:lnTo>
                  <a:pt x="79520" y="45330"/>
                </a:lnTo>
                <a:lnTo>
                  <a:pt x="79520" y="45350"/>
                </a:lnTo>
                <a:lnTo>
                  <a:pt x="79520" y="45360"/>
                </a:lnTo>
                <a:lnTo>
                  <a:pt x="79520" y="45370"/>
                </a:lnTo>
                <a:lnTo>
                  <a:pt x="79530" y="45380"/>
                </a:lnTo>
                <a:lnTo>
                  <a:pt x="79540" y="45390"/>
                </a:lnTo>
                <a:lnTo>
                  <a:pt x="79550" y="45400"/>
                </a:lnTo>
                <a:lnTo>
                  <a:pt x="79560" y="45400"/>
                </a:lnTo>
                <a:lnTo>
                  <a:pt x="79570" y="45420"/>
                </a:lnTo>
                <a:lnTo>
                  <a:pt x="79570" y="45430"/>
                </a:lnTo>
                <a:lnTo>
                  <a:pt x="79570" y="45450"/>
                </a:lnTo>
                <a:lnTo>
                  <a:pt x="79580" y="45460"/>
                </a:lnTo>
                <a:lnTo>
                  <a:pt x="79580" y="45470"/>
                </a:lnTo>
                <a:lnTo>
                  <a:pt x="79610" y="45520"/>
                </a:lnTo>
                <a:lnTo>
                  <a:pt x="79620" y="45520"/>
                </a:lnTo>
                <a:lnTo>
                  <a:pt x="79630" y="45520"/>
                </a:lnTo>
                <a:lnTo>
                  <a:pt x="79650" y="45530"/>
                </a:lnTo>
                <a:lnTo>
                  <a:pt x="79660" y="45540"/>
                </a:lnTo>
                <a:lnTo>
                  <a:pt x="79660" y="45550"/>
                </a:lnTo>
                <a:lnTo>
                  <a:pt x="79660" y="45560"/>
                </a:lnTo>
                <a:lnTo>
                  <a:pt x="79660" y="45570"/>
                </a:lnTo>
                <a:lnTo>
                  <a:pt x="79660" y="45580"/>
                </a:lnTo>
                <a:lnTo>
                  <a:pt x="79650" y="45590"/>
                </a:lnTo>
                <a:lnTo>
                  <a:pt x="79660" y="45620"/>
                </a:lnTo>
                <a:lnTo>
                  <a:pt x="79660" y="45640"/>
                </a:lnTo>
                <a:lnTo>
                  <a:pt x="79660" y="45650"/>
                </a:lnTo>
                <a:lnTo>
                  <a:pt x="79660" y="45690"/>
                </a:lnTo>
                <a:lnTo>
                  <a:pt x="79660" y="45700"/>
                </a:lnTo>
                <a:lnTo>
                  <a:pt x="79680" y="45740"/>
                </a:lnTo>
                <a:lnTo>
                  <a:pt x="79690" y="45750"/>
                </a:lnTo>
                <a:lnTo>
                  <a:pt x="79690" y="45760"/>
                </a:lnTo>
                <a:lnTo>
                  <a:pt x="79690" y="45770"/>
                </a:lnTo>
                <a:lnTo>
                  <a:pt x="79690" y="45780"/>
                </a:lnTo>
                <a:lnTo>
                  <a:pt x="79690" y="45790"/>
                </a:lnTo>
                <a:lnTo>
                  <a:pt x="79680" y="45800"/>
                </a:lnTo>
                <a:lnTo>
                  <a:pt x="79680" y="45810"/>
                </a:lnTo>
                <a:lnTo>
                  <a:pt x="79680" y="45820"/>
                </a:lnTo>
                <a:lnTo>
                  <a:pt x="79690" y="45830"/>
                </a:lnTo>
                <a:lnTo>
                  <a:pt x="79700" y="45840"/>
                </a:lnTo>
                <a:lnTo>
                  <a:pt x="79700" y="45850"/>
                </a:lnTo>
                <a:lnTo>
                  <a:pt x="79710" y="45850"/>
                </a:lnTo>
                <a:lnTo>
                  <a:pt x="79720" y="45850"/>
                </a:lnTo>
                <a:lnTo>
                  <a:pt x="79770" y="45850"/>
                </a:lnTo>
                <a:lnTo>
                  <a:pt x="79780" y="45850"/>
                </a:lnTo>
                <a:lnTo>
                  <a:pt x="79780" y="45860"/>
                </a:lnTo>
                <a:lnTo>
                  <a:pt x="79780" y="45870"/>
                </a:lnTo>
                <a:lnTo>
                  <a:pt x="79770" y="45880"/>
                </a:lnTo>
                <a:lnTo>
                  <a:pt x="79770" y="45890"/>
                </a:lnTo>
                <a:lnTo>
                  <a:pt x="79760" y="45910"/>
                </a:lnTo>
                <a:lnTo>
                  <a:pt x="79760" y="45920"/>
                </a:lnTo>
                <a:lnTo>
                  <a:pt x="79750" y="45930"/>
                </a:lnTo>
                <a:lnTo>
                  <a:pt x="79730" y="45960"/>
                </a:lnTo>
                <a:lnTo>
                  <a:pt x="79730" y="45970"/>
                </a:lnTo>
                <a:lnTo>
                  <a:pt x="79720" y="45980"/>
                </a:lnTo>
                <a:lnTo>
                  <a:pt x="79720" y="45990"/>
                </a:lnTo>
                <a:lnTo>
                  <a:pt x="79730" y="46000"/>
                </a:lnTo>
                <a:lnTo>
                  <a:pt x="79730" y="46030"/>
                </a:lnTo>
                <a:lnTo>
                  <a:pt x="79740" y="46040"/>
                </a:lnTo>
                <a:lnTo>
                  <a:pt x="79740" y="46050"/>
                </a:lnTo>
                <a:lnTo>
                  <a:pt x="79760" y="46080"/>
                </a:lnTo>
                <a:lnTo>
                  <a:pt x="79760" y="46090"/>
                </a:lnTo>
                <a:lnTo>
                  <a:pt x="79770" y="46100"/>
                </a:lnTo>
                <a:lnTo>
                  <a:pt x="79770" y="46110"/>
                </a:lnTo>
                <a:lnTo>
                  <a:pt x="79760" y="46130"/>
                </a:lnTo>
                <a:lnTo>
                  <a:pt x="79760" y="46160"/>
                </a:lnTo>
                <a:lnTo>
                  <a:pt x="79760" y="46170"/>
                </a:lnTo>
                <a:lnTo>
                  <a:pt x="79760" y="46190"/>
                </a:lnTo>
                <a:lnTo>
                  <a:pt x="79760" y="46230"/>
                </a:lnTo>
                <a:lnTo>
                  <a:pt x="79760" y="46260"/>
                </a:lnTo>
                <a:lnTo>
                  <a:pt x="79750" y="46270"/>
                </a:lnTo>
                <a:lnTo>
                  <a:pt x="79730" y="46280"/>
                </a:lnTo>
                <a:lnTo>
                  <a:pt x="79720" y="46280"/>
                </a:lnTo>
                <a:lnTo>
                  <a:pt x="79710" y="46290"/>
                </a:lnTo>
                <a:lnTo>
                  <a:pt x="79710" y="46300"/>
                </a:lnTo>
                <a:lnTo>
                  <a:pt x="79720" y="46310"/>
                </a:lnTo>
                <a:lnTo>
                  <a:pt x="79730" y="46320"/>
                </a:lnTo>
                <a:lnTo>
                  <a:pt x="79740" y="46330"/>
                </a:lnTo>
                <a:lnTo>
                  <a:pt x="79740" y="46350"/>
                </a:lnTo>
                <a:lnTo>
                  <a:pt x="79750" y="46360"/>
                </a:lnTo>
                <a:lnTo>
                  <a:pt x="79750" y="46370"/>
                </a:lnTo>
                <a:lnTo>
                  <a:pt x="79760" y="46370"/>
                </a:lnTo>
                <a:lnTo>
                  <a:pt x="79750" y="46380"/>
                </a:lnTo>
                <a:lnTo>
                  <a:pt x="79740" y="46380"/>
                </a:lnTo>
                <a:lnTo>
                  <a:pt x="79740" y="46390"/>
                </a:lnTo>
                <a:lnTo>
                  <a:pt x="79740" y="46420"/>
                </a:lnTo>
                <a:lnTo>
                  <a:pt x="79740" y="46430"/>
                </a:lnTo>
                <a:lnTo>
                  <a:pt x="79740" y="46440"/>
                </a:lnTo>
                <a:lnTo>
                  <a:pt x="79730" y="46440"/>
                </a:lnTo>
                <a:lnTo>
                  <a:pt x="79730" y="46450"/>
                </a:lnTo>
                <a:lnTo>
                  <a:pt x="79720" y="46450"/>
                </a:lnTo>
                <a:lnTo>
                  <a:pt x="79710" y="46450"/>
                </a:lnTo>
                <a:lnTo>
                  <a:pt x="79700" y="46450"/>
                </a:lnTo>
                <a:lnTo>
                  <a:pt x="79670" y="46450"/>
                </a:lnTo>
                <a:lnTo>
                  <a:pt x="79640" y="46440"/>
                </a:lnTo>
                <a:lnTo>
                  <a:pt x="79630" y="46440"/>
                </a:lnTo>
                <a:lnTo>
                  <a:pt x="79620" y="46440"/>
                </a:lnTo>
                <a:lnTo>
                  <a:pt x="79620" y="46450"/>
                </a:lnTo>
                <a:lnTo>
                  <a:pt x="79610" y="46460"/>
                </a:lnTo>
                <a:lnTo>
                  <a:pt x="79600" y="46460"/>
                </a:lnTo>
                <a:lnTo>
                  <a:pt x="79600" y="46470"/>
                </a:lnTo>
                <a:lnTo>
                  <a:pt x="79600" y="46480"/>
                </a:lnTo>
                <a:lnTo>
                  <a:pt x="79590" y="46500"/>
                </a:lnTo>
                <a:lnTo>
                  <a:pt x="79590" y="46510"/>
                </a:lnTo>
                <a:lnTo>
                  <a:pt x="79600" y="46540"/>
                </a:lnTo>
                <a:lnTo>
                  <a:pt x="79600" y="46550"/>
                </a:lnTo>
                <a:lnTo>
                  <a:pt x="79610" y="46570"/>
                </a:lnTo>
                <a:lnTo>
                  <a:pt x="79610" y="46590"/>
                </a:lnTo>
                <a:lnTo>
                  <a:pt x="79610" y="46600"/>
                </a:lnTo>
                <a:lnTo>
                  <a:pt x="79610" y="46610"/>
                </a:lnTo>
                <a:lnTo>
                  <a:pt x="79600" y="46620"/>
                </a:lnTo>
                <a:lnTo>
                  <a:pt x="79590" y="46630"/>
                </a:lnTo>
                <a:lnTo>
                  <a:pt x="79590" y="46640"/>
                </a:lnTo>
                <a:lnTo>
                  <a:pt x="79600" y="46650"/>
                </a:lnTo>
                <a:lnTo>
                  <a:pt x="79600" y="46660"/>
                </a:lnTo>
                <a:lnTo>
                  <a:pt x="79600" y="46670"/>
                </a:lnTo>
                <a:lnTo>
                  <a:pt x="79590" y="46670"/>
                </a:lnTo>
                <a:lnTo>
                  <a:pt x="79580" y="46680"/>
                </a:lnTo>
                <a:lnTo>
                  <a:pt x="79580" y="46690"/>
                </a:lnTo>
                <a:lnTo>
                  <a:pt x="79580" y="46700"/>
                </a:lnTo>
                <a:lnTo>
                  <a:pt x="79580" y="46710"/>
                </a:lnTo>
                <a:lnTo>
                  <a:pt x="79590" y="46720"/>
                </a:lnTo>
                <a:lnTo>
                  <a:pt x="79590" y="46730"/>
                </a:lnTo>
                <a:lnTo>
                  <a:pt x="79590" y="46740"/>
                </a:lnTo>
                <a:lnTo>
                  <a:pt x="79590" y="46750"/>
                </a:lnTo>
                <a:lnTo>
                  <a:pt x="79590" y="46760"/>
                </a:lnTo>
                <a:lnTo>
                  <a:pt x="79570" y="46780"/>
                </a:lnTo>
                <a:lnTo>
                  <a:pt x="79560" y="46800"/>
                </a:lnTo>
                <a:lnTo>
                  <a:pt x="79550" y="46810"/>
                </a:lnTo>
                <a:lnTo>
                  <a:pt x="79540" y="46820"/>
                </a:lnTo>
                <a:lnTo>
                  <a:pt x="79530" y="46820"/>
                </a:lnTo>
                <a:lnTo>
                  <a:pt x="79500" y="46820"/>
                </a:lnTo>
                <a:lnTo>
                  <a:pt x="79490" y="46820"/>
                </a:lnTo>
                <a:lnTo>
                  <a:pt x="79460" y="46790"/>
                </a:lnTo>
                <a:lnTo>
                  <a:pt x="79460" y="46780"/>
                </a:lnTo>
                <a:lnTo>
                  <a:pt x="79450" y="46780"/>
                </a:lnTo>
                <a:lnTo>
                  <a:pt x="79430" y="46770"/>
                </a:lnTo>
                <a:lnTo>
                  <a:pt x="79420" y="46770"/>
                </a:lnTo>
                <a:lnTo>
                  <a:pt x="79410" y="46760"/>
                </a:lnTo>
                <a:lnTo>
                  <a:pt x="79410" y="46750"/>
                </a:lnTo>
                <a:lnTo>
                  <a:pt x="79410" y="46740"/>
                </a:lnTo>
                <a:lnTo>
                  <a:pt x="79400" y="46740"/>
                </a:lnTo>
                <a:lnTo>
                  <a:pt x="79400" y="46730"/>
                </a:lnTo>
                <a:lnTo>
                  <a:pt x="79390" y="46720"/>
                </a:lnTo>
                <a:lnTo>
                  <a:pt x="79380" y="46720"/>
                </a:lnTo>
                <a:lnTo>
                  <a:pt x="79370" y="46720"/>
                </a:lnTo>
                <a:lnTo>
                  <a:pt x="79340" y="46720"/>
                </a:lnTo>
                <a:lnTo>
                  <a:pt x="79330" y="46720"/>
                </a:lnTo>
                <a:lnTo>
                  <a:pt x="79330" y="46730"/>
                </a:lnTo>
                <a:lnTo>
                  <a:pt x="79330" y="46750"/>
                </a:lnTo>
                <a:lnTo>
                  <a:pt x="79320" y="46760"/>
                </a:lnTo>
                <a:lnTo>
                  <a:pt x="79320" y="46770"/>
                </a:lnTo>
                <a:lnTo>
                  <a:pt x="79250" y="46820"/>
                </a:lnTo>
                <a:lnTo>
                  <a:pt x="79230" y="46820"/>
                </a:lnTo>
                <a:lnTo>
                  <a:pt x="79230" y="46830"/>
                </a:lnTo>
                <a:lnTo>
                  <a:pt x="79220" y="46840"/>
                </a:lnTo>
                <a:lnTo>
                  <a:pt x="79220" y="46860"/>
                </a:lnTo>
                <a:lnTo>
                  <a:pt x="79220" y="46870"/>
                </a:lnTo>
                <a:lnTo>
                  <a:pt x="79220" y="46880"/>
                </a:lnTo>
                <a:lnTo>
                  <a:pt x="79200" y="46890"/>
                </a:lnTo>
                <a:lnTo>
                  <a:pt x="79190" y="46890"/>
                </a:lnTo>
                <a:lnTo>
                  <a:pt x="79190" y="46900"/>
                </a:lnTo>
                <a:lnTo>
                  <a:pt x="79180" y="46900"/>
                </a:lnTo>
                <a:lnTo>
                  <a:pt x="79170" y="46900"/>
                </a:lnTo>
                <a:lnTo>
                  <a:pt x="79160" y="46890"/>
                </a:lnTo>
                <a:lnTo>
                  <a:pt x="79150" y="46890"/>
                </a:lnTo>
                <a:lnTo>
                  <a:pt x="79140" y="46890"/>
                </a:lnTo>
                <a:lnTo>
                  <a:pt x="79130" y="46890"/>
                </a:lnTo>
                <a:lnTo>
                  <a:pt x="79110" y="46910"/>
                </a:lnTo>
                <a:lnTo>
                  <a:pt x="79090" y="46940"/>
                </a:lnTo>
                <a:lnTo>
                  <a:pt x="79080" y="46940"/>
                </a:lnTo>
                <a:lnTo>
                  <a:pt x="79060" y="46950"/>
                </a:lnTo>
                <a:lnTo>
                  <a:pt x="79050" y="46960"/>
                </a:lnTo>
                <a:lnTo>
                  <a:pt x="79050" y="46970"/>
                </a:lnTo>
                <a:lnTo>
                  <a:pt x="79050" y="46980"/>
                </a:lnTo>
                <a:lnTo>
                  <a:pt x="79050" y="46990"/>
                </a:lnTo>
                <a:lnTo>
                  <a:pt x="79050" y="47000"/>
                </a:lnTo>
                <a:lnTo>
                  <a:pt x="79020" y="47010"/>
                </a:lnTo>
                <a:lnTo>
                  <a:pt x="79010" y="47020"/>
                </a:lnTo>
                <a:lnTo>
                  <a:pt x="79010" y="47030"/>
                </a:lnTo>
                <a:lnTo>
                  <a:pt x="78990" y="47050"/>
                </a:lnTo>
                <a:lnTo>
                  <a:pt x="78990" y="47060"/>
                </a:lnTo>
                <a:lnTo>
                  <a:pt x="78990" y="47070"/>
                </a:lnTo>
                <a:lnTo>
                  <a:pt x="78990" y="47090"/>
                </a:lnTo>
                <a:lnTo>
                  <a:pt x="79000" y="47100"/>
                </a:lnTo>
                <a:lnTo>
                  <a:pt x="79000" y="47110"/>
                </a:lnTo>
                <a:lnTo>
                  <a:pt x="79000" y="47120"/>
                </a:lnTo>
                <a:lnTo>
                  <a:pt x="79000" y="47130"/>
                </a:lnTo>
                <a:lnTo>
                  <a:pt x="79010" y="47140"/>
                </a:lnTo>
                <a:lnTo>
                  <a:pt x="79020" y="47150"/>
                </a:lnTo>
                <a:lnTo>
                  <a:pt x="79050" y="47150"/>
                </a:lnTo>
                <a:lnTo>
                  <a:pt x="79060" y="47160"/>
                </a:lnTo>
                <a:lnTo>
                  <a:pt x="79070" y="47170"/>
                </a:lnTo>
                <a:lnTo>
                  <a:pt x="79070" y="47180"/>
                </a:lnTo>
                <a:lnTo>
                  <a:pt x="79070" y="47190"/>
                </a:lnTo>
                <a:lnTo>
                  <a:pt x="79070" y="47200"/>
                </a:lnTo>
                <a:lnTo>
                  <a:pt x="79060" y="47200"/>
                </a:lnTo>
                <a:lnTo>
                  <a:pt x="79060" y="47210"/>
                </a:lnTo>
                <a:lnTo>
                  <a:pt x="79030" y="47210"/>
                </a:lnTo>
                <a:lnTo>
                  <a:pt x="79030" y="47220"/>
                </a:lnTo>
                <a:lnTo>
                  <a:pt x="79030" y="47230"/>
                </a:lnTo>
                <a:lnTo>
                  <a:pt x="79030" y="47240"/>
                </a:lnTo>
                <a:lnTo>
                  <a:pt x="79030" y="47250"/>
                </a:lnTo>
                <a:lnTo>
                  <a:pt x="79040" y="47270"/>
                </a:lnTo>
                <a:lnTo>
                  <a:pt x="79050" y="47290"/>
                </a:lnTo>
                <a:lnTo>
                  <a:pt x="79120" y="47360"/>
                </a:lnTo>
                <a:lnTo>
                  <a:pt x="79120" y="47370"/>
                </a:lnTo>
                <a:lnTo>
                  <a:pt x="79140" y="47380"/>
                </a:lnTo>
                <a:lnTo>
                  <a:pt x="79140" y="47390"/>
                </a:lnTo>
                <a:lnTo>
                  <a:pt x="79150" y="47390"/>
                </a:lnTo>
                <a:lnTo>
                  <a:pt x="79170" y="47410"/>
                </a:lnTo>
                <a:lnTo>
                  <a:pt x="79180" y="47410"/>
                </a:lnTo>
                <a:lnTo>
                  <a:pt x="79190" y="47410"/>
                </a:lnTo>
                <a:lnTo>
                  <a:pt x="79190" y="47400"/>
                </a:lnTo>
                <a:lnTo>
                  <a:pt x="79190" y="47390"/>
                </a:lnTo>
                <a:lnTo>
                  <a:pt x="79200" y="47380"/>
                </a:lnTo>
                <a:lnTo>
                  <a:pt x="79210" y="47380"/>
                </a:lnTo>
                <a:lnTo>
                  <a:pt x="79360" y="47380"/>
                </a:lnTo>
                <a:lnTo>
                  <a:pt x="79400" y="47360"/>
                </a:lnTo>
                <a:lnTo>
                  <a:pt x="79430" y="47330"/>
                </a:lnTo>
                <a:lnTo>
                  <a:pt x="79440" y="47330"/>
                </a:lnTo>
                <a:lnTo>
                  <a:pt x="79470" y="47330"/>
                </a:lnTo>
                <a:lnTo>
                  <a:pt x="79480" y="47330"/>
                </a:lnTo>
                <a:lnTo>
                  <a:pt x="79510" y="47320"/>
                </a:lnTo>
                <a:lnTo>
                  <a:pt x="79520" y="47310"/>
                </a:lnTo>
                <a:lnTo>
                  <a:pt x="79530" y="47320"/>
                </a:lnTo>
                <a:lnTo>
                  <a:pt x="79540" y="47320"/>
                </a:lnTo>
                <a:lnTo>
                  <a:pt x="79540" y="47330"/>
                </a:lnTo>
                <a:lnTo>
                  <a:pt x="79550" y="47370"/>
                </a:lnTo>
                <a:lnTo>
                  <a:pt x="79560" y="47390"/>
                </a:lnTo>
                <a:lnTo>
                  <a:pt x="79580" y="47420"/>
                </a:lnTo>
                <a:lnTo>
                  <a:pt x="79590" y="47430"/>
                </a:lnTo>
                <a:lnTo>
                  <a:pt x="79590" y="47440"/>
                </a:lnTo>
                <a:lnTo>
                  <a:pt x="79590" y="47450"/>
                </a:lnTo>
                <a:lnTo>
                  <a:pt x="79580" y="47460"/>
                </a:lnTo>
                <a:lnTo>
                  <a:pt x="79580" y="47470"/>
                </a:lnTo>
                <a:lnTo>
                  <a:pt x="79580" y="47480"/>
                </a:lnTo>
                <a:lnTo>
                  <a:pt x="79580" y="47490"/>
                </a:lnTo>
                <a:lnTo>
                  <a:pt x="79590" y="47490"/>
                </a:lnTo>
                <a:lnTo>
                  <a:pt x="79600" y="47490"/>
                </a:lnTo>
                <a:lnTo>
                  <a:pt x="79610" y="47480"/>
                </a:lnTo>
                <a:lnTo>
                  <a:pt x="79610" y="47490"/>
                </a:lnTo>
                <a:lnTo>
                  <a:pt x="79620" y="47490"/>
                </a:lnTo>
                <a:lnTo>
                  <a:pt x="79620" y="47500"/>
                </a:lnTo>
                <a:lnTo>
                  <a:pt x="79620" y="47510"/>
                </a:lnTo>
                <a:lnTo>
                  <a:pt x="79630" y="47520"/>
                </a:lnTo>
                <a:lnTo>
                  <a:pt x="79640" y="47520"/>
                </a:lnTo>
                <a:lnTo>
                  <a:pt x="79640" y="47510"/>
                </a:lnTo>
                <a:lnTo>
                  <a:pt x="79650" y="47510"/>
                </a:lnTo>
                <a:lnTo>
                  <a:pt x="79660" y="47500"/>
                </a:lnTo>
                <a:lnTo>
                  <a:pt x="79660" y="47490"/>
                </a:lnTo>
                <a:lnTo>
                  <a:pt x="79670" y="47490"/>
                </a:lnTo>
                <a:lnTo>
                  <a:pt x="79680" y="47490"/>
                </a:lnTo>
                <a:lnTo>
                  <a:pt x="79690" y="47500"/>
                </a:lnTo>
                <a:lnTo>
                  <a:pt x="79700" y="47510"/>
                </a:lnTo>
                <a:lnTo>
                  <a:pt x="79720" y="47520"/>
                </a:lnTo>
                <a:lnTo>
                  <a:pt x="79720" y="47530"/>
                </a:lnTo>
                <a:lnTo>
                  <a:pt x="79720" y="47540"/>
                </a:lnTo>
                <a:lnTo>
                  <a:pt x="79720" y="47590"/>
                </a:lnTo>
                <a:lnTo>
                  <a:pt x="79720" y="47600"/>
                </a:lnTo>
                <a:lnTo>
                  <a:pt x="79720" y="47620"/>
                </a:lnTo>
                <a:lnTo>
                  <a:pt x="79720" y="47630"/>
                </a:lnTo>
                <a:lnTo>
                  <a:pt x="79720" y="47640"/>
                </a:lnTo>
                <a:lnTo>
                  <a:pt x="79710" y="47640"/>
                </a:lnTo>
                <a:lnTo>
                  <a:pt x="79700" y="47660"/>
                </a:lnTo>
                <a:lnTo>
                  <a:pt x="79700" y="47670"/>
                </a:lnTo>
                <a:lnTo>
                  <a:pt x="79700" y="47680"/>
                </a:lnTo>
                <a:lnTo>
                  <a:pt x="79710" y="47680"/>
                </a:lnTo>
                <a:lnTo>
                  <a:pt x="79750" y="47710"/>
                </a:lnTo>
                <a:lnTo>
                  <a:pt x="79760" y="47720"/>
                </a:lnTo>
                <a:lnTo>
                  <a:pt x="79770" y="47730"/>
                </a:lnTo>
                <a:lnTo>
                  <a:pt x="79780" y="47760"/>
                </a:lnTo>
                <a:lnTo>
                  <a:pt x="79780" y="47770"/>
                </a:lnTo>
                <a:lnTo>
                  <a:pt x="79790" y="47780"/>
                </a:lnTo>
                <a:lnTo>
                  <a:pt x="79800" y="47780"/>
                </a:lnTo>
                <a:lnTo>
                  <a:pt x="79840" y="47740"/>
                </a:lnTo>
                <a:lnTo>
                  <a:pt x="79920" y="47720"/>
                </a:lnTo>
                <a:lnTo>
                  <a:pt x="79930" y="47720"/>
                </a:lnTo>
                <a:lnTo>
                  <a:pt x="79940" y="47730"/>
                </a:lnTo>
                <a:lnTo>
                  <a:pt x="79940" y="47740"/>
                </a:lnTo>
                <a:lnTo>
                  <a:pt x="79950" y="47740"/>
                </a:lnTo>
                <a:lnTo>
                  <a:pt x="79950" y="47770"/>
                </a:lnTo>
                <a:lnTo>
                  <a:pt x="79950" y="47780"/>
                </a:lnTo>
                <a:lnTo>
                  <a:pt x="79990" y="47800"/>
                </a:lnTo>
                <a:lnTo>
                  <a:pt x="80000" y="47810"/>
                </a:lnTo>
                <a:lnTo>
                  <a:pt x="80000" y="47820"/>
                </a:lnTo>
                <a:lnTo>
                  <a:pt x="80000" y="47830"/>
                </a:lnTo>
                <a:lnTo>
                  <a:pt x="80010" y="47840"/>
                </a:lnTo>
                <a:lnTo>
                  <a:pt x="80010" y="47850"/>
                </a:lnTo>
                <a:lnTo>
                  <a:pt x="80010" y="47860"/>
                </a:lnTo>
                <a:lnTo>
                  <a:pt x="80000" y="47880"/>
                </a:lnTo>
                <a:lnTo>
                  <a:pt x="79990" y="47890"/>
                </a:lnTo>
                <a:lnTo>
                  <a:pt x="79990" y="47900"/>
                </a:lnTo>
                <a:lnTo>
                  <a:pt x="79990" y="47910"/>
                </a:lnTo>
                <a:lnTo>
                  <a:pt x="80000" y="47910"/>
                </a:lnTo>
                <a:lnTo>
                  <a:pt x="80010" y="47920"/>
                </a:lnTo>
                <a:lnTo>
                  <a:pt x="80010" y="47930"/>
                </a:lnTo>
                <a:lnTo>
                  <a:pt x="80010" y="47940"/>
                </a:lnTo>
                <a:lnTo>
                  <a:pt x="80020" y="47950"/>
                </a:lnTo>
                <a:lnTo>
                  <a:pt x="80020" y="47960"/>
                </a:lnTo>
                <a:lnTo>
                  <a:pt x="80020" y="47970"/>
                </a:lnTo>
                <a:lnTo>
                  <a:pt x="80010" y="47980"/>
                </a:lnTo>
                <a:lnTo>
                  <a:pt x="80010" y="47990"/>
                </a:lnTo>
                <a:lnTo>
                  <a:pt x="80000" y="48010"/>
                </a:lnTo>
                <a:lnTo>
                  <a:pt x="79990" y="48020"/>
                </a:lnTo>
                <a:lnTo>
                  <a:pt x="79980" y="48030"/>
                </a:lnTo>
                <a:lnTo>
                  <a:pt x="79980" y="48040"/>
                </a:lnTo>
                <a:lnTo>
                  <a:pt x="79980" y="48050"/>
                </a:lnTo>
                <a:lnTo>
                  <a:pt x="79980" y="48060"/>
                </a:lnTo>
                <a:lnTo>
                  <a:pt x="80020" y="48090"/>
                </a:lnTo>
                <a:lnTo>
                  <a:pt x="80020" y="48100"/>
                </a:lnTo>
                <a:lnTo>
                  <a:pt x="80020" y="48110"/>
                </a:lnTo>
                <a:lnTo>
                  <a:pt x="80020" y="48120"/>
                </a:lnTo>
                <a:lnTo>
                  <a:pt x="80010" y="48130"/>
                </a:lnTo>
                <a:lnTo>
                  <a:pt x="80010" y="48150"/>
                </a:lnTo>
                <a:lnTo>
                  <a:pt x="80010" y="48160"/>
                </a:lnTo>
                <a:lnTo>
                  <a:pt x="80010" y="48170"/>
                </a:lnTo>
                <a:lnTo>
                  <a:pt x="80010" y="48180"/>
                </a:lnTo>
                <a:lnTo>
                  <a:pt x="80010" y="48190"/>
                </a:lnTo>
                <a:lnTo>
                  <a:pt x="80000" y="48220"/>
                </a:lnTo>
                <a:lnTo>
                  <a:pt x="80000" y="48230"/>
                </a:lnTo>
                <a:lnTo>
                  <a:pt x="80000" y="48240"/>
                </a:lnTo>
                <a:lnTo>
                  <a:pt x="80000" y="48260"/>
                </a:lnTo>
                <a:lnTo>
                  <a:pt x="80010" y="48270"/>
                </a:lnTo>
                <a:lnTo>
                  <a:pt x="80000" y="48280"/>
                </a:lnTo>
                <a:lnTo>
                  <a:pt x="80000" y="48290"/>
                </a:lnTo>
                <a:lnTo>
                  <a:pt x="79990" y="48310"/>
                </a:lnTo>
                <a:lnTo>
                  <a:pt x="79980" y="48320"/>
                </a:lnTo>
                <a:lnTo>
                  <a:pt x="79980" y="48330"/>
                </a:lnTo>
                <a:lnTo>
                  <a:pt x="79980" y="48350"/>
                </a:lnTo>
                <a:lnTo>
                  <a:pt x="79990" y="48370"/>
                </a:lnTo>
                <a:lnTo>
                  <a:pt x="79980" y="48380"/>
                </a:lnTo>
                <a:lnTo>
                  <a:pt x="79970" y="48390"/>
                </a:lnTo>
                <a:lnTo>
                  <a:pt x="79930" y="48400"/>
                </a:lnTo>
                <a:lnTo>
                  <a:pt x="79900" y="48400"/>
                </a:lnTo>
                <a:lnTo>
                  <a:pt x="79890" y="48400"/>
                </a:lnTo>
                <a:lnTo>
                  <a:pt x="79880" y="48410"/>
                </a:lnTo>
                <a:lnTo>
                  <a:pt x="79870" y="48410"/>
                </a:lnTo>
                <a:lnTo>
                  <a:pt x="79860" y="48430"/>
                </a:lnTo>
                <a:lnTo>
                  <a:pt x="79850" y="48450"/>
                </a:lnTo>
                <a:lnTo>
                  <a:pt x="79840" y="48450"/>
                </a:lnTo>
                <a:lnTo>
                  <a:pt x="79750" y="48430"/>
                </a:lnTo>
                <a:lnTo>
                  <a:pt x="79740" y="48420"/>
                </a:lnTo>
                <a:lnTo>
                  <a:pt x="79730" y="48410"/>
                </a:lnTo>
                <a:lnTo>
                  <a:pt x="79730" y="48400"/>
                </a:lnTo>
                <a:lnTo>
                  <a:pt x="79730" y="48390"/>
                </a:lnTo>
                <a:lnTo>
                  <a:pt x="79730" y="48370"/>
                </a:lnTo>
                <a:lnTo>
                  <a:pt x="79700" y="48350"/>
                </a:lnTo>
                <a:lnTo>
                  <a:pt x="79680" y="48350"/>
                </a:lnTo>
                <a:lnTo>
                  <a:pt x="79650" y="48340"/>
                </a:lnTo>
                <a:lnTo>
                  <a:pt x="79630" y="48330"/>
                </a:lnTo>
                <a:lnTo>
                  <a:pt x="79610" y="48330"/>
                </a:lnTo>
                <a:lnTo>
                  <a:pt x="79570" y="48330"/>
                </a:lnTo>
                <a:lnTo>
                  <a:pt x="79520" y="48370"/>
                </a:lnTo>
                <a:lnTo>
                  <a:pt x="79500" y="48400"/>
                </a:lnTo>
                <a:lnTo>
                  <a:pt x="79500" y="48450"/>
                </a:lnTo>
                <a:lnTo>
                  <a:pt x="79500" y="48500"/>
                </a:lnTo>
                <a:lnTo>
                  <a:pt x="79500" y="48530"/>
                </a:lnTo>
                <a:lnTo>
                  <a:pt x="79490" y="48550"/>
                </a:lnTo>
                <a:lnTo>
                  <a:pt x="79500" y="48560"/>
                </a:lnTo>
                <a:lnTo>
                  <a:pt x="79510" y="48580"/>
                </a:lnTo>
                <a:lnTo>
                  <a:pt x="79500" y="48590"/>
                </a:lnTo>
                <a:lnTo>
                  <a:pt x="79500" y="48600"/>
                </a:lnTo>
                <a:lnTo>
                  <a:pt x="79510" y="48610"/>
                </a:lnTo>
                <a:lnTo>
                  <a:pt x="79520" y="48630"/>
                </a:lnTo>
                <a:lnTo>
                  <a:pt x="79510" y="48640"/>
                </a:lnTo>
                <a:lnTo>
                  <a:pt x="79500" y="48670"/>
                </a:lnTo>
                <a:lnTo>
                  <a:pt x="79470" y="48660"/>
                </a:lnTo>
                <a:lnTo>
                  <a:pt x="79450" y="48650"/>
                </a:lnTo>
                <a:lnTo>
                  <a:pt x="79420" y="48640"/>
                </a:lnTo>
                <a:lnTo>
                  <a:pt x="79400" y="48660"/>
                </a:lnTo>
                <a:lnTo>
                  <a:pt x="79380" y="48690"/>
                </a:lnTo>
                <a:lnTo>
                  <a:pt x="79360" y="48680"/>
                </a:lnTo>
                <a:lnTo>
                  <a:pt x="79330" y="48720"/>
                </a:lnTo>
                <a:lnTo>
                  <a:pt x="79280" y="48720"/>
                </a:lnTo>
                <a:lnTo>
                  <a:pt x="79280" y="48700"/>
                </a:lnTo>
                <a:lnTo>
                  <a:pt x="79290" y="48680"/>
                </a:lnTo>
                <a:lnTo>
                  <a:pt x="79270" y="48660"/>
                </a:lnTo>
                <a:lnTo>
                  <a:pt x="79250" y="48630"/>
                </a:lnTo>
                <a:lnTo>
                  <a:pt x="79240" y="48620"/>
                </a:lnTo>
                <a:lnTo>
                  <a:pt x="79210" y="48620"/>
                </a:lnTo>
                <a:lnTo>
                  <a:pt x="79200" y="48610"/>
                </a:lnTo>
                <a:lnTo>
                  <a:pt x="79190" y="48600"/>
                </a:lnTo>
                <a:lnTo>
                  <a:pt x="79190" y="48580"/>
                </a:lnTo>
                <a:lnTo>
                  <a:pt x="79190" y="48560"/>
                </a:lnTo>
                <a:lnTo>
                  <a:pt x="79200" y="48540"/>
                </a:lnTo>
                <a:lnTo>
                  <a:pt x="79210" y="48520"/>
                </a:lnTo>
                <a:lnTo>
                  <a:pt x="79220" y="48500"/>
                </a:lnTo>
                <a:lnTo>
                  <a:pt x="79240" y="48470"/>
                </a:lnTo>
                <a:lnTo>
                  <a:pt x="79260" y="48460"/>
                </a:lnTo>
                <a:lnTo>
                  <a:pt x="79270" y="48430"/>
                </a:lnTo>
                <a:lnTo>
                  <a:pt x="79280" y="48410"/>
                </a:lnTo>
                <a:lnTo>
                  <a:pt x="79270" y="48380"/>
                </a:lnTo>
                <a:lnTo>
                  <a:pt x="79230" y="48400"/>
                </a:lnTo>
                <a:lnTo>
                  <a:pt x="79200" y="48390"/>
                </a:lnTo>
                <a:lnTo>
                  <a:pt x="79180" y="48380"/>
                </a:lnTo>
                <a:lnTo>
                  <a:pt x="79180" y="48410"/>
                </a:lnTo>
                <a:lnTo>
                  <a:pt x="79180" y="48440"/>
                </a:lnTo>
                <a:lnTo>
                  <a:pt x="79150" y="48430"/>
                </a:lnTo>
                <a:lnTo>
                  <a:pt x="79130" y="48410"/>
                </a:lnTo>
                <a:lnTo>
                  <a:pt x="79100" y="48390"/>
                </a:lnTo>
                <a:lnTo>
                  <a:pt x="79090" y="48370"/>
                </a:lnTo>
                <a:lnTo>
                  <a:pt x="79090" y="48360"/>
                </a:lnTo>
                <a:lnTo>
                  <a:pt x="79080" y="48380"/>
                </a:lnTo>
                <a:lnTo>
                  <a:pt x="79060" y="48380"/>
                </a:lnTo>
                <a:lnTo>
                  <a:pt x="79040" y="48380"/>
                </a:lnTo>
                <a:lnTo>
                  <a:pt x="79010" y="48390"/>
                </a:lnTo>
                <a:lnTo>
                  <a:pt x="78950" y="48390"/>
                </a:lnTo>
                <a:lnTo>
                  <a:pt x="78890" y="48410"/>
                </a:lnTo>
                <a:lnTo>
                  <a:pt x="78870" y="48410"/>
                </a:lnTo>
                <a:lnTo>
                  <a:pt x="78870" y="48400"/>
                </a:lnTo>
                <a:lnTo>
                  <a:pt x="78860" y="48390"/>
                </a:lnTo>
                <a:lnTo>
                  <a:pt x="78810" y="48390"/>
                </a:lnTo>
                <a:lnTo>
                  <a:pt x="78750" y="48420"/>
                </a:lnTo>
                <a:lnTo>
                  <a:pt x="78670" y="48440"/>
                </a:lnTo>
                <a:lnTo>
                  <a:pt x="78520" y="48430"/>
                </a:lnTo>
                <a:lnTo>
                  <a:pt x="78530" y="48420"/>
                </a:lnTo>
                <a:lnTo>
                  <a:pt x="78540" y="48420"/>
                </a:lnTo>
                <a:lnTo>
                  <a:pt x="78550" y="48410"/>
                </a:lnTo>
                <a:lnTo>
                  <a:pt x="78430" y="48410"/>
                </a:lnTo>
                <a:lnTo>
                  <a:pt x="78440" y="48420"/>
                </a:lnTo>
                <a:lnTo>
                  <a:pt x="78450" y="48430"/>
                </a:lnTo>
                <a:lnTo>
                  <a:pt x="78480" y="48430"/>
                </a:lnTo>
                <a:lnTo>
                  <a:pt x="78330" y="48430"/>
                </a:lnTo>
                <a:lnTo>
                  <a:pt x="78270" y="48430"/>
                </a:lnTo>
                <a:lnTo>
                  <a:pt x="78290" y="48430"/>
                </a:lnTo>
                <a:lnTo>
                  <a:pt x="78310" y="48430"/>
                </a:lnTo>
                <a:lnTo>
                  <a:pt x="78320" y="48430"/>
                </a:lnTo>
                <a:lnTo>
                  <a:pt x="78320" y="48410"/>
                </a:lnTo>
                <a:lnTo>
                  <a:pt x="78300" y="48410"/>
                </a:lnTo>
                <a:lnTo>
                  <a:pt x="78280" y="48400"/>
                </a:lnTo>
                <a:lnTo>
                  <a:pt x="78270" y="48400"/>
                </a:lnTo>
                <a:lnTo>
                  <a:pt x="78230" y="48420"/>
                </a:lnTo>
                <a:lnTo>
                  <a:pt x="78220" y="48420"/>
                </a:lnTo>
                <a:lnTo>
                  <a:pt x="78120" y="48400"/>
                </a:lnTo>
                <a:lnTo>
                  <a:pt x="78000" y="48400"/>
                </a:lnTo>
                <a:lnTo>
                  <a:pt x="77980" y="48380"/>
                </a:lnTo>
                <a:lnTo>
                  <a:pt x="77940" y="48400"/>
                </a:lnTo>
                <a:lnTo>
                  <a:pt x="77780" y="48480"/>
                </a:lnTo>
                <a:lnTo>
                  <a:pt x="77720" y="48500"/>
                </a:lnTo>
                <a:lnTo>
                  <a:pt x="77670" y="48500"/>
                </a:lnTo>
                <a:lnTo>
                  <a:pt x="77640" y="48480"/>
                </a:lnTo>
                <a:lnTo>
                  <a:pt x="77610" y="48450"/>
                </a:lnTo>
                <a:lnTo>
                  <a:pt x="77560" y="48450"/>
                </a:lnTo>
                <a:lnTo>
                  <a:pt x="77540" y="48420"/>
                </a:lnTo>
                <a:lnTo>
                  <a:pt x="77520" y="48430"/>
                </a:lnTo>
                <a:lnTo>
                  <a:pt x="77500" y="48450"/>
                </a:lnTo>
                <a:lnTo>
                  <a:pt x="77510" y="48450"/>
                </a:lnTo>
                <a:lnTo>
                  <a:pt x="77510" y="48460"/>
                </a:lnTo>
                <a:lnTo>
                  <a:pt x="77350" y="48520"/>
                </a:lnTo>
                <a:lnTo>
                  <a:pt x="77150" y="48620"/>
                </a:lnTo>
                <a:lnTo>
                  <a:pt x="76950" y="48740"/>
                </a:lnTo>
                <a:lnTo>
                  <a:pt x="76880" y="48820"/>
                </a:lnTo>
                <a:lnTo>
                  <a:pt x="76840" y="48850"/>
                </a:lnTo>
                <a:lnTo>
                  <a:pt x="76820" y="48870"/>
                </a:lnTo>
                <a:lnTo>
                  <a:pt x="76800" y="48900"/>
                </a:lnTo>
                <a:lnTo>
                  <a:pt x="76750" y="48960"/>
                </a:lnTo>
                <a:lnTo>
                  <a:pt x="76650" y="49180"/>
                </a:lnTo>
                <a:lnTo>
                  <a:pt x="76580" y="49280"/>
                </a:lnTo>
                <a:lnTo>
                  <a:pt x="76530" y="49360"/>
                </a:lnTo>
                <a:lnTo>
                  <a:pt x="76410" y="49450"/>
                </a:lnTo>
                <a:lnTo>
                  <a:pt x="76320" y="49530"/>
                </a:lnTo>
                <a:lnTo>
                  <a:pt x="76280" y="49550"/>
                </a:lnTo>
                <a:lnTo>
                  <a:pt x="76240" y="49540"/>
                </a:lnTo>
                <a:lnTo>
                  <a:pt x="76230" y="49550"/>
                </a:lnTo>
                <a:lnTo>
                  <a:pt x="76150" y="49600"/>
                </a:lnTo>
                <a:lnTo>
                  <a:pt x="76130" y="49620"/>
                </a:lnTo>
                <a:lnTo>
                  <a:pt x="76120" y="49630"/>
                </a:lnTo>
                <a:lnTo>
                  <a:pt x="76110" y="49630"/>
                </a:lnTo>
                <a:lnTo>
                  <a:pt x="76100" y="49640"/>
                </a:lnTo>
                <a:lnTo>
                  <a:pt x="76000" y="49770"/>
                </a:lnTo>
                <a:lnTo>
                  <a:pt x="75970" y="49820"/>
                </a:lnTo>
                <a:lnTo>
                  <a:pt x="75950" y="49870"/>
                </a:lnTo>
                <a:lnTo>
                  <a:pt x="75920" y="49960"/>
                </a:lnTo>
                <a:lnTo>
                  <a:pt x="75860" y="50170"/>
                </a:lnTo>
                <a:lnTo>
                  <a:pt x="75850" y="50200"/>
                </a:lnTo>
                <a:lnTo>
                  <a:pt x="75850" y="50250"/>
                </a:lnTo>
                <a:lnTo>
                  <a:pt x="75840" y="50280"/>
                </a:lnTo>
                <a:lnTo>
                  <a:pt x="75820" y="50290"/>
                </a:lnTo>
                <a:lnTo>
                  <a:pt x="75800" y="50310"/>
                </a:lnTo>
                <a:lnTo>
                  <a:pt x="75780" y="50330"/>
                </a:lnTo>
                <a:lnTo>
                  <a:pt x="75750" y="50350"/>
                </a:lnTo>
                <a:lnTo>
                  <a:pt x="75730" y="50390"/>
                </a:lnTo>
                <a:lnTo>
                  <a:pt x="75720" y="50390"/>
                </a:lnTo>
                <a:lnTo>
                  <a:pt x="75710" y="50370"/>
                </a:lnTo>
                <a:lnTo>
                  <a:pt x="75700" y="50370"/>
                </a:lnTo>
                <a:lnTo>
                  <a:pt x="75670" y="50380"/>
                </a:lnTo>
                <a:lnTo>
                  <a:pt x="75660" y="50390"/>
                </a:lnTo>
                <a:lnTo>
                  <a:pt x="75640" y="50390"/>
                </a:lnTo>
                <a:lnTo>
                  <a:pt x="75600" y="50400"/>
                </a:lnTo>
                <a:lnTo>
                  <a:pt x="75580" y="50420"/>
                </a:lnTo>
                <a:lnTo>
                  <a:pt x="75560" y="50420"/>
                </a:lnTo>
                <a:lnTo>
                  <a:pt x="75550" y="50430"/>
                </a:lnTo>
                <a:lnTo>
                  <a:pt x="75530" y="50450"/>
                </a:lnTo>
                <a:lnTo>
                  <a:pt x="75520" y="50460"/>
                </a:lnTo>
                <a:lnTo>
                  <a:pt x="75490" y="50500"/>
                </a:lnTo>
                <a:lnTo>
                  <a:pt x="75450" y="50570"/>
                </a:lnTo>
                <a:lnTo>
                  <a:pt x="75420" y="50670"/>
                </a:lnTo>
                <a:lnTo>
                  <a:pt x="75400" y="50700"/>
                </a:lnTo>
                <a:lnTo>
                  <a:pt x="75350" y="50690"/>
                </a:lnTo>
                <a:lnTo>
                  <a:pt x="75330" y="50700"/>
                </a:lnTo>
                <a:lnTo>
                  <a:pt x="75290" y="50720"/>
                </a:lnTo>
                <a:lnTo>
                  <a:pt x="75260" y="50760"/>
                </a:lnTo>
                <a:lnTo>
                  <a:pt x="75240" y="50820"/>
                </a:lnTo>
                <a:lnTo>
                  <a:pt x="75230" y="50850"/>
                </a:lnTo>
                <a:lnTo>
                  <a:pt x="75220" y="50870"/>
                </a:lnTo>
                <a:lnTo>
                  <a:pt x="75200" y="50880"/>
                </a:lnTo>
                <a:lnTo>
                  <a:pt x="75180" y="50890"/>
                </a:lnTo>
                <a:lnTo>
                  <a:pt x="75170" y="50920"/>
                </a:lnTo>
                <a:lnTo>
                  <a:pt x="75160" y="50910"/>
                </a:lnTo>
                <a:lnTo>
                  <a:pt x="75140" y="50910"/>
                </a:lnTo>
                <a:lnTo>
                  <a:pt x="75120" y="50930"/>
                </a:lnTo>
                <a:lnTo>
                  <a:pt x="75100" y="50940"/>
                </a:lnTo>
                <a:lnTo>
                  <a:pt x="75090" y="50940"/>
                </a:lnTo>
                <a:lnTo>
                  <a:pt x="75070" y="50940"/>
                </a:lnTo>
                <a:lnTo>
                  <a:pt x="75030" y="50950"/>
                </a:lnTo>
                <a:lnTo>
                  <a:pt x="75010" y="50970"/>
                </a:lnTo>
                <a:lnTo>
                  <a:pt x="74980" y="50990"/>
                </a:lnTo>
                <a:lnTo>
                  <a:pt x="74950" y="51020"/>
                </a:lnTo>
                <a:lnTo>
                  <a:pt x="74930" y="51070"/>
                </a:lnTo>
                <a:lnTo>
                  <a:pt x="74920" y="51090"/>
                </a:lnTo>
                <a:lnTo>
                  <a:pt x="74920" y="51100"/>
                </a:lnTo>
                <a:lnTo>
                  <a:pt x="74910" y="51090"/>
                </a:lnTo>
                <a:lnTo>
                  <a:pt x="74900" y="51080"/>
                </a:lnTo>
                <a:lnTo>
                  <a:pt x="74880" y="51100"/>
                </a:lnTo>
                <a:lnTo>
                  <a:pt x="74860" y="51110"/>
                </a:lnTo>
                <a:lnTo>
                  <a:pt x="74860" y="51130"/>
                </a:lnTo>
                <a:lnTo>
                  <a:pt x="74860" y="51140"/>
                </a:lnTo>
                <a:lnTo>
                  <a:pt x="74860" y="51150"/>
                </a:lnTo>
                <a:lnTo>
                  <a:pt x="74860" y="51200"/>
                </a:lnTo>
                <a:lnTo>
                  <a:pt x="74840" y="51230"/>
                </a:lnTo>
                <a:lnTo>
                  <a:pt x="74830" y="51240"/>
                </a:lnTo>
                <a:lnTo>
                  <a:pt x="74820" y="51250"/>
                </a:lnTo>
                <a:lnTo>
                  <a:pt x="74790" y="51240"/>
                </a:lnTo>
                <a:lnTo>
                  <a:pt x="74780" y="51230"/>
                </a:lnTo>
                <a:lnTo>
                  <a:pt x="74770" y="51240"/>
                </a:lnTo>
                <a:lnTo>
                  <a:pt x="74780" y="51250"/>
                </a:lnTo>
                <a:lnTo>
                  <a:pt x="74770" y="51260"/>
                </a:lnTo>
                <a:lnTo>
                  <a:pt x="74750" y="51260"/>
                </a:lnTo>
                <a:lnTo>
                  <a:pt x="74730" y="51290"/>
                </a:lnTo>
                <a:lnTo>
                  <a:pt x="74710" y="51280"/>
                </a:lnTo>
                <a:lnTo>
                  <a:pt x="74690" y="51290"/>
                </a:lnTo>
                <a:lnTo>
                  <a:pt x="74670" y="51310"/>
                </a:lnTo>
                <a:lnTo>
                  <a:pt x="74660" y="51330"/>
                </a:lnTo>
                <a:lnTo>
                  <a:pt x="74640" y="51350"/>
                </a:lnTo>
                <a:lnTo>
                  <a:pt x="74640" y="51400"/>
                </a:lnTo>
                <a:lnTo>
                  <a:pt x="74630" y="51460"/>
                </a:lnTo>
                <a:lnTo>
                  <a:pt x="74640" y="51480"/>
                </a:lnTo>
                <a:lnTo>
                  <a:pt x="74640" y="51510"/>
                </a:lnTo>
                <a:lnTo>
                  <a:pt x="74630" y="51520"/>
                </a:lnTo>
                <a:lnTo>
                  <a:pt x="74620" y="51500"/>
                </a:lnTo>
                <a:lnTo>
                  <a:pt x="74620" y="51470"/>
                </a:lnTo>
                <a:lnTo>
                  <a:pt x="74620" y="51420"/>
                </a:lnTo>
                <a:lnTo>
                  <a:pt x="74600" y="51440"/>
                </a:lnTo>
                <a:lnTo>
                  <a:pt x="74580" y="51440"/>
                </a:lnTo>
                <a:lnTo>
                  <a:pt x="74560" y="51450"/>
                </a:lnTo>
                <a:lnTo>
                  <a:pt x="74570" y="51470"/>
                </a:lnTo>
                <a:lnTo>
                  <a:pt x="74560" y="51500"/>
                </a:lnTo>
                <a:lnTo>
                  <a:pt x="74550" y="51510"/>
                </a:lnTo>
                <a:lnTo>
                  <a:pt x="74550" y="51520"/>
                </a:lnTo>
                <a:lnTo>
                  <a:pt x="74540" y="51530"/>
                </a:lnTo>
                <a:lnTo>
                  <a:pt x="74540" y="51540"/>
                </a:lnTo>
                <a:lnTo>
                  <a:pt x="74530" y="51550"/>
                </a:lnTo>
                <a:lnTo>
                  <a:pt x="74530" y="51560"/>
                </a:lnTo>
                <a:lnTo>
                  <a:pt x="74530" y="51570"/>
                </a:lnTo>
                <a:lnTo>
                  <a:pt x="74510" y="51580"/>
                </a:lnTo>
                <a:lnTo>
                  <a:pt x="74500" y="51590"/>
                </a:lnTo>
                <a:lnTo>
                  <a:pt x="74480" y="51590"/>
                </a:lnTo>
                <a:lnTo>
                  <a:pt x="74460" y="51620"/>
                </a:lnTo>
                <a:lnTo>
                  <a:pt x="74460" y="51640"/>
                </a:lnTo>
                <a:lnTo>
                  <a:pt x="74450" y="51640"/>
                </a:lnTo>
                <a:lnTo>
                  <a:pt x="74440" y="51660"/>
                </a:lnTo>
                <a:lnTo>
                  <a:pt x="74440" y="51670"/>
                </a:lnTo>
                <a:lnTo>
                  <a:pt x="74450" y="51690"/>
                </a:lnTo>
                <a:lnTo>
                  <a:pt x="74440" y="51700"/>
                </a:lnTo>
                <a:lnTo>
                  <a:pt x="74440" y="51690"/>
                </a:lnTo>
                <a:lnTo>
                  <a:pt x="74420" y="51690"/>
                </a:lnTo>
                <a:lnTo>
                  <a:pt x="74410" y="51710"/>
                </a:lnTo>
                <a:lnTo>
                  <a:pt x="74390" y="51710"/>
                </a:lnTo>
                <a:lnTo>
                  <a:pt x="74370" y="51720"/>
                </a:lnTo>
                <a:lnTo>
                  <a:pt x="74360" y="51740"/>
                </a:lnTo>
                <a:lnTo>
                  <a:pt x="74350" y="51760"/>
                </a:lnTo>
                <a:lnTo>
                  <a:pt x="74350" y="51770"/>
                </a:lnTo>
                <a:lnTo>
                  <a:pt x="74350" y="51790"/>
                </a:lnTo>
                <a:lnTo>
                  <a:pt x="74350" y="51800"/>
                </a:lnTo>
                <a:lnTo>
                  <a:pt x="74360" y="51830"/>
                </a:lnTo>
                <a:lnTo>
                  <a:pt x="74370" y="51840"/>
                </a:lnTo>
                <a:lnTo>
                  <a:pt x="74380" y="51860"/>
                </a:lnTo>
                <a:lnTo>
                  <a:pt x="74390" y="51870"/>
                </a:lnTo>
                <a:lnTo>
                  <a:pt x="74410" y="51870"/>
                </a:lnTo>
                <a:lnTo>
                  <a:pt x="74420" y="51870"/>
                </a:lnTo>
                <a:lnTo>
                  <a:pt x="74430" y="51870"/>
                </a:lnTo>
                <a:lnTo>
                  <a:pt x="74440" y="51870"/>
                </a:lnTo>
                <a:lnTo>
                  <a:pt x="74430" y="51890"/>
                </a:lnTo>
                <a:lnTo>
                  <a:pt x="74420" y="51900"/>
                </a:lnTo>
                <a:lnTo>
                  <a:pt x="74420" y="51920"/>
                </a:lnTo>
                <a:lnTo>
                  <a:pt x="74400" y="51920"/>
                </a:lnTo>
                <a:lnTo>
                  <a:pt x="74380" y="51890"/>
                </a:lnTo>
                <a:lnTo>
                  <a:pt x="74370" y="51900"/>
                </a:lnTo>
                <a:lnTo>
                  <a:pt x="74340" y="51900"/>
                </a:lnTo>
                <a:lnTo>
                  <a:pt x="74320" y="51910"/>
                </a:lnTo>
                <a:lnTo>
                  <a:pt x="74310" y="51920"/>
                </a:lnTo>
                <a:lnTo>
                  <a:pt x="74310" y="51930"/>
                </a:lnTo>
                <a:lnTo>
                  <a:pt x="74310" y="51940"/>
                </a:lnTo>
                <a:lnTo>
                  <a:pt x="74310" y="51960"/>
                </a:lnTo>
                <a:lnTo>
                  <a:pt x="74290" y="51970"/>
                </a:lnTo>
                <a:lnTo>
                  <a:pt x="74260" y="51980"/>
                </a:lnTo>
                <a:lnTo>
                  <a:pt x="74240" y="51990"/>
                </a:lnTo>
                <a:lnTo>
                  <a:pt x="74220" y="51990"/>
                </a:lnTo>
                <a:lnTo>
                  <a:pt x="74220" y="52010"/>
                </a:lnTo>
                <a:lnTo>
                  <a:pt x="74210" y="52030"/>
                </a:lnTo>
                <a:lnTo>
                  <a:pt x="74200" y="52070"/>
                </a:lnTo>
                <a:lnTo>
                  <a:pt x="74190" y="52100"/>
                </a:lnTo>
                <a:lnTo>
                  <a:pt x="74170" y="52150"/>
                </a:lnTo>
                <a:lnTo>
                  <a:pt x="74150" y="52150"/>
                </a:lnTo>
                <a:lnTo>
                  <a:pt x="74140" y="52160"/>
                </a:lnTo>
                <a:lnTo>
                  <a:pt x="74130" y="52180"/>
                </a:lnTo>
                <a:lnTo>
                  <a:pt x="74120" y="52200"/>
                </a:lnTo>
                <a:lnTo>
                  <a:pt x="74110" y="52210"/>
                </a:lnTo>
                <a:lnTo>
                  <a:pt x="74100" y="52220"/>
                </a:lnTo>
                <a:lnTo>
                  <a:pt x="74100" y="52230"/>
                </a:lnTo>
                <a:lnTo>
                  <a:pt x="74100" y="52250"/>
                </a:lnTo>
                <a:lnTo>
                  <a:pt x="74090" y="52260"/>
                </a:lnTo>
                <a:lnTo>
                  <a:pt x="74040" y="52270"/>
                </a:lnTo>
                <a:lnTo>
                  <a:pt x="74010" y="52270"/>
                </a:lnTo>
                <a:lnTo>
                  <a:pt x="73960" y="52330"/>
                </a:lnTo>
                <a:lnTo>
                  <a:pt x="73950" y="52340"/>
                </a:lnTo>
                <a:lnTo>
                  <a:pt x="73940" y="52340"/>
                </a:lnTo>
                <a:lnTo>
                  <a:pt x="73930" y="52340"/>
                </a:lnTo>
                <a:lnTo>
                  <a:pt x="73920" y="52360"/>
                </a:lnTo>
                <a:lnTo>
                  <a:pt x="73910" y="52390"/>
                </a:lnTo>
                <a:lnTo>
                  <a:pt x="73910" y="52410"/>
                </a:lnTo>
                <a:lnTo>
                  <a:pt x="73910" y="52430"/>
                </a:lnTo>
                <a:lnTo>
                  <a:pt x="73900" y="52430"/>
                </a:lnTo>
                <a:lnTo>
                  <a:pt x="73900" y="52440"/>
                </a:lnTo>
                <a:lnTo>
                  <a:pt x="73900" y="52450"/>
                </a:lnTo>
                <a:lnTo>
                  <a:pt x="73890" y="52460"/>
                </a:lnTo>
                <a:lnTo>
                  <a:pt x="73880" y="52450"/>
                </a:lnTo>
                <a:lnTo>
                  <a:pt x="73870" y="52440"/>
                </a:lnTo>
                <a:lnTo>
                  <a:pt x="73860" y="52430"/>
                </a:lnTo>
                <a:lnTo>
                  <a:pt x="73840" y="52440"/>
                </a:lnTo>
                <a:lnTo>
                  <a:pt x="73810" y="52470"/>
                </a:lnTo>
                <a:lnTo>
                  <a:pt x="73800" y="52490"/>
                </a:lnTo>
                <a:lnTo>
                  <a:pt x="73780" y="52510"/>
                </a:lnTo>
                <a:lnTo>
                  <a:pt x="73760" y="52520"/>
                </a:lnTo>
                <a:lnTo>
                  <a:pt x="73750" y="52530"/>
                </a:lnTo>
                <a:lnTo>
                  <a:pt x="73720" y="52550"/>
                </a:lnTo>
                <a:lnTo>
                  <a:pt x="73680" y="52600"/>
                </a:lnTo>
                <a:lnTo>
                  <a:pt x="73690" y="52620"/>
                </a:lnTo>
                <a:lnTo>
                  <a:pt x="73680" y="52630"/>
                </a:lnTo>
                <a:lnTo>
                  <a:pt x="73670" y="52640"/>
                </a:lnTo>
                <a:lnTo>
                  <a:pt x="73650" y="52630"/>
                </a:lnTo>
                <a:lnTo>
                  <a:pt x="73640" y="52630"/>
                </a:lnTo>
                <a:lnTo>
                  <a:pt x="73620" y="52640"/>
                </a:lnTo>
                <a:lnTo>
                  <a:pt x="73590" y="52660"/>
                </a:lnTo>
                <a:lnTo>
                  <a:pt x="73580" y="52680"/>
                </a:lnTo>
                <a:lnTo>
                  <a:pt x="73560" y="52700"/>
                </a:lnTo>
                <a:lnTo>
                  <a:pt x="73550" y="52710"/>
                </a:lnTo>
                <a:lnTo>
                  <a:pt x="73540" y="52720"/>
                </a:lnTo>
                <a:lnTo>
                  <a:pt x="73520" y="52750"/>
                </a:lnTo>
                <a:lnTo>
                  <a:pt x="73510" y="52780"/>
                </a:lnTo>
                <a:lnTo>
                  <a:pt x="73490" y="52780"/>
                </a:lnTo>
                <a:lnTo>
                  <a:pt x="73470" y="52780"/>
                </a:lnTo>
                <a:lnTo>
                  <a:pt x="73440" y="52790"/>
                </a:lnTo>
                <a:lnTo>
                  <a:pt x="73410" y="52830"/>
                </a:lnTo>
                <a:lnTo>
                  <a:pt x="73400" y="52830"/>
                </a:lnTo>
                <a:lnTo>
                  <a:pt x="73390" y="52820"/>
                </a:lnTo>
                <a:lnTo>
                  <a:pt x="73380" y="52820"/>
                </a:lnTo>
                <a:lnTo>
                  <a:pt x="73370" y="52830"/>
                </a:lnTo>
                <a:lnTo>
                  <a:pt x="73370" y="52840"/>
                </a:lnTo>
                <a:lnTo>
                  <a:pt x="73360" y="52850"/>
                </a:lnTo>
                <a:lnTo>
                  <a:pt x="73350" y="52870"/>
                </a:lnTo>
                <a:lnTo>
                  <a:pt x="73330" y="52860"/>
                </a:lnTo>
                <a:lnTo>
                  <a:pt x="73310" y="52870"/>
                </a:lnTo>
                <a:lnTo>
                  <a:pt x="73290" y="52880"/>
                </a:lnTo>
                <a:lnTo>
                  <a:pt x="73280" y="52890"/>
                </a:lnTo>
                <a:lnTo>
                  <a:pt x="73260" y="52920"/>
                </a:lnTo>
                <a:lnTo>
                  <a:pt x="73240" y="52950"/>
                </a:lnTo>
                <a:lnTo>
                  <a:pt x="73220" y="52970"/>
                </a:lnTo>
                <a:lnTo>
                  <a:pt x="73220" y="53000"/>
                </a:lnTo>
                <a:lnTo>
                  <a:pt x="73220" y="53040"/>
                </a:lnTo>
                <a:lnTo>
                  <a:pt x="73190" y="53050"/>
                </a:lnTo>
                <a:lnTo>
                  <a:pt x="73170" y="53100"/>
                </a:lnTo>
                <a:lnTo>
                  <a:pt x="73160" y="53120"/>
                </a:lnTo>
                <a:lnTo>
                  <a:pt x="73140" y="53130"/>
                </a:lnTo>
                <a:lnTo>
                  <a:pt x="73130" y="53130"/>
                </a:lnTo>
                <a:lnTo>
                  <a:pt x="73130" y="53150"/>
                </a:lnTo>
                <a:lnTo>
                  <a:pt x="73120" y="53160"/>
                </a:lnTo>
                <a:lnTo>
                  <a:pt x="73110" y="53160"/>
                </a:lnTo>
                <a:lnTo>
                  <a:pt x="73100" y="53170"/>
                </a:lnTo>
                <a:lnTo>
                  <a:pt x="73100" y="53180"/>
                </a:lnTo>
                <a:lnTo>
                  <a:pt x="73080" y="53190"/>
                </a:lnTo>
                <a:lnTo>
                  <a:pt x="73060" y="53210"/>
                </a:lnTo>
                <a:lnTo>
                  <a:pt x="73030" y="53230"/>
                </a:lnTo>
                <a:lnTo>
                  <a:pt x="73010" y="53240"/>
                </a:lnTo>
                <a:lnTo>
                  <a:pt x="72990" y="53250"/>
                </a:lnTo>
                <a:lnTo>
                  <a:pt x="72980" y="53270"/>
                </a:lnTo>
                <a:lnTo>
                  <a:pt x="72970" y="53280"/>
                </a:lnTo>
                <a:lnTo>
                  <a:pt x="72970" y="53290"/>
                </a:lnTo>
                <a:lnTo>
                  <a:pt x="72940" y="53320"/>
                </a:lnTo>
                <a:lnTo>
                  <a:pt x="72920" y="53320"/>
                </a:lnTo>
                <a:lnTo>
                  <a:pt x="72900" y="53320"/>
                </a:lnTo>
                <a:lnTo>
                  <a:pt x="72870" y="53350"/>
                </a:lnTo>
                <a:lnTo>
                  <a:pt x="72840" y="53380"/>
                </a:lnTo>
                <a:lnTo>
                  <a:pt x="72820" y="53370"/>
                </a:lnTo>
                <a:lnTo>
                  <a:pt x="72730" y="53410"/>
                </a:lnTo>
                <a:lnTo>
                  <a:pt x="72690" y="53450"/>
                </a:lnTo>
                <a:lnTo>
                  <a:pt x="72680" y="53480"/>
                </a:lnTo>
                <a:lnTo>
                  <a:pt x="72640" y="53500"/>
                </a:lnTo>
                <a:lnTo>
                  <a:pt x="72610" y="53530"/>
                </a:lnTo>
                <a:lnTo>
                  <a:pt x="72560" y="53590"/>
                </a:lnTo>
                <a:lnTo>
                  <a:pt x="72530" y="53620"/>
                </a:lnTo>
                <a:lnTo>
                  <a:pt x="72520" y="53650"/>
                </a:lnTo>
                <a:lnTo>
                  <a:pt x="72510" y="53660"/>
                </a:lnTo>
                <a:lnTo>
                  <a:pt x="72500" y="53700"/>
                </a:lnTo>
                <a:lnTo>
                  <a:pt x="72560" y="53810"/>
                </a:lnTo>
                <a:lnTo>
                  <a:pt x="72550" y="53810"/>
                </a:lnTo>
                <a:lnTo>
                  <a:pt x="72540" y="53830"/>
                </a:lnTo>
                <a:lnTo>
                  <a:pt x="72550" y="53830"/>
                </a:lnTo>
                <a:lnTo>
                  <a:pt x="72560" y="53820"/>
                </a:lnTo>
                <a:lnTo>
                  <a:pt x="72580" y="53820"/>
                </a:lnTo>
                <a:lnTo>
                  <a:pt x="72610" y="53820"/>
                </a:lnTo>
                <a:lnTo>
                  <a:pt x="72810" y="53870"/>
                </a:lnTo>
                <a:lnTo>
                  <a:pt x="72810" y="53880"/>
                </a:lnTo>
                <a:lnTo>
                  <a:pt x="72820" y="53890"/>
                </a:lnTo>
                <a:lnTo>
                  <a:pt x="72830" y="53930"/>
                </a:lnTo>
                <a:lnTo>
                  <a:pt x="72830" y="53940"/>
                </a:lnTo>
                <a:lnTo>
                  <a:pt x="72840" y="53960"/>
                </a:lnTo>
                <a:lnTo>
                  <a:pt x="72850" y="53970"/>
                </a:lnTo>
                <a:lnTo>
                  <a:pt x="72870" y="53970"/>
                </a:lnTo>
                <a:lnTo>
                  <a:pt x="72950" y="53960"/>
                </a:lnTo>
                <a:lnTo>
                  <a:pt x="73010" y="53960"/>
                </a:lnTo>
                <a:lnTo>
                  <a:pt x="73100" y="53930"/>
                </a:lnTo>
                <a:lnTo>
                  <a:pt x="73150" y="53920"/>
                </a:lnTo>
                <a:lnTo>
                  <a:pt x="73180" y="53920"/>
                </a:lnTo>
                <a:lnTo>
                  <a:pt x="73190" y="53930"/>
                </a:lnTo>
                <a:lnTo>
                  <a:pt x="73200" y="53930"/>
                </a:lnTo>
                <a:lnTo>
                  <a:pt x="73220" y="53930"/>
                </a:lnTo>
                <a:lnTo>
                  <a:pt x="73360" y="53950"/>
                </a:lnTo>
                <a:lnTo>
                  <a:pt x="73380" y="53940"/>
                </a:lnTo>
                <a:lnTo>
                  <a:pt x="73400" y="53920"/>
                </a:lnTo>
                <a:lnTo>
                  <a:pt x="73420" y="53870"/>
                </a:lnTo>
                <a:lnTo>
                  <a:pt x="73440" y="53850"/>
                </a:lnTo>
                <a:lnTo>
                  <a:pt x="73450" y="53860"/>
                </a:lnTo>
                <a:lnTo>
                  <a:pt x="73450" y="53880"/>
                </a:lnTo>
                <a:lnTo>
                  <a:pt x="73440" y="53890"/>
                </a:lnTo>
                <a:lnTo>
                  <a:pt x="73440" y="53900"/>
                </a:lnTo>
                <a:lnTo>
                  <a:pt x="73440" y="53920"/>
                </a:lnTo>
                <a:lnTo>
                  <a:pt x="73450" y="53930"/>
                </a:lnTo>
                <a:lnTo>
                  <a:pt x="73460" y="53930"/>
                </a:lnTo>
                <a:lnTo>
                  <a:pt x="73470" y="53930"/>
                </a:lnTo>
                <a:lnTo>
                  <a:pt x="73480" y="53920"/>
                </a:lnTo>
                <a:lnTo>
                  <a:pt x="73490" y="53900"/>
                </a:lnTo>
                <a:lnTo>
                  <a:pt x="73500" y="53890"/>
                </a:lnTo>
                <a:lnTo>
                  <a:pt x="73510" y="53890"/>
                </a:lnTo>
                <a:lnTo>
                  <a:pt x="73520" y="53890"/>
                </a:lnTo>
                <a:lnTo>
                  <a:pt x="73530" y="53890"/>
                </a:lnTo>
                <a:lnTo>
                  <a:pt x="73540" y="53890"/>
                </a:lnTo>
                <a:lnTo>
                  <a:pt x="73540" y="53900"/>
                </a:lnTo>
                <a:lnTo>
                  <a:pt x="73530" y="53910"/>
                </a:lnTo>
                <a:lnTo>
                  <a:pt x="73540" y="53930"/>
                </a:lnTo>
                <a:lnTo>
                  <a:pt x="73550" y="53940"/>
                </a:lnTo>
                <a:lnTo>
                  <a:pt x="73560" y="53950"/>
                </a:lnTo>
                <a:lnTo>
                  <a:pt x="73580" y="53950"/>
                </a:lnTo>
                <a:lnTo>
                  <a:pt x="73570" y="53970"/>
                </a:lnTo>
                <a:lnTo>
                  <a:pt x="73550" y="53990"/>
                </a:lnTo>
                <a:lnTo>
                  <a:pt x="73550" y="54010"/>
                </a:lnTo>
                <a:lnTo>
                  <a:pt x="73530" y="54020"/>
                </a:lnTo>
                <a:lnTo>
                  <a:pt x="73530" y="54030"/>
                </a:lnTo>
                <a:lnTo>
                  <a:pt x="73530" y="54040"/>
                </a:lnTo>
                <a:lnTo>
                  <a:pt x="73550" y="54060"/>
                </a:lnTo>
                <a:lnTo>
                  <a:pt x="73540" y="54070"/>
                </a:lnTo>
                <a:lnTo>
                  <a:pt x="73540" y="54080"/>
                </a:lnTo>
                <a:lnTo>
                  <a:pt x="73540" y="54100"/>
                </a:lnTo>
                <a:lnTo>
                  <a:pt x="73550" y="54110"/>
                </a:lnTo>
                <a:lnTo>
                  <a:pt x="73550" y="54120"/>
                </a:lnTo>
                <a:lnTo>
                  <a:pt x="73540" y="54130"/>
                </a:lnTo>
                <a:lnTo>
                  <a:pt x="73530" y="54130"/>
                </a:lnTo>
                <a:lnTo>
                  <a:pt x="73510" y="54120"/>
                </a:lnTo>
                <a:lnTo>
                  <a:pt x="73500" y="54120"/>
                </a:lnTo>
                <a:lnTo>
                  <a:pt x="73490" y="54130"/>
                </a:lnTo>
                <a:lnTo>
                  <a:pt x="73490" y="54140"/>
                </a:lnTo>
                <a:lnTo>
                  <a:pt x="73490" y="54160"/>
                </a:lnTo>
                <a:lnTo>
                  <a:pt x="73500" y="54170"/>
                </a:lnTo>
                <a:lnTo>
                  <a:pt x="73500" y="54180"/>
                </a:lnTo>
                <a:lnTo>
                  <a:pt x="73490" y="54200"/>
                </a:lnTo>
                <a:lnTo>
                  <a:pt x="73510" y="54210"/>
                </a:lnTo>
                <a:lnTo>
                  <a:pt x="73530" y="54230"/>
                </a:lnTo>
                <a:lnTo>
                  <a:pt x="73540" y="54250"/>
                </a:lnTo>
                <a:lnTo>
                  <a:pt x="73520" y="54270"/>
                </a:lnTo>
                <a:lnTo>
                  <a:pt x="73510" y="54270"/>
                </a:lnTo>
                <a:lnTo>
                  <a:pt x="73500" y="54270"/>
                </a:lnTo>
                <a:lnTo>
                  <a:pt x="73490" y="54280"/>
                </a:lnTo>
                <a:lnTo>
                  <a:pt x="73500" y="54300"/>
                </a:lnTo>
                <a:lnTo>
                  <a:pt x="73520" y="54310"/>
                </a:lnTo>
                <a:lnTo>
                  <a:pt x="73530" y="54320"/>
                </a:lnTo>
                <a:lnTo>
                  <a:pt x="73520" y="54330"/>
                </a:lnTo>
                <a:lnTo>
                  <a:pt x="73510" y="54340"/>
                </a:lnTo>
                <a:lnTo>
                  <a:pt x="73500" y="54360"/>
                </a:lnTo>
                <a:lnTo>
                  <a:pt x="73500" y="54370"/>
                </a:lnTo>
                <a:lnTo>
                  <a:pt x="73510" y="54380"/>
                </a:lnTo>
                <a:lnTo>
                  <a:pt x="73520" y="54390"/>
                </a:lnTo>
                <a:lnTo>
                  <a:pt x="73530" y="54400"/>
                </a:lnTo>
                <a:lnTo>
                  <a:pt x="73530" y="54420"/>
                </a:lnTo>
                <a:lnTo>
                  <a:pt x="73530" y="54440"/>
                </a:lnTo>
                <a:lnTo>
                  <a:pt x="73510" y="54470"/>
                </a:lnTo>
                <a:lnTo>
                  <a:pt x="73500" y="54500"/>
                </a:lnTo>
                <a:lnTo>
                  <a:pt x="73510" y="54520"/>
                </a:lnTo>
                <a:lnTo>
                  <a:pt x="73470" y="54550"/>
                </a:lnTo>
                <a:lnTo>
                  <a:pt x="73450" y="54570"/>
                </a:lnTo>
                <a:lnTo>
                  <a:pt x="73450" y="54600"/>
                </a:lnTo>
                <a:lnTo>
                  <a:pt x="73460" y="54610"/>
                </a:lnTo>
                <a:lnTo>
                  <a:pt x="73450" y="54620"/>
                </a:lnTo>
                <a:lnTo>
                  <a:pt x="73440" y="54640"/>
                </a:lnTo>
                <a:lnTo>
                  <a:pt x="73440" y="54660"/>
                </a:lnTo>
                <a:lnTo>
                  <a:pt x="73440" y="54670"/>
                </a:lnTo>
                <a:lnTo>
                  <a:pt x="73450" y="54750"/>
                </a:lnTo>
                <a:lnTo>
                  <a:pt x="73450" y="54780"/>
                </a:lnTo>
                <a:lnTo>
                  <a:pt x="73450" y="54790"/>
                </a:lnTo>
                <a:lnTo>
                  <a:pt x="73460" y="54800"/>
                </a:lnTo>
                <a:lnTo>
                  <a:pt x="73490" y="54810"/>
                </a:lnTo>
                <a:lnTo>
                  <a:pt x="73500" y="54830"/>
                </a:lnTo>
                <a:lnTo>
                  <a:pt x="73510" y="54830"/>
                </a:lnTo>
                <a:lnTo>
                  <a:pt x="73520" y="54830"/>
                </a:lnTo>
                <a:lnTo>
                  <a:pt x="73530" y="54820"/>
                </a:lnTo>
                <a:lnTo>
                  <a:pt x="73540" y="54810"/>
                </a:lnTo>
                <a:lnTo>
                  <a:pt x="73540" y="54800"/>
                </a:lnTo>
                <a:lnTo>
                  <a:pt x="73550" y="54790"/>
                </a:lnTo>
                <a:lnTo>
                  <a:pt x="73550" y="54770"/>
                </a:lnTo>
                <a:lnTo>
                  <a:pt x="73560" y="54760"/>
                </a:lnTo>
                <a:lnTo>
                  <a:pt x="73570" y="54760"/>
                </a:lnTo>
                <a:lnTo>
                  <a:pt x="73590" y="54750"/>
                </a:lnTo>
                <a:lnTo>
                  <a:pt x="73620" y="54740"/>
                </a:lnTo>
                <a:lnTo>
                  <a:pt x="73630" y="54740"/>
                </a:lnTo>
                <a:lnTo>
                  <a:pt x="73640" y="54750"/>
                </a:lnTo>
                <a:lnTo>
                  <a:pt x="73660" y="54750"/>
                </a:lnTo>
                <a:lnTo>
                  <a:pt x="73680" y="54760"/>
                </a:lnTo>
                <a:lnTo>
                  <a:pt x="73700" y="54780"/>
                </a:lnTo>
                <a:lnTo>
                  <a:pt x="73720" y="54790"/>
                </a:lnTo>
                <a:lnTo>
                  <a:pt x="73740" y="54790"/>
                </a:lnTo>
                <a:lnTo>
                  <a:pt x="73750" y="54770"/>
                </a:lnTo>
                <a:lnTo>
                  <a:pt x="73770" y="54750"/>
                </a:lnTo>
                <a:lnTo>
                  <a:pt x="73800" y="54650"/>
                </a:lnTo>
                <a:lnTo>
                  <a:pt x="73800" y="54630"/>
                </a:lnTo>
                <a:lnTo>
                  <a:pt x="73810" y="54610"/>
                </a:lnTo>
                <a:lnTo>
                  <a:pt x="73830" y="54560"/>
                </a:lnTo>
                <a:lnTo>
                  <a:pt x="73830" y="54550"/>
                </a:lnTo>
                <a:lnTo>
                  <a:pt x="73830" y="54540"/>
                </a:lnTo>
                <a:lnTo>
                  <a:pt x="73820" y="54530"/>
                </a:lnTo>
                <a:lnTo>
                  <a:pt x="73810" y="54530"/>
                </a:lnTo>
                <a:lnTo>
                  <a:pt x="73770" y="54550"/>
                </a:lnTo>
                <a:lnTo>
                  <a:pt x="73750" y="54540"/>
                </a:lnTo>
                <a:lnTo>
                  <a:pt x="73740" y="54510"/>
                </a:lnTo>
                <a:lnTo>
                  <a:pt x="73740" y="54500"/>
                </a:lnTo>
                <a:lnTo>
                  <a:pt x="73690" y="54430"/>
                </a:lnTo>
                <a:lnTo>
                  <a:pt x="73710" y="54420"/>
                </a:lnTo>
                <a:lnTo>
                  <a:pt x="73760" y="54370"/>
                </a:lnTo>
                <a:lnTo>
                  <a:pt x="73780" y="54360"/>
                </a:lnTo>
                <a:lnTo>
                  <a:pt x="73800" y="54350"/>
                </a:lnTo>
                <a:lnTo>
                  <a:pt x="73810" y="54340"/>
                </a:lnTo>
                <a:lnTo>
                  <a:pt x="73830" y="54320"/>
                </a:lnTo>
                <a:lnTo>
                  <a:pt x="73830" y="54310"/>
                </a:lnTo>
                <a:lnTo>
                  <a:pt x="73840" y="54300"/>
                </a:lnTo>
                <a:lnTo>
                  <a:pt x="73850" y="54290"/>
                </a:lnTo>
                <a:lnTo>
                  <a:pt x="73870" y="54280"/>
                </a:lnTo>
                <a:lnTo>
                  <a:pt x="73890" y="54280"/>
                </a:lnTo>
                <a:lnTo>
                  <a:pt x="73890" y="54270"/>
                </a:lnTo>
                <a:lnTo>
                  <a:pt x="73890" y="54260"/>
                </a:lnTo>
                <a:lnTo>
                  <a:pt x="73900" y="54260"/>
                </a:lnTo>
                <a:lnTo>
                  <a:pt x="73910" y="54250"/>
                </a:lnTo>
                <a:lnTo>
                  <a:pt x="73930" y="54250"/>
                </a:lnTo>
                <a:lnTo>
                  <a:pt x="73950" y="54250"/>
                </a:lnTo>
                <a:lnTo>
                  <a:pt x="73990" y="54270"/>
                </a:lnTo>
                <a:lnTo>
                  <a:pt x="74050" y="54270"/>
                </a:lnTo>
                <a:lnTo>
                  <a:pt x="74070" y="54260"/>
                </a:lnTo>
                <a:lnTo>
                  <a:pt x="74080" y="54240"/>
                </a:lnTo>
                <a:lnTo>
                  <a:pt x="74100" y="54230"/>
                </a:lnTo>
                <a:lnTo>
                  <a:pt x="74110" y="54240"/>
                </a:lnTo>
                <a:lnTo>
                  <a:pt x="74110" y="54260"/>
                </a:lnTo>
                <a:lnTo>
                  <a:pt x="74110" y="54270"/>
                </a:lnTo>
                <a:lnTo>
                  <a:pt x="74080" y="54290"/>
                </a:lnTo>
                <a:lnTo>
                  <a:pt x="74020" y="54370"/>
                </a:lnTo>
                <a:lnTo>
                  <a:pt x="74010" y="54390"/>
                </a:lnTo>
                <a:lnTo>
                  <a:pt x="74000" y="54400"/>
                </a:lnTo>
                <a:lnTo>
                  <a:pt x="73980" y="54420"/>
                </a:lnTo>
                <a:lnTo>
                  <a:pt x="73970" y="54440"/>
                </a:lnTo>
                <a:lnTo>
                  <a:pt x="73950" y="54470"/>
                </a:lnTo>
                <a:lnTo>
                  <a:pt x="73950" y="54480"/>
                </a:lnTo>
                <a:lnTo>
                  <a:pt x="73960" y="54490"/>
                </a:lnTo>
                <a:lnTo>
                  <a:pt x="73950" y="54500"/>
                </a:lnTo>
                <a:lnTo>
                  <a:pt x="73940" y="54500"/>
                </a:lnTo>
                <a:lnTo>
                  <a:pt x="73930" y="54490"/>
                </a:lnTo>
                <a:lnTo>
                  <a:pt x="73930" y="54480"/>
                </a:lnTo>
                <a:lnTo>
                  <a:pt x="73930" y="54460"/>
                </a:lnTo>
                <a:lnTo>
                  <a:pt x="73940" y="54460"/>
                </a:lnTo>
                <a:lnTo>
                  <a:pt x="73940" y="54450"/>
                </a:lnTo>
                <a:lnTo>
                  <a:pt x="73930" y="54440"/>
                </a:lnTo>
                <a:lnTo>
                  <a:pt x="73920" y="54430"/>
                </a:lnTo>
                <a:lnTo>
                  <a:pt x="73910" y="54430"/>
                </a:lnTo>
                <a:lnTo>
                  <a:pt x="73900" y="54430"/>
                </a:lnTo>
                <a:lnTo>
                  <a:pt x="73860" y="54450"/>
                </a:lnTo>
                <a:lnTo>
                  <a:pt x="73850" y="54450"/>
                </a:lnTo>
                <a:lnTo>
                  <a:pt x="73840" y="54460"/>
                </a:lnTo>
                <a:lnTo>
                  <a:pt x="73840" y="54470"/>
                </a:lnTo>
                <a:lnTo>
                  <a:pt x="73840" y="54480"/>
                </a:lnTo>
                <a:lnTo>
                  <a:pt x="73840" y="54490"/>
                </a:lnTo>
                <a:lnTo>
                  <a:pt x="73830" y="54500"/>
                </a:lnTo>
                <a:lnTo>
                  <a:pt x="73840" y="54520"/>
                </a:lnTo>
                <a:lnTo>
                  <a:pt x="73840" y="54530"/>
                </a:lnTo>
                <a:lnTo>
                  <a:pt x="73850" y="54530"/>
                </a:lnTo>
                <a:lnTo>
                  <a:pt x="73860" y="54540"/>
                </a:lnTo>
                <a:lnTo>
                  <a:pt x="73900" y="54540"/>
                </a:lnTo>
                <a:lnTo>
                  <a:pt x="73910" y="54540"/>
                </a:lnTo>
                <a:lnTo>
                  <a:pt x="73920" y="54550"/>
                </a:lnTo>
                <a:lnTo>
                  <a:pt x="73990" y="54620"/>
                </a:lnTo>
                <a:lnTo>
                  <a:pt x="74010" y="54620"/>
                </a:lnTo>
                <a:lnTo>
                  <a:pt x="74020" y="54630"/>
                </a:lnTo>
                <a:lnTo>
                  <a:pt x="74030" y="54640"/>
                </a:lnTo>
                <a:lnTo>
                  <a:pt x="74030" y="54630"/>
                </a:lnTo>
                <a:lnTo>
                  <a:pt x="74040" y="54620"/>
                </a:lnTo>
                <a:lnTo>
                  <a:pt x="74050" y="54620"/>
                </a:lnTo>
                <a:lnTo>
                  <a:pt x="74060" y="54620"/>
                </a:lnTo>
                <a:lnTo>
                  <a:pt x="74090" y="54630"/>
                </a:lnTo>
                <a:lnTo>
                  <a:pt x="74110" y="54640"/>
                </a:lnTo>
                <a:lnTo>
                  <a:pt x="74120" y="54650"/>
                </a:lnTo>
                <a:lnTo>
                  <a:pt x="74130" y="54650"/>
                </a:lnTo>
                <a:lnTo>
                  <a:pt x="74160" y="54630"/>
                </a:lnTo>
                <a:lnTo>
                  <a:pt x="74190" y="54620"/>
                </a:lnTo>
                <a:lnTo>
                  <a:pt x="74180" y="54640"/>
                </a:lnTo>
                <a:lnTo>
                  <a:pt x="74150" y="54680"/>
                </a:lnTo>
                <a:lnTo>
                  <a:pt x="74140" y="54690"/>
                </a:lnTo>
                <a:lnTo>
                  <a:pt x="74080" y="54720"/>
                </a:lnTo>
                <a:lnTo>
                  <a:pt x="74060" y="54730"/>
                </a:lnTo>
                <a:lnTo>
                  <a:pt x="74050" y="54740"/>
                </a:lnTo>
                <a:lnTo>
                  <a:pt x="74050" y="54750"/>
                </a:lnTo>
                <a:lnTo>
                  <a:pt x="74050" y="54760"/>
                </a:lnTo>
                <a:lnTo>
                  <a:pt x="74040" y="54760"/>
                </a:lnTo>
                <a:lnTo>
                  <a:pt x="74030" y="54760"/>
                </a:lnTo>
                <a:lnTo>
                  <a:pt x="74020" y="54770"/>
                </a:lnTo>
                <a:lnTo>
                  <a:pt x="74020" y="54790"/>
                </a:lnTo>
                <a:lnTo>
                  <a:pt x="74020" y="54800"/>
                </a:lnTo>
                <a:lnTo>
                  <a:pt x="74020" y="54810"/>
                </a:lnTo>
                <a:lnTo>
                  <a:pt x="74010" y="54820"/>
                </a:lnTo>
                <a:lnTo>
                  <a:pt x="74000" y="54830"/>
                </a:lnTo>
                <a:lnTo>
                  <a:pt x="74000" y="54850"/>
                </a:lnTo>
                <a:lnTo>
                  <a:pt x="74000" y="54860"/>
                </a:lnTo>
                <a:lnTo>
                  <a:pt x="74000" y="54870"/>
                </a:lnTo>
                <a:lnTo>
                  <a:pt x="74000" y="54880"/>
                </a:lnTo>
                <a:lnTo>
                  <a:pt x="74000" y="54890"/>
                </a:lnTo>
                <a:lnTo>
                  <a:pt x="73990" y="54900"/>
                </a:lnTo>
                <a:lnTo>
                  <a:pt x="73980" y="54900"/>
                </a:lnTo>
                <a:lnTo>
                  <a:pt x="73960" y="54910"/>
                </a:lnTo>
                <a:lnTo>
                  <a:pt x="73960" y="54920"/>
                </a:lnTo>
                <a:lnTo>
                  <a:pt x="73960" y="54940"/>
                </a:lnTo>
                <a:lnTo>
                  <a:pt x="73950" y="54940"/>
                </a:lnTo>
                <a:lnTo>
                  <a:pt x="73890" y="54940"/>
                </a:lnTo>
                <a:lnTo>
                  <a:pt x="73870" y="54940"/>
                </a:lnTo>
                <a:lnTo>
                  <a:pt x="73850" y="54960"/>
                </a:lnTo>
                <a:lnTo>
                  <a:pt x="73840" y="54970"/>
                </a:lnTo>
                <a:lnTo>
                  <a:pt x="73830" y="54980"/>
                </a:lnTo>
                <a:lnTo>
                  <a:pt x="73820" y="55000"/>
                </a:lnTo>
                <a:lnTo>
                  <a:pt x="73810" y="55000"/>
                </a:lnTo>
                <a:lnTo>
                  <a:pt x="73800" y="55000"/>
                </a:lnTo>
                <a:lnTo>
                  <a:pt x="73790" y="55010"/>
                </a:lnTo>
                <a:lnTo>
                  <a:pt x="73780" y="55030"/>
                </a:lnTo>
                <a:lnTo>
                  <a:pt x="73790" y="55050"/>
                </a:lnTo>
                <a:lnTo>
                  <a:pt x="73820" y="55070"/>
                </a:lnTo>
                <a:lnTo>
                  <a:pt x="73860" y="55090"/>
                </a:lnTo>
                <a:lnTo>
                  <a:pt x="73880" y="55090"/>
                </a:lnTo>
                <a:lnTo>
                  <a:pt x="73920" y="55080"/>
                </a:lnTo>
                <a:lnTo>
                  <a:pt x="74080" y="55070"/>
                </a:lnTo>
                <a:lnTo>
                  <a:pt x="74230" y="55030"/>
                </a:lnTo>
                <a:lnTo>
                  <a:pt x="74310" y="54960"/>
                </a:lnTo>
                <a:lnTo>
                  <a:pt x="74370" y="54940"/>
                </a:lnTo>
                <a:lnTo>
                  <a:pt x="74380" y="54930"/>
                </a:lnTo>
                <a:lnTo>
                  <a:pt x="74410" y="54890"/>
                </a:lnTo>
                <a:lnTo>
                  <a:pt x="74450" y="54870"/>
                </a:lnTo>
                <a:lnTo>
                  <a:pt x="74460" y="54870"/>
                </a:lnTo>
                <a:lnTo>
                  <a:pt x="74460" y="54850"/>
                </a:lnTo>
                <a:lnTo>
                  <a:pt x="74490" y="54730"/>
                </a:lnTo>
                <a:lnTo>
                  <a:pt x="74500" y="54710"/>
                </a:lnTo>
                <a:lnTo>
                  <a:pt x="74510" y="54680"/>
                </a:lnTo>
                <a:lnTo>
                  <a:pt x="74530" y="54660"/>
                </a:lnTo>
                <a:lnTo>
                  <a:pt x="74570" y="54640"/>
                </a:lnTo>
                <a:lnTo>
                  <a:pt x="74630" y="54600"/>
                </a:lnTo>
                <a:lnTo>
                  <a:pt x="74640" y="54590"/>
                </a:lnTo>
                <a:lnTo>
                  <a:pt x="74640" y="54600"/>
                </a:lnTo>
                <a:lnTo>
                  <a:pt x="74640" y="54610"/>
                </a:lnTo>
                <a:lnTo>
                  <a:pt x="74630" y="54650"/>
                </a:lnTo>
                <a:lnTo>
                  <a:pt x="74630" y="54670"/>
                </a:lnTo>
                <a:lnTo>
                  <a:pt x="74650" y="54720"/>
                </a:lnTo>
                <a:lnTo>
                  <a:pt x="74640" y="54770"/>
                </a:lnTo>
                <a:lnTo>
                  <a:pt x="74610" y="54820"/>
                </a:lnTo>
                <a:lnTo>
                  <a:pt x="74510" y="54920"/>
                </a:lnTo>
                <a:lnTo>
                  <a:pt x="74500" y="54950"/>
                </a:lnTo>
                <a:lnTo>
                  <a:pt x="74490" y="54970"/>
                </a:lnTo>
                <a:lnTo>
                  <a:pt x="74490" y="54990"/>
                </a:lnTo>
                <a:lnTo>
                  <a:pt x="74500" y="55000"/>
                </a:lnTo>
                <a:lnTo>
                  <a:pt x="74490" y="55000"/>
                </a:lnTo>
                <a:lnTo>
                  <a:pt x="74450" y="55030"/>
                </a:lnTo>
                <a:lnTo>
                  <a:pt x="74440" y="55040"/>
                </a:lnTo>
                <a:lnTo>
                  <a:pt x="74430" y="55050"/>
                </a:lnTo>
                <a:lnTo>
                  <a:pt x="74430" y="55060"/>
                </a:lnTo>
                <a:lnTo>
                  <a:pt x="74430" y="55080"/>
                </a:lnTo>
                <a:lnTo>
                  <a:pt x="74430" y="55090"/>
                </a:lnTo>
                <a:lnTo>
                  <a:pt x="74410" y="55120"/>
                </a:lnTo>
                <a:lnTo>
                  <a:pt x="74410" y="55130"/>
                </a:lnTo>
                <a:lnTo>
                  <a:pt x="74420" y="55130"/>
                </a:lnTo>
                <a:lnTo>
                  <a:pt x="74440" y="55090"/>
                </a:lnTo>
                <a:lnTo>
                  <a:pt x="74460" y="55090"/>
                </a:lnTo>
                <a:lnTo>
                  <a:pt x="74530" y="55110"/>
                </a:lnTo>
                <a:lnTo>
                  <a:pt x="74550" y="55100"/>
                </a:lnTo>
                <a:lnTo>
                  <a:pt x="74570" y="55090"/>
                </a:lnTo>
                <a:lnTo>
                  <a:pt x="74590" y="55070"/>
                </a:lnTo>
                <a:lnTo>
                  <a:pt x="74610" y="55050"/>
                </a:lnTo>
                <a:lnTo>
                  <a:pt x="74620" y="55030"/>
                </a:lnTo>
                <a:lnTo>
                  <a:pt x="74690" y="54870"/>
                </a:lnTo>
                <a:lnTo>
                  <a:pt x="74710" y="54780"/>
                </a:lnTo>
                <a:lnTo>
                  <a:pt x="74720" y="54760"/>
                </a:lnTo>
                <a:lnTo>
                  <a:pt x="74710" y="54740"/>
                </a:lnTo>
                <a:lnTo>
                  <a:pt x="74710" y="54720"/>
                </a:lnTo>
                <a:lnTo>
                  <a:pt x="74710" y="54700"/>
                </a:lnTo>
                <a:lnTo>
                  <a:pt x="74740" y="54660"/>
                </a:lnTo>
                <a:lnTo>
                  <a:pt x="74750" y="54610"/>
                </a:lnTo>
                <a:lnTo>
                  <a:pt x="74760" y="54570"/>
                </a:lnTo>
                <a:lnTo>
                  <a:pt x="74760" y="54530"/>
                </a:lnTo>
                <a:lnTo>
                  <a:pt x="74760" y="54480"/>
                </a:lnTo>
                <a:lnTo>
                  <a:pt x="74700" y="54510"/>
                </a:lnTo>
                <a:lnTo>
                  <a:pt x="74690" y="54500"/>
                </a:lnTo>
                <a:lnTo>
                  <a:pt x="74700" y="54480"/>
                </a:lnTo>
                <a:lnTo>
                  <a:pt x="74720" y="54440"/>
                </a:lnTo>
                <a:lnTo>
                  <a:pt x="74730" y="54420"/>
                </a:lnTo>
                <a:lnTo>
                  <a:pt x="74730" y="54410"/>
                </a:lnTo>
                <a:lnTo>
                  <a:pt x="74740" y="54400"/>
                </a:lnTo>
                <a:lnTo>
                  <a:pt x="74740" y="54390"/>
                </a:lnTo>
                <a:lnTo>
                  <a:pt x="74730" y="54380"/>
                </a:lnTo>
                <a:lnTo>
                  <a:pt x="74730" y="54370"/>
                </a:lnTo>
                <a:lnTo>
                  <a:pt x="74730" y="54360"/>
                </a:lnTo>
                <a:lnTo>
                  <a:pt x="74740" y="54340"/>
                </a:lnTo>
                <a:lnTo>
                  <a:pt x="74750" y="54330"/>
                </a:lnTo>
                <a:lnTo>
                  <a:pt x="74740" y="54300"/>
                </a:lnTo>
                <a:lnTo>
                  <a:pt x="74720" y="54290"/>
                </a:lnTo>
                <a:lnTo>
                  <a:pt x="74680" y="54270"/>
                </a:lnTo>
                <a:lnTo>
                  <a:pt x="74720" y="54250"/>
                </a:lnTo>
                <a:lnTo>
                  <a:pt x="74730" y="54250"/>
                </a:lnTo>
                <a:lnTo>
                  <a:pt x="74740" y="54250"/>
                </a:lnTo>
                <a:lnTo>
                  <a:pt x="74860" y="54320"/>
                </a:lnTo>
                <a:lnTo>
                  <a:pt x="74960" y="54350"/>
                </a:lnTo>
                <a:lnTo>
                  <a:pt x="75010" y="54370"/>
                </a:lnTo>
                <a:lnTo>
                  <a:pt x="75090" y="54380"/>
                </a:lnTo>
                <a:lnTo>
                  <a:pt x="75140" y="54380"/>
                </a:lnTo>
                <a:lnTo>
                  <a:pt x="75310" y="54300"/>
                </a:lnTo>
                <a:lnTo>
                  <a:pt x="75350" y="54270"/>
                </a:lnTo>
                <a:lnTo>
                  <a:pt x="75360" y="54260"/>
                </a:lnTo>
                <a:lnTo>
                  <a:pt x="75390" y="54260"/>
                </a:lnTo>
                <a:lnTo>
                  <a:pt x="75400" y="54270"/>
                </a:lnTo>
                <a:lnTo>
                  <a:pt x="75410" y="54280"/>
                </a:lnTo>
                <a:lnTo>
                  <a:pt x="75410" y="54300"/>
                </a:lnTo>
                <a:lnTo>
                  <a:pt x="75400" y="54330"/>
                </a:lnTo>
                <a:lnTo>
                  <a:pt x="75410" y="54350"/>
                </a:lnTo>
                <a:lnTo>
                  <a:pt x="75420" y="54360"/>
                </a:lnTo>
                <a:lnTo>
                  <a:pt x="75450" y="54390"/>
                </a:lnTo>
                <a:lnTo>
                  <a:pt x="75460" y="54390"/>
                </a:lnTo>
                <a:lnTo>
                  <a:pt x="75460" y="54380"/>
                </a:lnTo>
                <a:lnTo>
                  <a:pt x="75470" y="54370"/>
                </a:lnTo>
                <a:lnTo>
                  <a:pt x="75480" y="54370"/>
                </a:lnTo>
                <a:lnTo>
                  <a:pt x="75470" y="54390"/>
                </a:lnTo>
                <a:lnTo>
                  <a:pt x="75480" y="54400"/>
                </a:lnTo>
                <a:lnTo>
                  <a:pt x="75530" y="54460"/>
                </a:lnTo>
                <a:lnTo>
                  <a:pt x="75540" y="54460"/>
                </a:lnTo>
                <a:lnTo>
                  <a:pt x="75570" y="54470"/>
                </a:lnTo>
                <a:lnTo>
                  <a:pt x="75680" y="54530"/>
                </a:lnTo>
                <a:lnTo>
                  <a:pt x="75690" y="54540"/>
                </a:lnTo>
                <a:lnTo>
                  <a:pt x="75680" y="54550"/>
                </a:lnTo>
                <a:lnTo>
                  <a:pt x="75680" y="54560"/>
                </a:lnTo>
                <a:lnTo>
                  <a:pt x="75670" y="54570"/>
                </a:lnTo>
                <a:lnTo>
                  <a:pt x="75680" y="54590"/>
                </a:lnTo>
                <a:lnTo>
                  <a:pt x="75690" y="54600"/>
                </a:lnTo>
                <a:lnTo>
                  <a:pt x="75710" y="54610"/>
                </a:lnTo>
                <a:lnTo>
                  <a:pt x="75720" y="54610"/>
                </a:lnTo>
                <a:lnTo>
                  <a:pt x="75730" y="54620"/>
                </a:lnTo>
                <a:lnTo>
                  <a:pt x="75740" y="54620"/>
                </a:lnTo>
                <a:lnTo>
                  <a:pt x="75740" y="54630"/>
                </a:lnTo>
                <a:lnTo>
                  <a:pt x="75730" y="54640"/>
                </a:lnTo>
                <a:lnTo>
                  <a:pt x="75720" y="54660"/>
                </a:lnTo>
                <a:lnTo>
                  <a:pt x="75700" y="54680"/>
                </a:lnTo>
                <a:lnTo>
                  <a:pt x="75690" y="54700"/>
                </a:lnTo>
                <a:lnTo>
                  <a:pt x="75690" y="54730"/>
                </a:lnTo>
                <a:lnTo>
                  <a:pt x="75760" y="54810"/>
                </a:lnTo>
                <a:lnTo>
                  <a:pt x="75770" y="54820"/>
                </a:lnTo>
                <a:lnTo>
                  <a:pt x="75790" y="54830"/>
                </a:lnTo>
                <a:lnTo>
                  <a:pt x="75850" y="54870"/>
                </a:lnTo>
                <a:lnTo>
                  <a:pt x="75860" y="54880"/>
                </a:lnTo>
                <a:lnTo>
                  <a:pt x="75870" y="54890"/>
                </a:lnTo>
                <a:lnTo>
                  <a:pt x="75870" y="54900"/>
                </a:lnTo>
                <a:lnTo>
                  <a:pt x="75870" y="54920"/>
                </a:lnTo>
                <a:lnTo>
                  <a:pt x="75870" y="54930"/>
                </a:lnTo>
                <a:lnTo>
                  <a:pt x="75870" y="54940"/>
                </a:lnTo>
                <a:lnTo>
                  <a:pt x="75880" y="54950"/>
                </a:lnTo>
                <a:lnTo>
                  <a:pt x="75900" y="54970"/>
                </a:lnTo>
                <a:lnTo>
                  <a:pt x="75940" y="54990"/>
                </a:lnTo>
                <a:lnTo>
                  <a:pt x="75980" y="55030"/>
                </a:lnTo>
                <a:lnTo>
                  <a:pt x="76180" y="55130"/>
                </a:lnTo>
                <a:lnTo>
                  <a:pt x="76210" y="55140"/>
                </a:lnTo>
                <a:lnTo>
                  <a:pt x="76220" y="55140"/>
                </a:lnTo>
                <a:lnTo>
                  <a:pt x="76190" y="55140"/>
                </a:lnTo>
                <a:lnTo>
                  <a:pt x="76160" y="55120"/>
                </a:lnTo>
                <a:lnTo>
                  <a:pt x="76140" y="55120"/>
                </a:lnTo>
                <a:lnTo>
                  <a:pt x="76130" y="55130"/>
                </a:lnTo>
                <a:lnTo>
                  <a:pt x="76120" y="55140"/>
                </a:lnTo>
                <a:lnTo>
                  <a:pt x="76120" y="55170"/>
                </a:lnTo>
                <a:lnTo>
                  <a:pt x="76110" y="55180"/>
                </a:lnTo>
                <a:lnTo>
                  <a:pt x="76120" y="55190"/>
                </a:lnTo>
                <a:lnTo>
                  <a:pt x="76130" y="55180"/>
                </a:lnTo>
                <a:lnTo>
                  <a:pt x="76140" y="55170"/>
                </a:lnTo>
                <a:lnTo>
                  <a:pt x="76150" y="55170"/>
                </a:lnTo>
                <a:lnTo>
                  <a:pt x="76160" y="55170"/>
                </a:lnTo>
                <a:lnTo>
                  <a:pt x="76160" y="55180"/>
                </a:lnTo>
                <a:lnTo>
                  <a:pt x="76170" y="55190"/>
                </a:lnTo>
                <a:lnTo>
                  <a:pt x="76180" y="55200"/>
                </a:lnTo>
                <a:lnTo>
                  <a:pt x="76180" y="55210"/>
                </a:lnTo>
                <a:lnTo>
                  <a:pt x="76220" y="55220"/>
                </a:lnTo>
                <a:lnTo>
                  <a:pt x="76240" y="55230"/>
                </a:lnTo>
                <a:lnTo>
                  <a:pt x="76230" y="55250"/>
                </a:lnTo>
                <a:lnTo>
                  <a:pt x="76250" y="55260"/>
                </a:lnTo>
                <a:lnTo>
                  <a:pt x="76270" y="55270"/>
                </a:lnTo>
                <a:lnTo>
                  <a:pt x="76280" y="55290"/>
                </a:lnTo>
                <a:lnTo>
                  <a:pt x="76290" y="55300"/>
                </a:lnTo>
                <a:lnTo>
                  <a:pt x="76300" y="55310"/>
                </a:lnTo>
                <a:lnTo>
                  <a:pt x="76320" y="55320"/>
                </a:lnTo>
                <a:lnTo>
                  <a:pt x="76400" y="55320"/>
                </a:lnTo>
                <a:lnTo>
                  <a:pt x="76410" y="55320"/>
                </a:lnTo>
                <a:lnTo>
                  <a:pt x="76420" y="55340"/>
                </a:lnTo>
                <a:lnTo>
                  <a:pt x="76410" y="55350"/>
                </a:lnTo>
                <a:lnTo>
                  <a:pt x="76410" y="55380"/>
                </a:lnTo>
                <a:lnTo>
                  <a:pt x="76390" y="55390"/>
                </a:lnTo>
                <a:lnTo>
                  <a:pt x="76390" y="55400"/>
                </a:lnTo>
                <a:lnTo>
                  <a:pt x="76380" y="55410"/>
                </a:lnTo>
                <a:lnTo>
                  <a:pt x="76390" y="55420"/>
                </a:lnTo>
                <a:lnTo>
                  <a:pt x="76400" y="55420"/>
                </a:lnTo>
                <a:lnTo>
                  <a:pt x="76410" y="55410"/>
                </a:lnTo>
                <a:lnTo>
                  <a:pt x="76420" y="55400"/>
                </a:lnTo>
                <a:lnTo>
                  <a:pt x="76430" y="55410"/>
                </a:lnTo>
                <a:lnTo>
                  <a:pt x="76420" y="55430"/>
                </a:lnTo>
                <a:lnTo>
                  <a:pt x="76420" y="55440"/>
                </a:lnTo>
                <a:lnTo>
                  <a:pt x="76420" y="55450"/>
                </a:lnTo>
                <a:lnTo>
                  <a:pt x="76430" y="55460"/>
                </a:lnTo>
                <a:lnTo>
                  <a:pt x="76430" y="55470"/>
                </a:lnTo>
                <a:lnTo>
                  <a:pt x="76430" y="55480"/>
                </a:lnTo>
                <a:lnTo>
                  <a:pt x="76430" y="55490"/>
                </a:lnTo>
                <a:lnTo>
                  <a:pt x="76400" y="55500"/>
                </a:lnTo>
                <a:lnTo>
                  <a:pt x="76390" y="55510"/>
                </a:lnTo>
                <a:lnTo>
                  <a:pt x="76380" y="55550"/>
                </a:lnTo>
                <a:lnTo>
                  <a:pt x="76390" y="55550"/>
                </a:lnTo>
                <a:lnTo>
                  <a:pt x="76390" y="55560"/>
                </a:lnTo>
                <a:lnTo>
                  <a:pt x="76390" y="55570"/>
                </a:lnTo>
                <a:lnTo>
                  <a:pt x="76380" y="55570"/>
                </a:lnTo>
                <a:lnTo>
                  <a:pt x="76370" y="55570"/>
                </a:lnTo>
                <a:lnTo>
                  <a:pt x="76350" y="55550"/>
                </a:lnTo>
                <a:lnTo>
                  <a:pt x="76340" y="55550"/>
                </a:lnTo>
                <a:lnTo>
                  <a:pt x="76320" y="55550"/>
                </a:lnTo>
                <a:lnTo>
                  <a:pt x="76300" y="55560"/>
                </a:lnTo>
                <a:lnTo>
                  <a:pt x="76290" y="55580"/>
                </a:lnTo>
                <a:lnTo>
                  <a:pt x="76280" y="55590"/>
                </a:lnTo>
                <a:lnTo>
                  <a:pt x="76280" y="55600"/>
                </a:lnTo>
                <a:lnTo>
                  <a:pt x="76290" y="55600"/>
                </a:lnTo>
                <a:lnTo>
                  <a:pt x="76300" y="55610"/>
                </a:lnTo>
                <a:lnTo>
                  <a:pt x="76320" y="55600"/>
                </a:lnTo>
                <a:lnTo>
                  <a:pt x="76320" y="55620"/>
                </a:lnTo>
                <a:lnTo>
                  <a:pt x="76300" y="55640"/>
                </a:lnTo>
                <a:lnTo>
                  <a:pt x="76280" y="55660"/>
                </a:lnTo>
                <a:lnTo>
                  <a:pt x="76270" y="55660"/>
                </a:lnTo>
                <a:lnTo>
                  <a:pt x="76250" y="55660"/>
                </a:lnTo>
                <a:lnTo>
                  <a:pt x="76240" y="55660"/>
                </a:lnTo>
                <a:lnTo>
                  <a:pt x="76160" y="55600"/>
                </a:lnTo>
                <a:lnTo>
                  <a:pt x="76150" y="55590"/>
                </a:lnTo>
                <a:lnTo>
                  <a:pt x="76140" y="55580"/>
                </a:lnTo>
                <a:lnTo>
                  <a:pt x="76120" y="55570"/>
                </a:lnTo>
                <a:lnTo>
                  <a:pt x="76090" y="55560"/>
                </a:lnTo>
                <a:lnTo>
                  <a:pt x="76080" y="55530"/>
                </a:lnTo>
                <a:lnTo>
                  <a:pt x="76070" y="55520"/>
                </a:lnTo>
                <a:lnTo>
                  <a:pt x="76020" y="55510"/>
                </a:lnTo>
                <a:lnTo>
                  <a:pt x="75990" y="55510"/>
                </a:lnTo>
                <a:lnTo>
                  <a:pt x="75980" y="55530"/>
                </a:lnTo>
                <a:lnTo>
                  <a:pt x="76020" y="55550"/>
                </a:lnTo>
                <a:lnTo>
                  <a:pt x="76050" y="55580"/>
                </a:lnTo>
                <a:lnTo>
                  <a:pt x="76070" y="55600"/>
                </a:lnTo>
                <a:lnTo>
                  <a:pt x="76080" y="55600"/>
                </a:lnTo>
                <a:lnTo>
                  <a:pt x="76120" y="55610"/>
                </a:lnTo>
                <a:lnTo>
                  <a:pt x="76130" y="55620"/>
                </a:lnTo>
                <a:lnTo>
                  <a:pt x="76130" y="55640"/>
                </a:lnTo>
                <a:lnTo>
                  <a:pt x="76120" y="55650"/>
                </a:lnTo>
                <a:lnTo>
                  <a:pt x="76130" y="55660"/>
                </a:lnTo>
                <a:lnTo>
                  <a:pt x="76130" y="55680"/>
                </a:lnTo>
                <a:lnTo>
                  <a:pt x="76140" y="55700"/>
                </a:lnTo>
                <a:lnTo>
                  <a:pt x="76140" y="55710"/>
                </a:lnTo>
                <a:lnTo>
                  <a:pt x="76150" y="55720"/>
                </a:lnTo>
                <a:lnTo>
                  <a:pt x="76160" y="55720"/>
                </a:lnTo>
                <a:lnTo>
                  <a:pt x="76180" y="55720"/>
                </a:lnTo>
                <a:lnTo>
                  <a:pt x="76190" y="55720"/>
                </a:lnTo>
                <a:lnTo>
                  <a:pt x="76190" y="55730"/>
                </a:lnTo>
                <a:lnTo>
                  <a:pt x="76200" y="55730"/>
                </a:lnTo>
                <a:lnTo>
                  <a:pt x="76200" y="55750"/>
                </a:lnTo>
                <a:lnTo>
                  <a:pt x="76210" y="55760"/>
                </a:lnTo>
                <a:lnTo>
                  <a:pt x="76220" y="55770"/>
                </a:lnTo>
                <a:lnTo>
                  <a:pt x="76250" y="55780"/>
                </a:lnTo>
                <a:lnTo>
                  <a:pt x="76260" y="55780"/>
                </a:lnTo>
                <a:lnTo>
                  <a:pt x="76270" y="55790"/>
                </a:lnTo>
                <a:lnTo>
                  <a:pt x="76280" y="55800"/>
                </a:lnTo>
                <a:lnTo>
                  <a:pt x="76320" y="55800"/>
                </a:lnTo>
                <a:lnTo>
                  <a:pt x="76290" y="55850"/>
                </a:lnTo>
                <a:lnTo>
                  <a:pt x="76290" y="55870"/>
                </a:lnTo>
                <a:lnTo>
                  <a:pt x="76290" y="55880"/>
                </a:lnTo>
                <a:lnTo>
                  <a:pt x="76300" y="55890"/>
                </a:lnTo>
                <a:lnTo>
                  <a:pt x="76320" y="55900"/>
                </a:lnTo>
                <a:lnTo>
                  <a:pt x="76330" y="55920"/>
                </a:lnTo>
                <a:lnTo>
                  <a:pt x="76340" y="55930"/>
                </a:lnTo>
                <a:lnTo>
                  <a:pt x="76340" y="55950"/>
                </a:lnTo>
                <a:lnTo>
                  <a:pt x="76340" y="55970"/>
                </a:lnTo>
                <a:lnTo>
                  <a:pt x="76350" y="55980"/>
                </a:lnTo>
                <a:lnTo>
                  <a:pt x="76360" y="56000"/>
                </a:lnTo>
                <a:lnTo>
                  <a:pt x="76350" y="56010"/>
                </a:lnTo>
                <a:lnTo>
                  <a:pt x="76340" y="56040"/>
                </a:lnTo>
                <a:lnTo>
                  <a:pt x="76340" y="56050"/>
                </a:lnTo>
                <a:lnTo>
                  <a:pt x="76340" y="56070"/>
                </a:lnTo>
                <a:lnTo>
                  <a:pt x="76340" y="56080"/>
                </a:lnTo>
                <a:lnTo>
                  <a:pt x="76330" y="56090"/>
                </a:lnTo>
                <a:lnTo>
                  <a:pt x="76310" y="56130"/>
                </a:lnTo>
                <a:lnTo>
                  <a:pt x="76290" y="56150"/>
                </a:lnTo>
                <a:lnTo>
                  <a:pt x="76240" y="56190"/>
                </a:lnTo>
                <a:lnTo>
                  <a:pt x="76230" y="56210"/>
                </a:lnTo>
                <a:lnTo>
                  <a:pt x="76240" y="56240"/>
                </a:lnTo>
                <a:lnTo>
                  <a:pt x="76260" y="56300"/>
                </a:lnTo>
                <a:lnTo>
                  <a:pt x="76280" y="56310"/>
                </a:lnTo>
                <a:lnTo>
                  <a:pt x="76310" y="56330"/>
                </a:lnTo>
                <a:lnTo>
                  <a:pt x="76320" y="56340"/>
                </a:lnTo>
                <a:lnTo>
                  <a:pt x="76330" y="56360"/>
                </a:lnTo>
                <a:lnTo>
                  <a:pt x="76330" y="56370"/>
                </a:lnTo>
                <a:lnTo>
                  <a:pt x="76380" y="56400"/>
                </a:lnTo>
                <a:lnTo>
                  <a:pt x="76390" y="56420"/>
                </a:lnTo>
                <a:lnTo>
                  <a:pt x="76400" y="56440"/>
                </a:lnTo>
                <a:lnTo>
                  <a:pt x="76410" y="56440"/>
                </a:lnTo>
                <a:lnTo>
                  <a:pt x="76420" y="56450"/>
                </a:lnTo>
                <a:lnTo>
                  <a:pt x="76450" y="56450"/>
                </a:lnTo>
                <a:lnTo>
                  <a:pt x="76460" y="56460"/>
                </a:lnTo>
                <a:lnTo>
                  <a:pt x="76490" y="56450"/>
                </a:lnTo>
                <a:lnTo>
                  <a:pt x="76500" y="56450"/>
                </a:lnTo>
                <a:lnTo>
                  <a:pt x="76500" y="56460"/>
                </a:lnTo>
                <a:lnTo>
                  <a:pt x="76500" y="56470"/>
                </a:lnTo>
                <a:lnTo>
                  <a:pt x="76500" y="56480"/>
                </a:lnTo>
                <a:lnTo>
                  <a:pt x="76500" y="56490"/>
                </a:lnTo>
                <a:lnTo>
                  <a:pt x="76510" y="56500"/>
                </a:lnTo>
                <a:lnTo>
                  <a:pt x="76510" y="56510"/>
                </a:lnTo>
                <a:lnTo>
                  <a:pt x="76500" y="56520"/>
                </a:lnTo>
                <a:lnTo>
                  <a:pt x="76480" y="56500"/>
                </a:lnTo>
                <a:lnTo>
                  <a:pt x="76470" y="56500"/>
                </a:lnTo>
                <a:lnTo>
                  <a:pt x="76460" y="56510"/>
                </a:lnTo>
                <a:lnTo>
                  <a:pt x="76410" y="56530"/>
                </a:lnTo>
                <a:lnTo>
                  <a:pt x="76400" y="56540"/>
                </a:lnTo>
                <a:lnTo>
                  <a:pt x="76400" y="56550"/>
                </a:lnTo>
                <a:lnTo>
                  <a:pt x="76380" y="56560"/>
                </a:lnTo>
                <a:lnTo>
                  <a:pt x="76370" y="56580"/>
                </a:lnTo>
                <a:lnTo>
                  <a:pt x="76390" y="56590"/>
                </a:lnTo>
                <a:lnTo>
                  <a:pt x="76360" y="56620"/>
                </a:lnTo>
                <a:lnTo>
                  <a:pt x="76350" y="56640"/>
                </a:lnTo>
                <a:lnTo>
                  <a:pt x="76350" y="56650"/>
                </a:lnTo>
                <a:lnTo>
                  <a:pt x="76360" y="56670"/>
                </a:lnTo>
                <a:lnTo>
                  <a:pt x="76370" y="56680"/>
                </a:lnTo>
                <a:lnTo>
                  <a:pt x="76390" y="56690"/>
                </a:lnTo>
                <a:lnTo>
                  <a:pt x="76400" y="56700"/>
                </a:lnTo>
                <a:lnTo>
                  <a:pt x="76420" y="56720"/>
                </a:lnTo>
                <a:lnTo>
                  <a:pt x="76430" y="56730"/>
                </a:lnTo>
                <a:lnTo>
                  <a:pt x="76430" y="56750"/>
                </a:lnTo>
                <a:lnTo>
                  <a:pt x="76410" y="56760"/>
                </a:lnTo>
                <a:lnTo>
                  <a:pt x="76380" y="56770"/>
                </a:lnTo>
                <a:lnTo>
                  <a:pt x="76370" y="56770"/>
                </a:lnTo>
                <a:lnTo>
                  <a:pt x="76370" y="56780"/>
                </a:lnTo>
                <a:lnTo>
                  <a:pt x="76330" y="56790"/>
                </a:lnTo>
                <a:lnTo>
                  <a:pt x="76320" y="56820"/>
                </a:lnTo>
                <a:lnTo>
                  <a:pt x="76280" y="56850"/>
                </a:lnTo>
                <a:lnTo>
                  <a:pt x="76280" y="56870"/>
                </a:lnTo>
                <a:lnTo>
                  <a:pt x="76270" y="56910"/>
                </a:lnTo>
                <a:lnTo>
                  <a:pt x="76270" y="56930"/>
                </a:lnTo>
                <a:lnTo>
                  <a:pt x="76240" y="56960"/>
                </a:lnTo>
                <a:lnTo>
                  <a:pt x="76240" y="56970"/>
                </a:lnTo>
                <a:lnTo>
                  <a:pt x="76240" y="56990"/>
                </a:lnTo>
                <a:lnTo>
                  <a:pt x="76230" y="57000"/>
                </a:lnTo>
                <a:lnTo>
                  <a:pt x="76150" y="57020"/>
                </a:lnTo>
                <a:lnTo>
                  <a:pt x="76120" y="57050"/>
                </a:lnTo>
                <a:lnTo>
                  <a:pt x="76110" y="57050"/>
                </a:lnTo>
                <a:lnTo>
                  <a:pt x="76100" y="57060"/>
                </a:lnTo>
                <a:lnTo>
                  <a:pt x="76100" y="57080"/>
                </a:lnTo>
                <a:lnTo>
                  <a:pt x="76100" y="57120"/>
                </a:lnTo>
                <a:lnTo>
                  <a:pt x="76100" y="57190"/>
                </a:lnTo>
                <a:lnTo>
                  <a:pt x="76090" y="57190"/>
                </a:lnTo>
                <a:lnTo>
                  <a:pt x="76090" y="57200"/>
                </a:lnTo>
                <a:lnTo>
                  <a:pt x="76070" y="57200"/>
                </a:lnTo>
                <a:lnTo>
                  <a:pt x="76060" y="57200"/>
                </a:lnTo>
                <a:lnTo>
                  <a:pt x="76050" y="57200"/>
                </a:lnTo>
                <a:lnTo>
                  <a:pt x="76040" y="57210"/>
                </a:lnTo>
                <a:lnTo>
                  <a:pt x="76030" y="57230"/>
                </a:lnTo>
                <a:lnTo>
                  <a:pt x="76040" y="57240"/>
                </a:lnTo>
                <a:lnTo>
                  <a:pt x="76040" y="57260"/>
                </a:lnTo>
                <a:lnTo>
                  <a:pt x="76050" y="57260"/>
                </a:lnTo>
                <a:lnTo>
                  <a:pt x="76060" y="57260"/>
                </a:lnTo>
                <a:lnTo>
                  <a:pt x="76080" y="57250"/>
                </a:lnTo>
                <a:lnTo>
                  <a:pt x="76090" y="57250"/>
                </a:lnTo>
                <a:lnTo>
                  <a:pt x="76090" y="57260"/>
                </a:lnTo>
                <a:lnTo>
                  <a:pt x="76090" y="57280"/>
                </a:lnTo>
                <a:lnTo>
                  <a:pt x="76080" y="57290"/>
                </a:lnTo>
                <a:lnTo>
                  <a:pt x="76080" y="57310"/>
                </a:lnTo>
                <a:lnTo>
                  <a:pt x="76070" y="57320"/>
                </a:lnTo>
                <a:lnTo>
                  <a:pt x="76060" y="57330"/>
                </a:lnTo>
                <a:lnTo>
                  <a:pt x="76050" y="57340"/>
                </a:lnTo>
                <a:lnTo>
                  <a:pt x="76000" y="57340"/>
                </a:lnTo>
                <a:lnTo>
                  <a:pt x="75970" y="57350"/>
                </a:lnTo>
                <a:lnTo>
                  <a:pt x="75960" y="57370"/>
                </a:lnTo>
                <a:lnTo>
                  <a:pt x="75970" y="57400"/>
                </a:lnTo>
                <a:lnTo>
                  <a:pt x="75970" y="57410"/>
                </a:lnTo>
                <a:lnTo>
                  <a:pt x="75980" y="57420"/>
                </a:lnTo>
                <a:lnTo>
                  <a:pt x="75970" y="57440"/>
                </a:lnTo>
                <a:lnTo>
                  <a:pt x="75950" y="57440"/>
                </a:lnTo>
                <a:lnTo>
                  <a:pt x="75950" y="57460"/>
                </a:lnTo>
                <a:lnTo>
                  <a:pt x="75960" y="57470"/>
                </a:lnTo>
                <a:lnTo>
                  <a:pt x="75960" y="57480"/>
                </a:lnTo>
                <a:lnTo>
                  <a:pt x="75960" y="57490"/>
                </a:lnTo>
                <a:lnTo>
                  <a:pt x="75950" y="57540"/>
                </a:lnTo>
                <a:lnTo>
                  <a:pt x="75950" y="57550"/>
                </a:lnTo>
                <a:lnTo>
                  <a:pt x="75970" y="57570"/>
                </a:lnTo>
                <a:lnTo>
                  <a:pt x="75970" y="57590"/>
                </a:lnTo>
                <a:lnTo>
                  <a:pt x="75980" y="57610"/>
                </a:lnTo>
                <a:lnTo>
                  <a:pt x="75980" y="57650"/>
                </a:lnTo>
                <a:lnTo>
                  <a:pt x="75970" y="57660"/>
                </a:lnTo>
                <a:lnTo>
                  <a:pt x="75950" y="57670"/>
                </a:lnTo>
                <a:lnTo>
                  <a:pt x="75950" y="57680"/>
                </a:lnTo>
                <a:lnTo>
                  <a:pt x="75960" y="57700"/>
                </a:lnTo>
                <a:lnTo>
                  <a:pt x="75960" y="57710"/>
                </a:lnTo>
                <a:lnTo>
                  <a:pt x="75950" y="57730"/>
                </a:lnTo>
                <a:lnTo>
                  <a:pt x="75940" y="57740"/>
                </a:lnTo>
                <a:lnTo>
                  <a:pt x="75930" y="57750"/>
                </a:lnTo>
                <a:lnTo>
                  <a:pt x="75910" y="57750"/>
                </a:lnTo>
                <a:lnTo>
                  <a:pt x="75870" y="57800"/>
                </a:lnTo>
                <a:lnTo>
                  <a:pt x="75860" y="57820"/>
                </a:lnTo>
                <a:lnTo>
                  <a:pt x="75880" y="57840"/>
                </a:lnTo>
                <a:lnTo>
                  <a:pt x="75880" y="57850"/>
                </a:lnTo>
                <a:lnTo>
                  <a:pt x="75870" y="57860"/>
                </a:lnTo>
                <a:lnTo>
                  <a:pt x="75870" y="57870"/>
                </a:lnTo>
                <a:lnTo>
                  <a:pt x="75870" y="57890"/>
                </a:lnTo>
                <a:lnTo>
                  <a:pt x="75840" y="57920"/>
                </a:lnTo>
                <a:lnTo>
                  <a:pt x="75830" y="57930"/>
                </a:lnTo>
                <a:lnTo>
                  <a:pt x="75830" y="57940"/>
                </a:lnTo>
                <a:lnTo>
                  <a:pt x="75830" y="57950"/>
                </a:lnTo>
                <a:lnTo>
                  <a:pt x="75830" y="57960"/>
                </a:lnTo>
                <a:lnTo>
                  <a:pt x="75820" y="57970"/>
                </a:lnTo>
                <a:lnTo>
                  <a:pt x="75820" y="57980"/>
                </a:lnTo>
                <a:lnTo>
                  <a:pt x="75820" y="57990"/>
                </a:lnTo>
                <a:lnTo>
                  <a:pt x="75830" y="57990"/>
                </a:lnTo>
                <a:lnTo>
                  <a:pt x="75840" y="58000"/>
                </a:lnTo>
                <a:lnTo>
                  <a:pt x="75850" y="58060"/>
                </a:lnTo>
                <a:lnTo>
                  <a:pt x="75840" y="58060"/>
                </a:lnTo>
                <a:lnTo>
                  <a:pt x="75840" y="58070"/>
                </a:lnTo>
                <a:lnTo>
                  <a:pt x="75820" y="58100"/>
                </a:lnTo>
                <a:lnTo>
                  <a:pt x="75810" y="58130"/>
                </a:lnTo>
                <a:lnTo>
                  <a:pt x="75810" y="58150"/>
                </a:lnTo>
                <a:lnTo>
                  <a:pt x="75820" y="58170"/>
                </a:lnTo>
                <a:lnTo>
                  <a:pt x="75850" y="58220"/>
                </a:lnTo>
                <a:lnTo>
                  <a:pt x="75850" y="58230"/>
                </a:lnTo>
                <a:lnTo>
                  <a:pt x="75860" y="58240"/>
                </a:lnTo>
                <a:lnTo>
                  <a:pt x="75850" y="58250"/>
                </a:lnTo>
                <a:lnTo>
                  <a:pt x="75850" y="58260"/>
                </a:lnTo>
                <a:lnTo>
                  <a:pt x="75860" y="58280"/>
                </a:lnTo>
                <a:lnTo>
                  <a:pt x="75860" y="58300"/>
                </a:lnTo>
                <a:lnTo>
                  <a:pt x="75870" y="58330"/>
                </a:lnTo>
                <a:lnTo>
                  <a:pt x="75870" y="58340"/>
                </a:lnTo>
                <a:lnTo>
                  <a:pt x="75860" y="58360"/>
                </a:lnTo>
                <a:lnTo>
                  <a:pt x="75850" y="58380"/>
                </a:lnTo>
                <a:lnTo>
                  <a:pt x="75860" y="58390"/>
                </a:lnTo>
                <a:lnTo>
                  <a:pt x="75860" y="58410"/>
                </a:lnTo>
                <a:lnTo>
                  <a:pt x="75870" y="58440"/>
                </a:lnTo>
                <a:lnTo>
                  <a:pt x="75870" y="58460"/>
                </a:lnTo>
                <a:lnTo>
                  <a:pt x="75860" y="58480"/>
                </a:lnTo>
                <a:lnTo>
                  <a:pt x="75860" y="58500"/>
                </a:lnTo>
                <a:lnTo>
                  <a:pt x="75860" y="58520"/>
                </a:lnTo>
                <a:lnTo>
                  <a:pt x="75870" y="58540"/>
                </a:lnTo>
                <a:lnTo>
                  <a:pt x="75880" y="58560"/>
                </a:lnTo>
                <a:lnTo>
                  <a:pt x="75900" y="58590"/>
                </a:lnTo>
                <a:lnTo>
                  <a:pt x="75910" y="58590"/>
                </a:lnTo>
                <a:lnTo>
                  <a:pt x="75920" y="58590"/>
                </a:lnTo>
                <a:lnTo>
                  <a:pt x="75930" y="58580"/>
                </a:lnTo>
                <a:lnTo>
                  <a:pt x="75930" y="58570"/>
                </a:lnTo>
                <a:lnTo>
                  <a:pt x="75960" y="58570"/>
                </a:lnTo>
                <a:lnTo>
                  <a:pt x="75970" y="58590"/>
                </a:lnTo>
                <a:lnTo>
                  <a:pt x="75950" y="58610"/>
                </a:lnTo>
                <a:lnTo>
                  <a:pt x="75900" y="58640"/>
                </a:lnTo>
                <a:lnTo>
                  <a:pt x="75870" y="58670"/>
                </a:lnTo>
                <a:lnTo>
                  <a:pt x="75860" y="58670"/>
                </a:lnTo>
                <a:lnTo>
                  <a:pt x="75840" y="58680"/>
                </a:lnTo>
                <a:lnTo>
                  <a:pt x="75830" y="58690"/>
                </a:lnTo>
                <a:lnTo>
                  <a:pt x="75830" y="58710"/>
                </a:lnTo>
                <a:lnTo>
                  <a:pt x="75820" y="58740"/>
                </a:lnTo>
                <a:lnTo>
                  <a:pt x="75810" y="58760"/>
                </a:lnTo>
                <a:lnTo>
                  <a:pt x="75810" y="58770"/>
                </a:lnTo>
                <a:lnTo>
                  <a:pt x="75800" y="58780"/>
                </a:lnTo>
                <a:lnTo>
                  <a:pt x="75790" y="58790"/>
                </a:lnTo>
                <a:lnTo>
                  <a:pt x="75790" y="58800"/>
                </a:lnTo>
                <a:lnTo>
                  <a:pt x="75820" y="58860"/>
                </a:lnTo>
                <a:lnTo>
                  <a:pt x="75830" y="58870"/>
                </a:lnTo>
                <a:lnTo>
                  <a:pt x="75840" y="58870"/>
                </a:lnTo>
                <a:lnTo>
                  <a:pt x="75860" y="58880"/>
                </a:lnTo>
                <a:lnTo>
                  <a:pt x="75870" y="58880"/>
                </a:lnTo>
                <a:lnTo>
                  <a:pt x="75870" y="58900"/>
                </a:lnTo>
                <a:lnTo>
                  <a:pt x="75870" y="58920"/>
                </a:lnTo>
                <a:lnTo>
                  <a:pt x="75850" y="58970"/>
                </a:lnTo>
                <a:lnTo>
                  <a:pt x="75860" y="58980"/>
                </a:lnTo>
                <a:lnTo>
                  <a:pt x="75860" y="58990"/>
                </a:lnTo>
                <a:lnTo>
                  <a:pt x="75870" y="59020"/>
                </a:lnTo>
                <a:lnTo>
                  <a:pt x="75870" y="59040"/>
                </a:lnTo>
                <a:lnTo>
                  <a:pt x="75880" y="59060"/>
                </a:lnTo>
                <a:lnTo>
                  <a:pt x="75880" y="59080"/>
                </a:lnTo>
                <a:lnTo>
                  <a:pt x="75880" y="59100"/>
                </a:lnTo>
                <a:lnTo>
                  <a:pt x="75860" y="59130"/>
                </a:lnTo>
                <a:lnTo>
                  <a:pt x="75860" y="59140"/>
                </a:lnTo>
                <a:lnTo>
                  <a:pt x="75860" y="59150"/>
                </a:lnTo>
                <a:lnTo>
                  <a:pt x="75860" y="59160"/>
                </a:lnTo>
                <a:lnTo>
                  <a:pt x="75850" y="59170"/>
                </a:lnTo>
                <a:lnTo>
                  <a:pt x="75840" y="59180"/>
                </a:lnTo>
                <a:lnTo>
                  <a:pt x="75820" y="59210"/>
                </a:lnTo>
                <a:lnTo>
                  <a:pt x="75820" y="59230"/>
                </a:lnTo>
                <a:lnTo>
                  <a:pt x="75810" y="59280"/>
                </a:lnTo>
                <a:lnTo>
                  <a:pt x="75800" y="59340"/>
                </a:lnTo>
                <a:lnTo>
                  <a:pt x="75810" y="59350"/>
                </a:lnTo>
                <a:lnTo>
                  <a:pt x="75750" y="59350"/>
                </a:lnTo>
                <a:lnTo>
                  <a:pt x="75740" y="59360"/>
                </a:lnTo>
                <a:lnTo>
                  <a:pt x="75740" y="59370"/>
                </a:lnTo>
                <a:lnTo>
                  <a:pt x="75750" y="59370"/>
                </a:lnTo>
                <a:lnTo>
                  <a:pt x="75760" y="59370"/>
                </a:lnTo>
                <a:lnTo>
                  <a:pt x="75770" y="59360"/>
                </a:lnTo>
                <a:lnTo>
                  <a:pt x="75780" y="59370"/>
                </a:lnTo>
                <a:lnTo>
                  <a:pt x="75780" y="59380"/>
                </a:lnTo>
                <a:lnTo>
                  <a:pt x="75770" y="59380"/>
                </a:lnTo>
                <a:lnTo>
                  <a:pt x="75770" y="59390"/>
                </a:lnTo>
                <a:lnTo>
                  <a:pt x="75750" y="59400"/>
                </a:lnTo>
                <a:lnTo>
                  <a:pt x="75750" y="59410"/>
                </a:lnTo>
                <a:lnTo>
                  <a:pt x="75750" y="59420"/>
                </a:lnTo>
                <a:lnTo>
                  <a:pt x="75750" y="59430"/>
                </a:lnTo>
                <a:lnTo>
                  <a:pt x="75750" y="59440"/>
                </a:lnTo>
                <a:lnTo>
                  <a:pt x="75760" y="59430"/>
                </a:lnTo>
                <a:lnTo>
                  <a:pt x="75770" y="59430"/>
                </a:lnTo>
                <a:lnTo>
                  <a:pt x="75770" y="59440"/>
                </a:lnTo>
                <a:lnTo>
                  <a:pt x="75760" y="59450"/>
                </a:lnTo>
                <a:lnTo>
                  <a:pt x="75760" y="59470"/>
                </a:lnTo>
                <a:lnTo>
                  <a:pt x="75760" y="59480"/>
                </a:lnTo>
                <a:lnTo>
                  <a:pt x="75770" y="59500"/>
                </a:lnTo>
                <a:lnTo>
                  <a:pt x="75760" y="59510"/>
                </a:lnTo>
                <a:lnTo>
                  <a:pt x="75760" y="59520"/>
                </a:lnTo>
                <a:lnTo>
                  <a:pt x="75760" y="59540"/>
                </a:lnTo>
                <a:lnTo>
                  <a:pt x="75750" y="59550"/>
                </a:lnTo>
                <a:lnTo>
                  <a:pt x="75740" y="59550"/>
                </a:lnTo>
                <a:lnTo>
                  <a:pt x="75720" y="59550"/>
                </a:lnTo>
                <a:lnTo>
                  <a:pt x="75740" y="59570"/>
                </a:lnTo>
                <a:lnTo>
                  <a:pt x="75750" y="59570"/>
                </a:lnTo>
                <a:lnTo>
                  <a:pt x="75750" y="59590"/>
                </a:lnTo>
                <a:lnTo>
                  <a:pt x="75740" y="59600"/>
                </a:lnTo>
                <a:lnTo>
                  <a:pt x="75710" y="59610"/>
                </a:lnTo>
                <a:lnTo>
                  <a:pt x="75680" y="59610"/>
                </a:lnTo>
                <a:lnTo>
                  <a:pt x="75670" y="59620"/>
                </a:lnTo>
                <a:lnTo>
                  <a:pt x="75680" y="59630"/>
                </a:lnTo>
                <a:lnTo>
                  <a:pt x="75690" y="59620"/>
                </a:lnTo>
                <a:lnTo>
                  <a:pt x="75700" y="59620"/>
                </a:lnTo>
                <a:lnTo>
                  <a:pt x="75700" y="59630"/>
                </a:lnTo>
                <a:lnTo>
                  <a:pt x="75700" y="59640"/>
                </a:lnTo>
                <a:lnTo>
                  <a:pt x="75690" y="59650"/>
                </a:lnTo>
                <a:lnTo>
                  <a:pt x="75690" y="59660"/>
                </a:lnTo>
                <a:lnTo>
                  <a:pt x="75700" y="59660"/>
                </a:lnTo>
                <a:lnTo>
                  <a:pt x="75710" y="59650"/>
                </a:lnTo>
                <a:lnTo>
                  <a:pt x="75710" y="59660"/>
                </a:lnTo>
                <a:lnTo>
                  <a:pt x="75710" y="59670"/>
                </a:lnTo>
                <a:lnTo>
                  <a:pt x="75720" y="59670"/>
                </a:lnTo>
                <a:lnTo>
                  <a:pt x="75720" y="59650"/>
                </a:lnTo>
                <a:lnTo>
                  <a:pt x="75720" y="59640"/>
                </a:lnTo>
                <a:lnTo>
                  <a:pt x="75730" y="59620"/>
                </a:lnTo>
                <a:lnTo>
                  <a:pt x="75750" y="59620"/>
                </a:lnTo>
                <a:lnTo>
                  <a:pt x="75750" y="59610"/>
                </a:lnTo>
                <a:lnTo>
                  <a:pt x="75760" y="59610"/>
                </a:lnTo>
                <a:lnTo>
                  <a:pt x="75760" y="59620"/>
                </a:lnTo>
                <a:lnTo>
                  <a:pt x="75760" y="59630"/>
                </a:lnTo>
                <a:lnTo>
                  <a:pt x="75770" y="59640"/>
                </a:lnTo>
                <a:lnTo>
                  <a:pt x="75780" y="59640"/>
                </a:lnTo>
                <a:lnTo>
                  <a:pt x="75770" y="59670"/>
                </a:lnTo>
                <a:lnTo>
                  <a:pt x="75760" y="59700"/>
                </a:lnTo>
                <a:lnTo>
                  <a:pt x="75750" y="59720"/>
                </a:lnTo>
                <a:lnTo>
                  <a:pt x="75740" y="59740"/>
                </a:lnTo>
                <a:lnTo>
                  <a:pt x="75700" y="59760"/>
                </a:lnTo>
                <a:lnTo>
                  <a:pt x="75690" y="59780"/>
                </a:lnTo>
                <a:lnTo>
                  <a:pt x="75690" y="59790"/>
                </a:lnTo>
                <a:lnTo>
                  <a:pt x="75690" y="59800"/>
                </a:lnTo>
                <a:lnTo>
                  <a:pt x="75690" y="59810"/>
                </a:lnTo>
                <a:lnTo>
                  <a:pt x="75680" y="59820"/>
                </a:lnTo>
                <a:lnTo>
                  <a:pt x="75670" y="59840"/>
                </a:lnTo>
                <a:lnTo>
                  <a:pt x="75670" y="59860"/>
                </a:lnTo>
                <a:lnTo>
                  <a:pt x="75660" y="59880"/>
                </a:lnTo>
                <a:lnTo>
                  <a:pt x="75650" y="59910"/>
                </a:lnTo>
                <a:lnTo>
                  <a:pt x="75650" y="59970"/>
                </a:lnTo>
                <a:lnTo>
                  <a:pt x="75650" y="60010"/>
                </a:lnTo>
                <a:lnTo>
                  <a:pt x="75650" y="60030"/>
                </a:lnTo>
                <a:lnTo>
                  <a:pt x="75640" y="60040"/>
                </a:lnTo>
                <a:lnTo>
                  <a:pt x="75640" y="60060"/>
                </a:lnTo>
                <a:lnTo>
                  <a:pt x="75650" y="60070"/>
                </a:lnTo>
                <a:lnTo>
                  <a:pt x="75650" y="60080"/>
                </a:lnTo>
                <a:lnTo>
                  <a:pt x="75650" y="60100"/>
                </a:lnTo>
                <a:lnTo>
                  <a:pt x="75650" y="60120"/>
                </a:lnTo>
                <a:lnTo>
                  <a:pt x="75640" y="60150"/>
                </a:lnTo>
                <a:lnTo>
                  <a:pt x="75640" y="60160"/>
                </a:lnTo>
                <a:lnTo>
                  <a:pt x="75610" y="60170"/>
                </a:lnTo>
                <a:lnTo>
                  <a:pt x="75590" y="60200"/>
                </a:lnTo>
                <a:lnTo>
                  <a:pt x="75580" y="60200"/>
                </a:lnTo>
                <a:lnTo>
                  <a:pt x="75580" y="60210"/>
                </a:lnTo>
                <a:lnTo>
                  <a:pt x="75570" y="60230"/>
                </a:lnTo>
                <a:lnTo>
                  <a:pt x="75570" y="60240"/>
                </a:lnTo>
                <a:lnTo>
                  <a:pt x="75560" y="60240"/>
                </a:lnTo>
                <a:lnTo>
                  <a:pt x="75560" y="60260"/>
                </a:lnTo>
                <a:lnTo>
                  <a:pt x="75550" y="60270"/>
                </a:lnTo>
                <a:lnTo>
                  <a:pt x="75530" y="60280"/>
                </a:lnTo>
                <a:lnTo>
                  <a:pt x="75500" y="60290"/>
                </a:lnTo>
                <a:lnTo>
                  <a:pt x="75390" y="60400"/>
                </a:lnTo>
                <a:lnTo>
                  <a:pt x="75360" y="60430"/>
                </a:lnTo>
                <a:lnTo>
                  <a:pt x="75350" y="60460"/>
                </a:lnTo>
                <a:lnTo>
                  <a:pt x="75330" y="60490"/>
                </a:lnTo>
                <a:lnTo>
                  <a:pt x="75310" y="60520"/>
                </a:lnTo>
                <a:lnTo>
                  <a:pt x="75260" y="60570"/>
                </a:lnTo>
                <a:lnTo>
                  <a:pt x="75230" y="60610"/>
                </a:lnTo>
                <a:lnTo>
                  <a:pt x="75220" y="60620"/>
                </a:lnTo>
                <a:lnTo>
                  <a:pt x="75170" y="60650"/>
                </a:lnTo>
                <a:lnTo>
                  <a:pt x="75150" y="60670"/>
                </a:lnTo>
                <a:lnTo>
                  <a:pt x="75070" y="60780"/>
                </a:lnTo>
                <a:lnTo>
                  <a:pt x="75060" y="60800"/>
                </a:lnTo>
                <a:lnTo>
                  <a:pt x="75050" y="60820"/>
                </a:lnTo>
                <a:lnTo>
                  <a:pt x="75040" y="60850"/>
                </a:lnTo>
                <a:lnTo>
                  <a:pt x="75040" y="60860"/>
                </a:lnTo>
                <a:lnTo>
                  <a:pt x="75040" y="60870"/>
                </a:lnTo>
                <a:lnTo>
                  <a:pt x="75040" y="60880"/>
                </a:lnTo>
                <a:lnTo>
                  <a:pt x="75030" y="60890"/>
                </a:lnTo>
                <a:lnTo>
                  <a:pt x="75020" y="60910"/>
                </a:lnTo>
                <a:lnTo>
                  <a:pt x="75010" y="60920"/>
                </a:lnTo>
                <a:lnTo>
                  <a:pt x="75000" y="60930"/>
                </a:lnTo>
                <a:lnTo>
                  <a:pt x="74990" y="60960"/>
                </a:lnTo>
                <a:lnTo>
                  <a:pt x="74980" y="60980"/>
                </a:lnTo>
                <a:lnTo>
                  <a:pt x="74960" y="61020"/>
                </a:lnTo>
                <a:lnTo>
                  <a:pt x="74950" y="61030"/>
                </a:lnTo>
                <a:lnTo>
                  <a:pt x="74950" y="61050"/>
                </a:lnTo>
                <a:lnTo>
                  <a:pt x="74940" y="61070"/>
                </a:lnTo>
                <a:lnTo>
                  <a:pt x="74930" y="61090"/>
                </a:lnTo>
                <a:lnTo>
                  <a:pt x="74930" y="61110"/>
                </a:lnTo>
                <a:lnTo>
                  <a:pt x="74930" y="61120"/>
                </a:lnTo>
                <a:lnTo>
                  <a:pt x="74930" y="61140"/>
                </a:lnTo>
                <a:lnTo>
                  <a:pt x="74920" y="61150"/>
                </a:lnTo>
                <a:lnTo>
                  <a:pt x="74890" y="61150"/>
                </a:lnTo>
                <a:lnTo>
                  <a:pt x="74890" y="61140"/>
                </a:lnTo>
                <a:lnTo>
                  <a:pt x="74880" y="61130"/>
                </a:lnTo>
                <a:lnTo>
                  <a:pt x="74870" y="61120"/>
                </a:lnTo>
                <a:lnTo>
                  <a:pt x="74840" y="61090"/>
                </a:lnTo>
                <a:lnTo>
                  <a:pt x="74820" y="61080"/>
                </a:lnTo>
                <a:lnTo>
                  <a:pt x="74810" y="61080"/>
                </a:lnTo>
                <a:lnTo>
                  <a:pt x="74800" y="61080"/>
                </a:lnTo>
                <a:lnTo>
                  <a:pt x="74770" y="61090"/>
                </a:lnTo>
                <a:lnTo>
                  <a:pt x="74760" y="61100"/>
                </a:lnTo>
                <a:lnTo>
                  <a:pt x="74750" y="61100"/>
                </a:lnTo>
                <a:lnTo>
                  <a:pt x="74740" y="61110"/>
                </a:lnTo>
                <a:lnTo>
                  <a:pt x="74730" y="61100"/>
                </a:lnTo>
                <a:lnTo>
                  <a:pt x="74670" y="61090"/>
                </a:lnTo>
                <a:lnTo>
                  <a:pt x="74660" y="61090"/>
                </a:lnTo>
                <a:lnTo>
                  <a:pt x="74660" y="61080"/>
                </a:lnTo>
                <a:lnTo>
                  <a:pt x="74660" y="61070"/>
                </a:lnTo>
                <a:lnTo>
                  <a:pt x="74650" y="61070"/>
                </a:lnTo>
                <a:lnTo>
                  <a:pt x="74640" y="61070"/>
                </a:lnTo>
                <a:lnTo>
                  <a:pt x="74630" y="61070"/>
                </a:lnTo>
                <a:lnTo>
                  <a:pt x="74620" y="61070"/>
                </a:lnTo>
                <a:lnTo>
                  <a:pt x="74620" y="61060"/>
                </a:lnTo>
                <a:lnTo>
                  <a:pt x="74630" y="61060"/>
                </a:lnTo>
                <a:lnTo>
                  <a:pt x="74630" y="61050"/>
                </a:lnTo>
                <a:lnTo>
                  <a:pt x="74670" y="61040"/>
                </a:lnTo>
                <a:lnTo>
                  <a:pt x="74670" y="61030"/>
                </a:lnTo>
                <a:lnTo>
                  <a:pt x="74660" y="61020"/>
                </a:lnTo>
                <a:lnTo>
                  <a:pt x="74650" y="61010"/>
                </a:lnTo>
                <a:lnTo>
                  <a:pt x="74650" y="61000"/>
                </a:lnTo>
                <a:lnTo>
                  <a:pt x="74680" y="60960"/>
                </a:lnTo>
                <a:lnTo>
                  <a:pt x="74680" y="60950"/>
                </a:lnTo>
                <a:lnTo>
                  <a:pt x="74680" y="60940"/>
                </a:lnTo>
                <a:lnTo>
                  <a:pt x="74670" y="60930"/>
                </a:lnTo>
                <a:lnTo>
                  <a:pt x="74660" y="60930"/>
                </a:lnTo>
                <a:lnTo>
                  <a:pt x="74650" y="60920"/>
                </a:lnTo>
                <a:lnTo>
                  <a:pt x="74630" y="60930"/>
                </a:lnTo>
                <a:lnTo>
                  <a:pt x="74620" y="60920"/>
                </a:lnTo>
                <a:lnTo>
                  <a:pt x="74610" y="60920"/>
                </a:lnTo>
                <a:lnTo>
                  <a:pt x="74600" y="60920"/>
                </a:lnTo>
                <a:lnTo>
                  <a:pt x="74600" y="60910"/>
                </a:lnTo>
                <a:lnTo>
                  <a:pt x="74600" y="60900"/>
                </a:lnTo>
                <a:lnTo>
                  <a:pt x="74600" y="60890"/>
                </a:lnTo>
                <a:lnTo>
                  <a:pt x="74620" y="60860"/>
                </a:lnTo>
                <a:lnTo>
                  <a:pt x="74630" y="60850"/>
                </a:lnTo>
                <a:lnTo>
                  <a:pt x="74640" y="60850"/>
                </a:lnTo>
                <a:lnTo>
                  <a:pt x="74650" y="60850"/>
                </a:lnTo>
                <a:lnTo>
                  <a:pt x="74660" y="60840"/>
                </a:lnTo>
                <a:lnTo>
                  <a:pt x="74690" y="60830"/>
                </a:lnTo>
                <a:lnTo>
                  <a:pt x="74700" y="60830"/>
                </a:lnTo>
                <a:lnTo>
                  <a:pt x="74710" y="60830"/>
                </a:lnTo>
                <a:lnTo>
                  <a:pt x="74720" y="60830"/>
                </a:lnTo>
                <a:lnTo>
                  <a:pt x="74750" y="60800"/>
                </a:lnTo>
                <a:lnTo>
                  <a:pt x="74750" y="60790"/>
                </a:lnTo>
                <a:lnTo>
                  <a:pt x="74760" y="60790"/>
                </a:lnTo>
                <a:lnTo>
                  <a:pt x="74780" y="60800"/>
                </a:lnTo>
                <a:lnTo>
                  <a:pt x="74790" y="60800"/>
                </a:lnTo>
                <a:lnTo>
                  <a:pt x="74790" y="60790"/>
                </a:lnTo>
                <a:lnTo>
                  <a:pt x="74790" y="60780"/>
                </a:lnTo>
                <a:lnTo>
                  <a:pt x="74780" y="60770"/>
                </a:lnTo>
                <a:lnTo>
                  <a:pt x="74780" y="60760"/>
                </a:lnTo>
                <a:lnTo>
                  <a:pt x="74780" y="60750"/>
                </a:lnTo>
                <a:lnTo>
                  <a:pt x="74790" y="60750"/>
                </a:lnTo>
                <a:lnTo>
                  <a:pt x="74790" y="60740"/>
                </a:lnTo>
                <a:lnTo>
                  <a:pt x="74800" y="60740"/>
                </a:lnTo>
                <a:lnTo>
                  <a:pt x="74800" y="60730"/>
                </a:lnTo>
                <a:lnTo>
                  <a:pt x="74800" y="60720"/>
                </a:lnTo>
                <a:lnTo>
                  <a:pt x="74790" y="60710"/>
                </a:lnTo>
                <a:lnTo>
                  <a:pt x="74790" y="60700"/>
                </a:lnTo>
                <a:lnTo>
                  <a:pt x="74780" y="60700"/>
                </a:lnTo>
                <a:lnTo>
                  <a:pt x="74770" y="60700"/>
                </a:lnTo>
                <a:lnTo>
                  <a:pt x="74770" y="60690"/>
                </a:lnTo>
                <a:lnTo>
                  <a:pt x="74730" y="60630"/>
                </a:lnTo>
                <a:lnTo>
                  <a:pt x="74720" y="60620"/>
                </a:lnTo>
                <a:lnTo>
                  <a:pt x="74710" y="60620"/>
                </a:lnTo>
                <a:lnTo>
                  <a:pt x="74700" y="60610"/>
                </a:lnTo>
                <a:lnTo>
                  <a:pt x="74690" y="60590"/>
                </a:lnTo>
                <a:lnTo>
                  <a:pt x="74660" y="60580"/>
                </a:lnTo>
                <a:lnTo>
                  <a:pt x="74650" y="60570"/>
                </a:lnTo>
                <a:lnTo>
                  <a:pt x="74640" y="60570"/>
                </a:lnTo>
                <a:lnTo>
                  <a:pt x="74640" y="60560"/>
                </a:lnTo>
                <a:lnTo>
                  <a:pt x="74640" y="60550"/>
                </a:lnTo>
                <a:lnTo>
                  <a:pt x="74660" y="60520"/>
                </a:lnTo>
                <a:lnTo>
                  <a:pt x="74670" y="60500"/>
                </a:lnTo>
                <a:lnTo>
                  <a:pt x="74670" y="60490"/>
                </a:lnTo>
                <a:lnTo>
                  <a:pt x="74670" y="60480"/>
                </a:lnTo>
                <a:lnTo>
                  <a:pt x="74670" y="60470"/>
                </a:lnTo>
                <a:lnTo>
                  <a:pt x="74680" y="60470"/>
                </a:lnTo>
                <a:lnTo>
                  <a:pt x="74690" y="60470"/>
                </a:lnTo>
                <a:lnTo>
                  <a:pt x="74700" y="60470"/>
                </a:lnTo>
                <a:lnTo>
                  <a:pt x="74710" y="60470"/>
                </a:lnTo>
                <a:lnTo>
                  <a:pt x="74710" y="60460"/>
                </a:lnTo>
                <a:lnTo>
                  <a:pt x="74720" y="60460"/>
                </a:lnTo>
                <a:lnTo>
                  <a:pt x="74730" y="60460"/>
                </a:lnTo>
                <a:lnTo>
                  <a:pt x="74730" y="60450"/>
                </a:lnTo>
                <a:lnTo>
                  <a:pt x="74720" y="60440"/>
                </a:lnTo>
                <a:lnTo>
                  <a:pt x="74720" y="60430"/>
                </a:lnTo>
                <a:lnTo>
                  <a:pt x="74720" y="60420"/>
                </a:lnTo>
                <a:lnTo>
                  <a:pt x="74720" y="60410"/>
                </a:lnTo>
                <a:lnTo>
                  <a:pt x="74720" y="60400"/>
                </a:lnTo>
                <a:lnTo>
                  <a:pt x="74710" y="60400"/>
                </a:lnTo>
                <a:lnTo>
                  <a:pt x="74710" y="60390"/>
                </a:lnTo>
                <a:lnTo>
                  <a:pt x="74700" y="60390"/>
                </a:lnTo>
                <a:lnTo>
                  <a:pt x="74700" y="60400"/>
                </a:lnTo>
                <a:lnTo>
                  <a:pt x="74690" y="60400"/>
                </a:lnTo>
                <a:lnTo>
                  <a:pt x="74690" y="60410"/>
                </a:lnTo>
                <a:lnTo>
                  <a:pt x="74680" y="60410"/>
                </a:lnTo>
                <a:lnTo>
                  <a:pt x="74640" y="60420"/>
                </a:lnTo>
                <a:lnTo>
                  <a:pt x="74640" y="60410"/>
                </a:lnTo>
                <a:lnTo>
                  <a:pt x="74630" y="60410"/>
                </a:lnTo>
                <a:lnTo>
                  <a:pt x="74620" y="60410"/>
                </a:lnTo>
                <a:lnTo>
                  <a:pt x="74620" y="60400"/>
                </a:lnTo>
                <a:lnTo>
                  <a:pt x="74610" y="60400"/>
                </a:lnTo>
                <a:lnTo>
                  <a:pt x="74610" y="60390"/>
                </a:lnTo>
                <a:lnTo>
                  <a:pt x="74610" y="60380"/>
                </a:lnTo>
                <a:lnTo>
                  <a:pt x="74610" y="60370"/>
                </a:lnTo>
                <a:lnTo>
                  <a:pt x="74620" y="60360"/>
                </a:lnTo>
                <a:lnTo>
                  <a:pt x="74620" y="60350"/>
                </a:lnTo>
                <a:lnTo>
                  <a:pt x="74620" y="60340"/>
                </a:lnTo>
                <a:lnTo>
                  <a:pt x="74610" y="60330"/>
                </a:lnTo>
                <a:lnTo>
                  <a:pt x="74600" y="60330"/>
                </a:lnTo>
                <a:lnTo>
                  <a:pt x="74590" y="60320"/>
                </a:lnTo>
                <a:lnTo>
                  <a:pt x="74580" y="60320"/>
                </a:lnTo>
                <a:lnTo>
                  <a:pt x="74580" y="60310"/>
                </a:lnTo>
                <a:lnTo>
                  <a:pt x="74580" y="60300"/>
                </a:lnTo>
                <a:lnTo>
                  <a:pt x="74580" y="60280"/>
                </a:lnTo>
                <a:lnTo>
                  <a:pt x="74580" y="60270"/>
                </a:lnTo>
                <a:lnTo>
                  <a:pt x="74580" y="60260"/>
                </a:lnTo>
                <a:lnTo>
                  <a:pt x="74590" y="60260"/>
                </a:lnTo>
                <a:lnTo>
                  <a:pt x="74590" y="60250"/>
                </a:lnTo>
                <a:lnTo>
                  <a:pt x="74600" y="60250"/>
                </a:lnTo>
                <a:lnTo>
                  <a:pt x="74600" y="60240"/>
                </a:lnTo>
                <a:lnTo>
                  <a:pt x="74590" y="60230"/>
                </a:lnTo>
                <a:lnTo>
                  <a:pt x="74580" y="60230"/>
                </a:lnTo>
                <a:lnTo>
                  <a:pt x="74580" y="60220"/>
                </a:lnTo>
                <a:lnTo>
                  <a:pt x="74580" y="60210"/>
                </a:lnTo>
                <a:lnTo>
                  <a:pt x="74580" y="60200"/>
                </a:lnTo>
                <a:lnTo>
                  <a:pt x="74580" y="60190"/>
                </a:lnTo>
                <a:lnTo>
                  <a:pt x="74570" y="60190"/>
                </a:lnTo>
                <a:lnTo>
                  <a:pt x="74560" y="60200"/>
                </a:lnTo>
                <a:lnTo>
                  <a:pt x="74550" y="60200"/>
                </a:lnTo>
                <a:lnTo>
                  <a:pt x="74550" y="60190"/>
                </a:lnTo>
                <a:lnTo>
                  <a:pt x="74540" y="60180"/>
                </a:lnTo>
                <a:lnTo>
                  <a:pt x="74540" y="60170"/>
                </a:lnTo>
                <a:lnTo>
                  <a:pt x="74530" y="60170"/>
                </a:lnTo>
                <a:lnTo>
                  <a:pt x="74510" y="60170"/>
                </a:lnTo>
                <a:lnTo>
                  <a:pt x="74500" y="60170"/>
                </a:lnTo>
                <a:lnTo>
                  <a:pt x="74490" y="60170"/>
                </a:lnTo>
                <a:lnTo>
                  <a:pt x="74480" y="60160"/>
                </a:lnTo>
                <a:lnTo>
                  <a:pt x="74470" y="60160"/>
                </a:lnTo>
                <a:lnTo>
                  <a:pt x="74430" y="60180"/>
                </a:lnTo>
                <a:lnTo>
                  <a:pt x="74420" y="60190"/>
                </a:lnTo>
                <a:lnTo>
                  <a:pt x="74420" y="60200"/>
                </a:lnTo>
                <a:lnTo>
                  <a:pt x="74410" y="60200"/>
                </a:lnTo>
                <a:lnTo>
                  <a:pt x="74390" y="60210"/>
                </a:lnTo>
                <a:lnTo>
                  <a:pt x="74390" y="60220"/>
                </a:lnTo>
                <a:lnTo>
                  <a:pt x="74390" y="60230"/>
                </a:lnTo>
                <a:lnTo>
                  <a:pt x="74390" y="60240"/>
                </a:lnTo>
                <a:lnTo>
                  <a:pt x="74400" y="60250"/>
                </a:lnTo>
                <a:lnTo>
                  <a:pt x="74400" y="60260"/>
                </a:lnTo>
                <a:lnTo>
                  <a:pt x="74390" y="60260"/>
                </a:lnTo>
                <a:lnTo>
                  <a:pt x="74380" y="60280"/>
                </a:lnTo>
                <a:lnTo>
                  <a:pt x="74370" y="60280"/>
                </a:lnTo>
                <a:lnTo>
                  <a:pt x="74330" y="60300"/>
                </a:lnTo>
                <a:lnTo>
                  <a:pt x="74300" y="60300"/>
                </a:lnTo>
                <a:lnTo>
                  <a:pt x="74290" y="60300"/>
                </a:lnTo>
                <a:lnTo>
                  <a:pt x="74280" y="60300"/>
                </a:lnTo>
                <a:lnTo>
                  <a:pt x="74270" y="60300"/>
                </a:lnTo>
                <a:lnTo>
                  <a:pt x="74240" y="60330"/>
                </a:lnTo>
                <a:lnTo>
                  <a:pt x="74240" y="60340"/>
                </a:lnTo>
                <a:lnTo>
                  <a:pt x="74230" y="60350"/>
                </a:lnTo>
                <a:lnTo>
                  <a:pt x="74230" y="60360"/>
                </a:lnTo>
                <a:lnTo>
                  <a:pt x="74210" y="60370"/>
                </a:lnTo>
                <a:lnTo>
                  <a:pt x="74180" y="60380"/>
                </a:lnTo>
                <a:lnTo>
                  <a:pt x="74170" y="60380"/>
                </a:lnTo>
                <a:lnTo>
                  <a:pt x="74150" y="60380"/>
                </a:lnTo>
                <a:lnTo>
                  <a:pt x="74140" y="60380"/>
                </a:lnTo>
                <a:lnTo>
                  <a:pt x="74130" y="60380"/>
                </a:lnTo>
                <a:lnTo>
                  <a:pt x="74100" y="60380"/>
                </a:lnTo>
                <a:lnTo>
                  <a:pt x="74090" y="60370"/>
                </a:lnTo>
                <a:lnTo>
                  <a:pt x="74080" y="60360"/>
                </a:lnTo>
                <a:lnTo>
                  <a:pt x="74040" y="60370"/>
                </a:lnTo>
                <a:lnTo>
                  <a:pt x="74010" y="60370"/>
                </a:lnTo>
                <a:lnTo>
                  <a:pt x="74000" y="60370"/>
                </a:lnTo>
                <a:lnTo>
                  <a:pt x="73990" y="60380"/>
                </a:lnTo>
                <a:lnTo>
                  <a:pt x="73970" y="60390"/>
                </a:lnTo>
                <a:lnTo>
                  <a:pt x="73960" y="60390"/>
                </a:lnTo>
                <a:lnTo>
                  <a:pt x="73930" y="60390"/>
                </a:lnTo>
                <a:lnTo>
                  <a:pt x="73920" y="60390"/>
                </a:lnTo>
                <a:lnTo>
                  <a:pt x="73920" y="60400"/>
                </a:lnTo>
                <a:lnTo>
                  <a:pt x="73910" y="60410"/>
                </a:lnTo>
                <a:lnTo>
                  <a:pt x="73900" y="60420"/>
                </a:lnTo>
                <a:lnTo>
                  <a:pt x="73880" y="60430"/>
                </a:lnTo>
                <a:lnTo>
                  <a:pt x="73880" y="60440"/>
                </a:lnTo>
                <a:lnTo>
                  <a:pt x="73870" y="60440"/>
                </a:lnTo>
                <a:lnTo>
                  <a:pt x="73870" y="60470"/>
                </a:lnTo>
                <a:lnTo>
                  <a:pt x="73850" y="60490"/>
                </a:lnTo>
                <a:lnTo>
                  <a:pt x="73850" y="60500"/>
                </a:lnTo>
                <a:lnTo>
                  <a:pt x="73850" y="60510"/>
                </a:lnTo>
                <a:lnTo>
                  <a:pt x="73850" y="60520"/>
                </a:lnTo>
                <a:lnTo>
                  <a:pt x="73850" y="60530"/>
                </a:lnTo>
                <a:lnTo>
                  <a:pt x="73880" y="60550"/>
                </a:lnTo>
                <a:lnTo>
                  <a:pt x="73900" y="60560"/>
                </a:lnTo>
                <a:lnTo>
                  <a:pt x="73910" y="60570"/>
                </a:lnTo>
                <a:lnTo>
                  <a:pt x="73910" y="60580"/>
                </a:lnTo>
                <a:lnTo>
                  <a:pt x="73910" y="60590"/>
                </a:lnTo>
                <a:lnTo>
                  <a:pt x="73910" y="60600"/>
                </a:lnTo>
                <a:lnTo>
                  <a:pt x="73920" y="60610"/>
                </a:lnTo>
                <a:lnTo>
                  <a:pt x="73950" y="60610"/>
                </a:lnTo>
                <a:lnTo>
                  <a:pt x="73960" y="60610"/>
                </a:lnTo>
                <a:lnTo>
                  <a:pt x="73970" y="60620"/>
                </a:lnTo>
                <a:lnTo>
                  <a:pt x="73990" y="60630"/>
                </a:lnTo>
                <a:lnTo>
                  <a:pt x="74000" y="60640"/>
                </a:lnTo>
                <a:lnTo>
                  <a:pt x="74010" y="60650"/>
                </a:lnTo>
                <a:lnTo>
                  <a:pt x="74020" y="60660"/>
                </a:lnTo>
                <a:lnTo>
                  <a:pt x="74030" y="60670"/>
                </a:lnTo>
                <a:lnTo>
                  <a:pt x="74030" y="60680"/>
                </a:lnTo>
                <a:lnTo>
                  <a:pt x="74030" y="60690"/>
                </a:lnTo>
                <a:lnTo>
                  <a:pt x="74030" y="60700"/>
                </a:lnTo>
                <a:lnTo>
                  <a:pt x="74020" y="60700"/>
                </a:lnTo>
                <a:lnTo>
                  <a:pt x="74020" y="60710"/>
                </a:lnTo>
                <a:lnTo>
                  <a:pt x="74010" y="60710"/>
                </a:lnTo>
                <a:lnTo>
                  <a:pt x="74000" y="60710"/>
                </a:lnTo>
                <a:lnTo>
                  <a:pt x="73990" y="60710"/>
                </a:lnTo>
                <a:lnTo>
                  <a:pt x="73970" y="60710"/>
                </a:lnTo>
                <a:lnTo>
                  <a:pt x="73970" y="60720"/>
                </a:lnTo>
                <a:lnTo>
                  <a:pt x="73960" y="60720"/>
                </a:lnTo>
                <a:lnTo>
                  <a:pt x="73960" y="60730"/>
                </a:lnTo>
                <a:lnTo>
                  <a:pt x="73960" y="60740"/>
                </a:lnTo>
                <a:lnTo>
                  <a:pt x="73950" y="60740"/>
                </a:lnTo>
                <a:lnTo>
                  <a:pt x="73940" y="60740"/>
                </a:lnTo>
                <a:lnTo>
                  <a:pt x="73940" y="60750"/>
                </a:lnTo>
                <a:lnTo>
                  <a:pt x="73930" y="60750"/>
                </a:lnTo>
                <a:lnTo>
                  <a:pt x="73930" y="60760"/>
                </a:lnTo>
                <a:lnTo>
                  <a:pt x="73920" y="60770"/>
                </a:lnTo>
                <a:lnTo>
                  <a:pt x="73920" y="60780"/>
                </a:lnTo>
                <a:lnTo>
                  <a:pt x="73930" y="60780"/>
                </a:lnTo>
                <a:lnTo>
                  <a:pt x="73930" y="60790"/>
                </a:lnTo>
                <a:lnTo>
                  <a:pt x="73990" y="60790"/>
                </a:lnTo>
                <a:lnTo>
                  <a:pt x="74000" y="60790"/>
                </a:lnTo>
                <a:lnTo>
                  <a:pt x="74030" y="60780"/>
                </a:lnTo>
                <a:lnTo>
                  <a:pt x="74040" y="60790"/>
                </a:lnTo>
                <a:lnTo>
                  <a:pt x="74040" y="60800"/>
                </a:lnTo>
                <a:lnTo>
                  <a:pt x="74070" y="60810"/>
                </a:lnTo>
                <a:lnTo>
                  <a:pt x="74080" y="60820"/>
                </a:lnTo>
                <a:lnTo>
                  <a:pt x="74090" y="60830"/>
                </a:lnTo>
                <a:lnTo>
                  <a:pt x="74100" y="60830"/>
                </a:lnTo>
                <a:lnTo>
                  <a:pt x="74110" y="60840"/>
                </a:lnTo>
                <a:lnTo>
                  <a:pt x="74140" y="60860"/>
                </a:lnTo>
                <a:lnTo>
                  <a:pt x="74150" y="60860"/>
                </a:lnTo>
                <a:lnTo>
                  <a:pt x="74160" y="60860"/>
                </a:lnTo>
                <a:lnTo>
                  <a:pt x="74160" y="60850"/>
                </a:lnTo>
                <a:lnTo>
                  <a:pt x="74180" y="60860"/>
                </a:lnTo>
                <a:lnTo>
                  <a:pt x="74190" y="60860"/>
                </a:lnTo>
                <a:lnTo>
                  <a:pt x="74200" y="60840"/>
                </a:lnTo>
                <a:lnTo>
                  <a:pt x="74210" y="60840"/>
                </a:lnTo>
                <a:lnTo>
                  <a:pt x="74220" y="60840"/>
                </a:lnTo>
                <a:lnTo>
                  <a:pt x="74240" y="60850"/>
                </a:lnTo>
                <a:lnTo>
                  <a:pt x="74250" y="60850"/>
                </a:lnTo>
                <a:lnTo>
                  <a:pt x="74270" y="60880"/>
                </a:lnTo>
                <a:lnTo>
                  <a:pt x="74280" y="60880"/>
                </a:lnTo>
                <a:lnTo>
                  <a:pt x="74290" y="60880"/>
                </a:lnTo>
                <a:lnTo>
                  <a:pt x="74310" y="60880"/>
                </a:lnTo>
                <a:lnTo>
                  <a:pt x="74310" y="60890"/>
                </a:lnTo>
                <a:lnTo>
                  <a:pt x="74270" y="60940"/>
                </a:lnTo>
                <a:lnTo>
                  <a:pt x="74260" y="60940"/>
                </a:lnTo>
                <a:lnTo>
                  <a:pt x="74260" y="60950"/>
                </a:lnTo>
                <a:lnTo>
                  <a:pt x="74260" y="60960"/>
                </a:lnTo>
                <a:lnTo>
                  <a:pt x="74270" y="60970"/>
                </a:lnTo>
                <a:lnTo>
                  <a:pt x="74280" y="60960"/>
                </a:lnTo>
                <a:lnTo>
                  <a:pt x="74290" y="60960"/>
                </a:lnTo>
                <a:lnTo>
                  <a:pt x="74300" y="60970"/>
                </a:lnTo>
                <a:lnTo>
                  <a:pt x="74310" y="60970"/>
                </a:lnTo>
                <a:lnTo>
                  <a:pt x="74320" y="60970"/>
                </a:lnTo>
                <a:lnTo>
                  <a:pt x="74320" y="60980"/>
                </a:lnTo>
                <a:lnTo>
                  <a:pt x="74330" y="60980"/>
                </a:lnTo>
                <a:lnTo>
                  <a:pt x="74330" y="60990"/>
                </a:lnTo>
                <a:lnTo>
                  <a:pt x="74330" y="61010"/>
                </a:lnTo>
                <a:lnTo>
                  <a:pt x="74330" y="61020"/>
                </a:lnTo>
                <a:lnTo>
                  <a:pt x="74330" y="61030"/>
                </a:lnTo>
                <a:lnTo>
                  <a:pt x="74320" y="61040"/>
                </a:lnTo>
                <a:lnTo>
                  <a:pt x="74310" y="61040"/>
                </a:lnTo>
                <a:lnTo>
                  <a:pt x="74300" y="61050"/>
                </a:lnTo>
                <a:lnTo>
                  <a:pt x="74300" y="61060"/>
                </a:lnTo>
                <a:lnTo>
                  <a:pt x="74290" y="61070"/>
                </a:lnTo>
                <a:lnTo>
                  <a:pt x="74280" y="61090"/>
                </a:lnTo>
                <a:lnTo>
                  <a:pt x="74270" y="61100"/>
                </a:lnTo>
                <a:lnTo>
                  <a:pt x="74270" y="61090"/>
                </a:lnTo>
                <a:lnTo>
                  <a:pt x="74260" y="61090"/>
                </a:lnTo>
                <a:lnTo>
                  <a:pt x="74260" y="61080"/>
                </a:lnTo>
                <a:lnTo>
                  <a:pt x="74250" y="61090"/>
                </a:lnTo>
                <a:lnTo>
                  <a:pt x="74240" y="61100"/>
                </a:lnTo>
                <a:lnTo>
                  <a:pt x="74230" y="61100"/>
                </a:lnTo>
                <a:lnTo>
                  <a:pt x="74230" y="61110"/>
                </a:lnTo>
                <a:lnTo>
                  <a:pt x="74220" y="61110"/>
                </a:lnTo>
                <a:lnTo>
                  <a:pt x="74220" y="61120"/>
                </a:lnTo>
                <a:lnTo>
                  <a:pt x="74210" y="61140"/>
                </a:lnTo>
                <a:lnTo>
                  <a:pt x="74190" y="61160"/>
                </a:lnTo>
                <a:lnTo>
                  <a:pt x="74180" y="61160"/>
                </a:lnTo>
                <a:lnTo>
                  <a:pt x="74180" y="61170"/>
                </a:lnTo>
                <a:lnTo>
                  <a:pt x="74170" y="61180"/>
                </a:lnTo>
                <a:lnTo>
                  <a:pt x="74160" y="61180"/>
                </a:lnTo>
                <a:lnTo>
                  <a:pt x="74140" y="61190"/>
                </a:lnTo>
                <a:lnTo>
                  <a:pt x="74130" y="61190"/>
                </a:lnTo>
                <a:lnTo>
                  <a:pt x="74120" y="61210"/>
                </a:lnTo>
                <a:lnTo>
                  <a:pt x="74110" y="61200"/>
                </a:lnTo>
                <a:lnTo>
                  <a:pt x="74110" y="61190"/>
                </a:lnTo>
                <a:lnTo>
                  <a:pt x="74100" y="61190"/>
                </a:lnTo>
                <a:lnTo>
                  <a:pt x="74070" y="61210"/>
                </a:lnTo>
                <a:lnTo>
                  <a:pt x="74060" y="61220"/>
                </a:lnTo>
                <a:lnTo>
                  <a:pt x="74050" y="61220"/>
                </a:lnTo>
                <a:lnTo>
                  <a:pt x="74030" y="61230"/>
                </a:lnTo>
                <a:lnTo>
                  <a:pt x="74020" y="61230"/>
                </a:lnTo>
                <a:lnTo>
                  <a:pt x="74020" y="61240"/>
                </a:lnTo>
                <a:lnTo>
                  <a:pt x="74020" y="61250"/>
                </a:lnTo>
                <a:lnTo>
                  <a:pt x="74010" y="61270"/>
                </a:lnTo>
                <a:lnTo>
                  <a:pt x="74000" y="61280"/>
                </a:lnTo>
                <a:lnTo>
                  <a:pt x="73990" y="61290"/>
                </a:lnTo>
                <a:lnTo>
                  <a:pt x="73960" y="61300"/>
                </a:lnTo>
                <a:lnTo>
                  <a:pt x="73950" y="61300"/>
                </a:lnTo>
                <a:lnTo>
                  <a:pt x="73950" y="61310"/>
                </a:lnTo>
                <a:lnTo>
                  <a:pt x="73940" y="61320"/>
                </a:lnTo>
                <a:lnTo>
                  <a:pt x="73930" y="61330"/>
                </a:lnTo>
                <a:lnTo>
                  <a:pt x="73890" y="61330"/>
                </a:lnTo>
                <a:lnTo>
                  <a:pt x="73880" y="61330"/>
                </a:lnTo>
                <a:lnTo>
                  <a:pt x="73870" y="61320"/>
                </a:lnTo>
                <a:lnTo>
                  <a:pt x="73860" y="61310"/>
                </a:lnTo>
                <a:lnTo>
                  <a:pt x="73850" y="61310"/>
                </a:lnTo>
                <a:lnTo>
                  <a:pt x="73850" y="61300"/>
                </a:lnTo>
                <a:lnTo>
                  <a:pt x="73850" y="61290"/>
                </a:lnTo>
                <a:lnTo>
                  <a:pt x="73840" y="61290"/>
                </a:lnTo>
                <a:lnTo>
                  <a:pt x="73840" y="61280"/>
                </a:lnTo>
                <a:lnTo>
                  <a:pt x="73830" y="61280"/>
                </a:lnTo>
                <a:lnTo>
                  <a:pt x="73830" y="61270"/>
                </a:lnTo>
                <a:lnTo>
                  <a:pt x="73820" y="61260"/>
                </a:lnTo>
                <a:lnTo>
                  <a:pt x="73810" y="61250"/>
                </a:lnTo>
                <a:lnTo>
                  <a:pt x="73790" y="61270"/>
                </a:lnTo>
                <a:lnTo>
                  <a:pt x="73780" y="61280"/>
                </a:lnTo>
                <a:lnTo>
                  <a:pt x="73770" y="61280"/>
                </a:lnTo>
                <a:lnTo>
                  <a:pt x="73770" y="61270"/>
                </a:lnTo>
                <a:lnTo>
                  <a:pt x="73760" y="61260"/>
                </a:lnTo>
                <a:lnTo>
                  <a:pt x="73740" y="61250"/>
                </a:lnTo>
                <a:lnTo>
                  <a:pt x="73730" y="61240"/>
                </a:lnTo>
                <a:lnTo>
                  <a:pt x="73720" y="61240"/>
                </a:lnTo>
                <a:lnTo>
                  <a:pt x="73710" y="61240"/>
                </a:lnTo>
                <a:lnTo>
                  <a:pt x="73700" y="61240"/>
                </a:lnTo>
                <a:lnTo>
                  <a:pt x="73690" y="61240"/>
                </a:lnTo>
                <a:lnTo>
                  <a:pt x="73680" y="61240"/>
                </a:lnTo>
                <a:lnTo>
                  <a:pt x="73660" y="61290"/>
                </a:lnTo>
                <a:lnTo>
                  <a:pt x="73660" y="61300"/>
                </a:lnTo>
                <a:lnTo>
                  <a:pt x="73650" y="61300"/>
                </a:lnTo>
                <a:lnTo>
                  <a:pt x="73650" y="61330"/>
                </a:lnTo>
                <a:lnTo>
                  <a:pt x="73650" y="61340"/>
                </a:lnTo>
                <a:lnTo>
                  <a:pt x="73640" y="61340"/>
                </a:lnTo>
                <a:lnTo>
                  <a:pt x="73640" y="61350"/>
                </a:lnTo>
                <a:lnTo>
                  <a:pt x="73620" y="61360"/>
                </a:lnTo>
                <a:lnTo>
                  <a:pt x="73620" y="61370"/>
                </a:lnTo>
                <a:lnTo>
                  <a:pt x="73620" y="61380"/>
                </a:lnTo>
                <a:lnTo>
                  <a:pt x="73630" y="61390"/>
                </a:lnTo>
                <a:lnTo>
                  <a:pt x="73620" y="61390"/>
                </a:lnTo>
                <a:lnTo>
                  <a:pt x="73620" y="61400"/>
                </a:lnTo>
                <a:lnTo>
                  <a:pt x="73610" y="61420"/>
                </a:lnTo>
                <a:lnTo>
                  <a:pt x="73610" y="61430"/>
                </a:lnTo>
                <a:lnTo>
                  <a:pt x="73610" y="61440"/>
                </a:lnTo>
                <a:lnTo>
                  <a:pt x="73610" y="61450"/>
                </a:lnTo>
                <a:lnTo>
                  <a:pt x="73610" y="61460"/>
                </a:lnTo>
                <a:lnTo>
                  <a:pt x="73620" y="61470"/>
                </a:lnTo>
                <a:lnTo>
                  <a:pt x="73630" y="61480"/>
                </a:lnTo>
                <a:lnTo>
                  <a:pt x="73640" y="61490"/>
                </a:lnTo>
                <a:lnTo>
                  <a:pt x="73630" y="61500"/>
                </a:lnTo>
                <a:lnTo>
                  <a:pt x="73620" y="61510"/>
                </a:lnTo>
                <a:lnTo>
                  <a:pt x="73610" y="61520"/>
                </a:lnTo>
                <a:lnTo>
                  <a:pt x="73590" y="61540"/>
                </a:lnTo>
                <a:lnTo>
                  <a:pt x="73580" y="61560"/>
                </a:lnTo>
                <a:lnTo>
                  <a:pt x="73570" y="61570"/>
                </a:lnTo>
                <a:lnTo>
                  <a:pt x="73560" y="61570"/>
                </a:lnTo>
                <a:lnTo>
                  <a:pt x="73560" y="61560"/>
                </a:lnTo>
                <a:lnTo>
                  <a:pt x="73550" y="61560"/>
                </a:lnTo>
                <a:lnTo>
                  <a:pt x="73540" y="61560"/>
                </a:lnTo>
                <a:lnTo>
                  <a:pt x="73540" y="61570"/>
                </a:lnTo>
                <a:lnTo>
                  <a:pt x="73530" y="61590"/>
                </a:lnTo>
                <a:lnTo>
                  <a:pt x="73500" y="61620"/>
                </a:lnTo>
                <a:lnTo>
                  <a:pt x="73490" y="61630"/>
                </a:lnTo>
                <a:lnTo>
                  <a:pt x="73490" y="61640"/>
                </a:lnTo>
                <a:lnTo>
                  <a:pt x="73480" y="61640"/>
                </a:lnTo>
                <a:lnTo>
                  <a:pt x="73480" y="61650"/>
                </a:lnTo>
                <a:lnTo>
                  <a:pt x="73450" y="61670"/>
                </a:lnTo>
                <a:lnTo>
                  <a:pt x="73400" y="61700"/>
                </a:lnTo>
                <a:lnTo>
                  <a:pt x="73390" y="61710"/>
                </a:lnTo>
                <a:lnTo>
                  <a:pt x="73380" y="61710"/>
                </a:lnTo>
                <a:lnTo>
                  <a:pt x="73360" y="61700"/>
                </a:lnTo>
                <a:lnTo>
                  <a:pt x="73360" y="61690"/>
                </a:lnTo>
                <a:lnTo>
                  <a:pt x="73350" y="61690"/>
                </a:lnTo>
                <a:lnTo>
                  <a:pt x="73340" y="61700"/>
                </a:lnTo>
                <a:lnTo>
                  <a:pt x="73330" y="61700"/>
                </a:lnTo>
                <a:lnTo>
                  <a:pt x="73330" y="61690"/>
                </a:lnTo>
                <a:lnTo>
                  <a:pt x="73320" y="61690"/>
                </a:lnTo>
                <a:lnTo>
                  <a:pt x="73310" y="61680"/>
                </a:lnTo>
                <a:lnTo>
                  <a:pt x="73290" y="61690"/>
                </a:lnTo>
                <a:lnTo>
                  <a:pt x="73280" y="61700"/>
                </a:lnTo>
                <a:lnTo>
                  <a:pt x="73280" y="61710"/>
                </a:lnTo>
                <a:lnTo>
                  <a:pt x="73270" y="61710"/>
                </a:lnTo>
                <a:lnTo>
                  <a:pt x="73260" y="61720"/>
                </a:lnTo>
                <a:lnTo>
                  <a:pt x="73250" y="61730"/>
                </a:lnTo>
                <a:lnTo>
                  <a:pt x="73190" y="61720"/>
                </a:lnTo>
                <a:lnTo>
                  <a:pt x="73180" y="61720"/>
                </a:lnTo>
                <a:lnTo>
                  <a:pt x="73170" y="61720"/>
                </a:lnTo>
                <a:lnTo>
                  <a:pt x="73130" y="61700"/>
                </a:lnTo>
                <a:lnTo>
                  <a:pt x="73120" y="61700"/>
                </a:lnTo>
                <a:lnTo>
                  <a:pt x="73120" y="61690"/>
                </a:lnTo>
                <a:lnTo>
                  <a:pt x="73110" y="61690"/>
                </a:lnTo>
                <a:lnTo>
                  <a:pt x="73100" y="61680"/>
                </a:lnTo>
                <a:lnTo>
                  <a:pt x="73100" y="61670"/>
                </a:lnTo>
                <a:lnTo>
                  <a:pt x="73090" y="61660"/>
                </a:lnTo>
                <a:lnTo>
                  <a:pt x="73080" y="61650"/>
                </a:lnTo>
                <a:lnTo>
                  <a:pt x="73070" y="61650"/>
                </a:lnTo>
                <a:lnTo>
                  <a:pt x="73060" y="61650"/>
                </a:lnTo>
                <a:lnTo>
                  <a:pt x="73050" y="61660"/>
                </a:lnTo>
                <a:lnTo>
                  <a:pt x="73040" y="61670"/>
                </a:lnTo>
                <a:lnTo>
                  <a:pt x="73030" y="61680"/>
                </a:lnTo>
                <a:lnTo>
                  <a:pt x="73020" y="61690"/>
                </a:lnTo>
                <a:lnTo>
                  <a:pt x="73000" y="61700"/>
                </a:lnTo>
                <a:lnTo>
                  <a:pt x="72990" y="61700"/>
                </a:lnTo>
                <a:lnTo>
                  <a:pt x="72980" y="61700"/>
                </a:lnTo>
                <a:lnTo>
                  <a:pt x="72970" y="61690"/>
                </a:lnTo>
                <a:lnTo>
                  <a:pt x="72960" y="61690"/>
                </a:lnTo>
                <a:lnTo>
                  <a:pt x="72930" y="61680"/>
                </a:lnTo>
                <a:lnTo>
                  <a:pt x="72920" y="61680"/>
                </a:lnTo>
                <a:lnTo>
                  <a:pt x="72910" y="61670"/>
                </a:lnTo>
                <a:lnTo>
                  <a:pt x="72910" y="61660"/>
                </a:lnTo>
                <a:lnTo>
                  <a:pt x="72900" y="61650"/>
                </a:lnTo>
                <a:lnTo>
                  <a:pt x="72900" y="61630"/>
                </a:lnTo>
                <a:lnTo>
                  <a:pt x="72900" y="61620"/>
                </a:lnTo>
                <a:lnTo>
                  <a:pt x="72890" y="61620"/>
                </a:lnTo>
                <a:lnTo>
                  <a:pt x="72880" y="61610"/>
                </a:lnTo>
                <a:lnTo>
                  <a:pt x="72870" y="61610"/>
                </a:lnTo>
                <a:lnTo>
                  <a:pt x="72850" y="61600"/>
                </a:lnTo>
                <a:lnTo>
                  <a:pt x="72840" y="61600"/>
                </a:lnTo>
                <a:lnTo>
                  <a:pt x="72840" y="61590"/>
                </a:lnTo>
                <a:lnTo>
                  <a:pt x="72850" y="61590"/>
                </a:lnTo>
                <a:lnTo>
                  <a:pt x="72850" y="61580"/>
                </a:lnTo>
                <a:lnTo>
                  <a:pt x="72860" y="61580"/>
                </a:lnTo>
                <a:lnTo>
                  <a:pt x="72870" y="61570"/>
                </a:lnTo>
                <a:lnTo>
                  <a:pt x="72870" y="61560"/>
                </a:lnTo>
                <a:lnTo>
                  <a:pt x="72860" y="61560"/>
                </a:lnTo>
                <a:lnTo>
                  <a:pt x="72820" y="61550"/>
                </a:lnTo>
                <a:lnTo>
                  <a:pt x="72800" y="61560"/>
                </a:lnTo>
                <a:lnTo>
                  <a:pt x="72790" y="61570"/>
                </a:lnTo>
                <a:lnTo>
                  <a:pt x="72780" y="61570"/>
                </a:lnTo>
                <a:lnTo>
                  <a:pt x="72780" y="61560"/>
                </a:lnTo>
                <a:lnTo>
                  <a:pt x="72770" y="61550"/>
                </a:lnTo>
                <a:lnTo>
                  <a:pt x="72760" y="61540"/>
                </a:lnTo>
                <a:lnTo>
                  <a:pt x="72750" y="61540"/>
                </a:lnTo>
                <a:lnTo>
                  <a:pt x="72720" y="61550"/>
                </a:lnTo>
                <a:lnTo>
                  <a:pt x="72720" y="61560"/>
                </a:lnTo>
                <a:lnTo>
                  <a:pt x="72710" y="61560"/>
                </a:lnTo>
                <a:lnTo>
                  <a:pt x="72700" y="61570"/>
                </a:lnTo>
                <a:lnTo>
                  <a:pt x="72680" y="61570"/>
                </a:lnTo>
                <a:lnTo>
                  <a:pt x="72680" y="61580"/>
                </a:lnTo>
                <a:lnTo>
                  <a:pt x="72670" y="61580"/>
                </a:lnTo>
                <a:lnTo>
                  <a:pt x="72670" y="61590"/>
                </a:lnTo>
                <a:lnTo>
                  <a:pt x="72660" y="61590"/>
                </a:lnTo>
                <a:lnTo>
                  <a:pt x="72630" y="61590"/>
                </a:lnTo>
                <a:lnTo>
                  <a:pt x="72620" y="61580"/>
                </a:lnTo>
                <a:lnTo>
                  <a:pt x="72620" y="61570"/>
                </a:lnTo>
                <a:lnTo>
                  <a:pt x="72620" y="61560"/>
                </a:lnTo>
                <a:lnTo>
                  <a:pt x="72630" y="61550"/>
                </a:lnTo>
                <a:lnTo>
                  <a:pt x="72640" y="61540"/>
                </a:lnTo>
                <a:lnTo>
                  <a:pt x="72640" y="61530"/>
                </a:lnTo>
                <a:lnTo>
                  <a:pt x="72640" y="61520"/>
                </a:lnTo>
                <a:lnTo>
                  <a:pt x="72650" y="61510"/>
                </a:lnTo>
                <a:lnTo>
                  <a:pt x="72660" y="61500"/>
                </a:lnTo>
                <a:lnTo>
                  <a:pt x="72660" y="61490"/>
                </a:lnTo>
                <a:lnTo>
                  <a:pt x="72670" y="61490"/>
                </a:lnTo>
                <a:lnTo>
                  <a:pt x="72670" y="61480"/>
                </a:lnTo>
                <a:lnTo>
                  <a:pt x="72660" y="61480"/>
                </a:lnTo>
                <a:lnTo>
                  <a:pt x="72660" y="61470"/>
                </a:lnTo>
                <a:lnTo>
                  <a:pt x="72650" y="61470"/>
                </a:lnTo>
                <a:lnTo>
                  <a:pt x="72640" y="61460"/>
                </a:lnTo>
                <a:lnTo>
                  <a:pt x="72630" y="61460"/>
                </a:lnTo>
                <a:lnTo>
                  <a:pt x="72620" y="61460"/>
                </a:lnTo>
                <a:lnTo>
                  <a:pt x="72620" y="61450"/>
                </a:lnTo>
                <a:lnTo>
                  <a:pt x="72620" y="61440"/>
                </a:lnTo>
                <a:lnTo>
                  <a:pt x="72610" y="61430"/>
                </a:lnTo>
                <a:lnTo>
                  <a:pt x="72590" y="61420"/>
                </a:lnTo>
                <a:lnTo>
                  <a:pt x="72580" y="61420"/>
                </a:lnTo>
                <a:lnTo>
                  <a:pt x="72580" y="61410"/>
                </a:lnTo>
                <a:lnTo>
                  <a:pt x="72580" y="61400"/>
                </a:lnTo>
                <a:lnTo>
                  <a:pt x="72590" y="61390"/>
                </a:lnTo>
                <a:lnTo>
                  <a:pt x="72590" y="61380"/>
                </a:lnTo>
                <a:lnTo>
                  <a:pt x="72550" y="61360"/>
                </a:lnTo>
                <a:lnTo>
                  <a:pt x="72540" y="61370"/>
                </a:lnTo>
                <a:lnTo>
                  <a:pt x="72530" y="61370"/>
                </a:lnTo>
                <a:lnTo>
                  <a:pt x="72520" y="61370"/>
                </a:lnTo>
                <a:lnTo>
                  <a:pt x="72490" y="61340"/>
                </a:lnTo>
                <a:lnTo>
                  <a:pt x="72460" y="61330"/>
                </a:lnTo>
                <a:lnTo>
                  <a:pt x="72450" y="61330"/>
                </a:lnTo>
                <a:lnTo>
                  <a:pt x="72440" y="61330"/>
                </a:lnTo>
                <a:lnTo>
                  <a:pt x="72440" y="61340"/>
                </a:lnTo>
                <a:lnTo>
                  <a:pt x="72420" y="61350"/>
                </a:lnTo>
                <a:lnTo>
                  <a:pt x="72410" y="61360"/>
                </a:lnTo>
                <a:lnTo>
                  <a:pt x="72410" y="61380"/>
                </a:lnTo>
                <a:lnTo>
                  <a:pt x="72410" y="61390"/>
                </a:lnTo>
                <a:lnTo>
                  <a:pt x="72400" y="61390"/>
                </a:lnTo>
                <a:lnTo>
                  <a:pt x="72400" y="61400"/>
                </a:lnTo>
                <a:lnTo>
                  <a:pt x="72390" y="61400"/>
                </a:lnTo>
                <a:lnTo>
                  <a:pt x="72380" y="61400"/>
                </a:lnTo>
                <a:lnTo>
                  <a:pt x="72380" y="61390"/>
                </a:lnTo>
                <a:lnTo>
                  <a:pt x="72370" y="61390"/>
                </a:lnTo>
                <a:lnTo>
                  <a:pt x="72370" y="61380"/>
                </a:lnTo>
                <a:lnTo>
                  <a:pt x="72360" y="61380"/>
                </a:lnTo>
                <a:lnTo>
                  <a:pt x="72350" y="61380"/>
                </a:lnTo>
                <a:lnTo>
                  <a:pt x="72340" y="61380"/>
                </a:lnTo>
                <a:lnTo>
                  <a:pt x="72330" y="61390"/>
                </a:lnTo>
                <a:lnTo>
                  <a:pt x="72320" y="61380"/>
                </a:lnTo>
                <a:lnTo>
                  <a:pt x="72310" y="61380"/>
                </a:lnTo>
                <a:lnTo>
                  <a:pt x="72310" y="61370"/>
                </a:lnTo>
                <a:lnTo>
                  <a:pt x="72300" y="61370"/>
                </a:lnTo>
                <a:lnTo>
                  <a:pt x="72280" y="61380"/>
                </a:lnTo>
                <a:lnTo>
                  <a:pt x="72270" y="61390"/>
                </a:lnTo>
                <a:lnTo>
                  <a:pt x="72260" y="61400"/>
                </a:lnTo>
                <a:lnTo>
                  <a:pt x="72250" y="61400"/>
                </a:lnTo>
                <a:lnTo>
                  <a:pt x="72240" y="61390"/>
                </a:lnTo>
                <a:lnTo>
                  <a:pt x="72220" y="61400"/>
                </a:lnTo>
                <a:lnTo>
                  <a:pt x="72210" y="61400"/>
                </a:lnTo>
                <a:lnTo>
                  <a:pt x="72190" y="61410"/>
                </a:lnTo>
                <a:lnTo>
                  <a:pt x="72180" y="61420"/>
                </a:lnTo>
                <a:lnTo>
                  <a:pt x="72170" y="61430"/>
                </a:lnTo>
                <a:lnTo>
                  <a:pt x="72170" y="61450"/>
                </a:lnTo>
                <a:lnTo>
                  <a:pt x="72170" y="61460"/>
                </a:lnTo>
                <a:lnTo>
                  <a:pt x="72160" y="61460"/>
                </a:lnTo>
                <a:lnTo>
                  <a:pt x="72150" y="61460"/>
                </a:lnTo>
                <a:lnTo>
                  <a:pt x="72140" y="61460"/>
                </a:lnTo>
                <a:lnTo>
                  <a:pt x="72130" y="61480"/>
                </a:lnTo>
                <a:lnTo>
                  <a:pt x="72130" y="61490"/>
                </a:lnTo>
                <a:lnTo>
                  <a:pt x="72120" y="61490"/>
                </a:lnTo>
                <a:lnTo>
                  <a:pt x="72120" y="61510"/>
                </a:lnTo>
                <a:lnTo>
                  <a:pt x="72120" y="61520"/>
                </a:lnTo>
                <a:lnTo>
                  <a:pt x="72120" y="61530"/>
                </a:lnTo>
                <a:lnTo>
                  <a:pt x="72110" y="61540"/>
                </a:lnTo>
                <a:lnTo>
                  <a:pt x="72100" y="61550"/>
                </a:lnTo>
                <a:lnTo>
                  <a:pt x="72090" y="61550"/>
                </a:lnTo>
                <a:lnTo>
                  <a:pt x="72080" y="61550"/>
                </a:lnTo>
                <a:lnTo>
                  <a:pt x="72070" y="61550"/>
                </a:lnTo>
                <a:lnTo>
                  <a:pt x="72060" y="61550"/>
                </a:lnTo>
                <a:lnTo>
                  <a:pt x="72050" y="61550"/>
                </a:lnTo>
                <a:lnTo>
                  <a:pt x="72050" y="61560"/>
                </a:lnTo>
                <a:lnTo>
                  <a:pt x="72050" y="61570"/>
                </a:lnTo>
                <a:lnTo>
                  <a:pt x="72050" y="61580"/>
                </a:lnTo>
                <a:lnTo>
                  <a:pt x="72050" y="61590"/>
                </a:lnTo>
                <a:lnTo>
                  <a:pt x="72040" y="61600"/>
                </a:lnTo>
                <a:lnTo>
                  <a:pt x="72040" y="61610"/>
                </a:lnTo>
                <a:lnTo>
                  <a:pt x="72030" y="61620"/>
                </a:lnTo>
                <a:lnTo>
                  <a:pt x="72030" y="61630"/>
                </a:lnTo>
                <a:lnTo>
                  <a:pt x="72030" y="61640"/>
                </a:lnTo>
                <a:lnTo>
                  <a:pt x="72030" y="61660"/>
                </a:lnTo>
                <a:lnTo>
                  <a:pt x="72040" y="61670"/>
                </a:lnTo>
                <a:lnTo>
                  <a:pt x="72050" y="61690"/>
                </a:lnTo>
                <a:lnTo>
                  <a:pt x="72050" y="61700"/>
                </a:lnTo>
                <a:lnTo>
                  <a:pt x="72060" y="61710"/>
                </a:lnTo>
                <a:lnTo>
                  <a:pt x="72060" y="61720"/>
                </a:lnTo>
                <a:lnTo>
                  <a:pt x="72050" y="61730"/>
                </a:lnTo>
                <a:lnTo>
                  <a:pt x="72050" y="61740"/>
                </a:lnTo>
                <a:lnTo>
                  <a:pt x="72050" y="61750"/>
                </a:lnTo>
                <a:lnTo>
                  <a:pt x="72050" y="61760"/>
                </a:lnTo>
                <a:lnTo>
                  <a:pt x="72050" y="61770"/>
                </a:lnTo>
                <a:lnTo>
                  <a:pt x="72040" y="61800"/>
                </a:lnTo>
                <a:lnTo>
                  <a:pt x="72030" y="61800"/>
                </a:lnTo>
                <a:lnTo>
                  <a:pt x="72000" y="61810"/>
                </a:lnTo>
                <a:lnTo>
                  <a:pt x="71980" y="61810"/>
                </a:lnTo>
                <a:lnTo>
                  <a:pt x="71970" y="61820"/>
                </a:lnTo>
                <a:lnTo>
                  <a:pt x="71960" y="61820"/>
                </a:lnTo>
                <a:lnTo>
                  <a:pt x="71940" y="61810"/>
                </a:lnTo>
                <a:lnTo>
                  <a:pt x="71930" y="61820"/>
                </a:lnTo>
                <a:lnTo>
                  <a:pt x="71920" y="61820"/>
                </a:lnTo>
                <a:lnTo>
                  <a:pt x="71910" y="61820"/>
                </a:lnTo>
                <a:lnTo>
                  <a:pt x="71900" y="61830"/>
                </a:lnTo>
                <a:lnTo>
                  <a:pt x="71890" y="61830"/>
                </a:lnTo>
                <a:lnTo>
                  <a:pt x="71830" y="61830"/>
                </a:lnTo>
                <a:lnTo>
                  <a:pt x="71820" y="61830"/>
                </a:lnTo>
                <a:lnTo>
                  <a:pt x="71800" y="61840"/>
                </a:lnTo>
                <a:lnTo>
                  <a:pt x="71790" y="61850"/>
                </a:lnTo>
                <a:lnTo>
                  <a:pt x="71780" y="61850"/>
                </a:lnTo>
                <a:lnTo>
                  <a:pt x="71770" y="61850"/>
                </a:lnTo>
                <a:lnTo>
                  <a:pt x="71770" y="61840"/>
                </a:lnTo>
                <a:lnTo>
                  <a:pt x="71770" y="61830"/>
                </a:lnTo>
                <a:lnTo>
                  <a:pt x="71780" y="61820"/>
                </a:lnTo>
                <a:lnTo>
                  <a:pt x="71780" y="61770"/>
                </a:lnTo>
                <a:lnTo>
                  <a:pt x="71790" y="61740"/>
                </a:lnTo>
                <a:lnTo>
                  <a:pt x="71800" y="61720"/>
                </a:lnTo>
                <a:lnTo>
                  <a:pt x="71790" y="61700"/>
                </a:lnTo>
                <a:lnTo>
                  <a:pt x="71780" y="61690"/>
                </a:lnTo>
                <a:lnTo>
                  <a:pt x="71780" y="61670"/>
                </a:lnTo>
                <a:lnTo>
                  <a:pt x="71780" y="61660"/>
                </a:lnTo>
                <a:lnTo>
                  <a:pt x="71810" y="61590"/>
                </a:lnTo>
                <a:lnTo>
                  <a:pt x="71810" y="61580"/>
                </a:lnTo>
                <a:lnTo>
                  <a:pt x="71810" y="61540"/>
                </a:lnTo>
                <a:lnTo>
                  <a:pt x="71810" y="61530"/>
                </a:lnTo>
                <a:lnTo>
                  <a:pt x="71810" y="61520"/>
                </a:lnTo>
                <a:lnTo>
                  <a:pt x="71820" y="61520"/>
                </a:lnTo>
                <a:lnTo>
                  <a:pt x="71820" y="61510"/>
                </a:lnTo>
                <a:lnTo>
                  <a:pt x="71840" y="61460"/>
                </a:lnTo>
                <a:lnTo>
                  <a:pt x="71850" y="61440"/>
                </a:lnTo>
                <a:lnTo>
                  <a:pt x="71860" y="61430"/>
                </a:lnTo>
                <a:lnTo>
                  <a:pt x="71890" y="61430"/>
                </a:lnTo>
                <a:lnTo>
                  <a:pt x="71900" y="61420"/>
                </a:lnTo>
                <a:lnTo>
                  <a:pt x="71910" y="61400"/>
                </a:lnTo>
                <a:lnTo>
                  <a:pt x="71900" y="61380"/>
                </a:lnTo>
                <a:lnTo>
                  <a:pt x="71890" y="61370"/>
                </a:lnTo>
                <a:lnTo>
                  <a:pt x="71890" y="61350"/>
                </a:lnTo>
                <a:lnTo>
                  <a:pt x="71890" y="61330"/>
                </a:lnTo>
                <a:lnTo>
                  <a:pt x="71890" y="61320"/>
                </a:lnTo>
                <a:lnTo>
                  <a:pt x="71890" y="61310"/>
                </a:lnTo>
                <a:lnTo>
                  <a:pt x="71880" y="61310"/>
                </a:lnTo>
                <a:lnTo>
                  <a:pt x="71870" y="61300"/>
                </a:lnTo>
                <a:lnTo>
                  <a:pt x="71870" y="61290"/>
                </a:lnTo>
                <a:lnTo>
                  <a:pt x="71860" y="61270"/>
                </a:lnTo>
                <a:lnTo>
                  <a:pt x="71870" y="61260"/>
                </a:lnTo>
                <a:lnTo>
                  <a:pt x="71870" y="61240"/>
                </a:lnTo>
                <a:lnTo>
                  <a:pt x="71880" y="61220"/>
                </a:lnTo>
                <a:lnTo>
                  <a:pt x="71880" y="61210"/>
                </a:lnTo>
                <a:lnTo>
                  <a:pt x="71890" y="61200"/>
                </a:lnTo>
                <a:lnTo>
                  <a:pt x="71920" y="61180"/>
                </a:lnTo>
                <a:lnTo>
                  <a:pt x="71930" y="61170"/>
                </a:lnTo>
                <a:lnTo>
                  <a:pt x="71940" y="61140"/>
                </a:lnTo>
                <a:lnTo>
                  <a:pt x="71950" y="61130"/>
                </a:lnTo>
                <a:lnTo>
                  <a:pt x="71960" y="61120"/>
                </a:lnTo>
                <a:lnTo>
                  <a:pt x="71980" y="61120"/>
                </a:lnTo>
                <a:lnTo>
                  <a:pt x="71990" y="61110"/>
                </a:lnTo>
                <a:lnTo>
                  <a:pt x="72000" y="61110"/>
                </a:lnTo>
                <a:lnTo>
                  <a:pt x="72010" y="61110"/>
                </a:lnTo>
                <a:lnTo>
                  <a:pt x="72020" y="61100"/>
                </a:lnTo>
                <a:lnTo>
                  <a:pt x="72030" y="61100"/>
                </a:lnTo>
                <a:lnTo>
                  <a:pt x="72040" y="61110"/>
                </a:lnTo>
                <a:lnTo>
                  <a:pt x="72060" y="61110"/>
                </a:lnTo>
                <a:lnTo>
                  <a:pt x="72070" y="61110"/>
                </a:lnTo>
                <a:lnTo>
                  <a:pt x="72080" y="61100"/>
                </a:lnTo>
                <a:lnTo>
                  <a:pt x="72100" y="61080"/>
                </a:lnTo>
                <a:lnTo>
                  <a:pt x="72120" y="61070"/>
                </a:lnTo>
                <a:lnTo>
                  <a:pt x="72120" y="61060"/>
                </a:lnTo>
                <a:lnTo>
                  <a:pt x="72150" y="61020"/>
                </a:lnTo>
                <a:lnTo>
                  <a:pt x="72150" y="61010"/>
                </a:lnTo>
                <a:lnTo>
                  <a:pt x="72160" y="61000"/>
                </a:lnTo>
                <a:lnTo>
                  <a:pt x="72190" y="60980"/>
                </a:lnTo>
                <a:lnTo>
                  <a:pt x="72200" y="60970"/>
                </a:lnTo>
                <a:lnTo>
                  <a:pt x="72200" y="60950"/>
                </a:lnTo>
                <a:lnTo>
                  <a:pt x="72200" y="60920"/>
                </a:lnTo>
                <a:lnTo>
                  <a:pt x="72200" y="60910"/>
                </a:lnTo>
                <a:lnTo>
                  <a:pt x="72220" y="60900"/>
                </a:lnTo>
                <a:lnTo>
                  <a:pt x="72220" y="60890"/>
                </a:lnTo>
                <a:lnTo>
                  <a:pt x="72250" y="60850"/>
                </a:lnTo>
                <a:lnTo>
                  <a:pt x="72250" y="60840"/>
                </a:lnTo>
                <a:lnTo>
                  <a:pt x="72250" y="60820"/>
                </a:lnTo>
                <a:lnTo>
                  <a:pt x="72200" y="60770"/>
                </a:lnTo>
                <a:lnTo>
                  <a:pt x="72190" y="60740"/>
                </a:lnTo>
                <a:lnTo>
                  <a:pt x="72190" y="60730"/>
                </a:lnTo>
                <a:lnTo>
                  <a:pt x="72190" y="60710"/>
                </a:lnTo>
                <a:lnTo>
                  <a:pt x="72180" y="60690"/>
                </a:lnTo>
                <a:lnTo>
                  <a:pt x="72170" y="60680"/>
                </a:lnTo>
                <a:lnTo>
                  <a:pt x="72160" y="60670"/>
                </a:lnTo>
                <a:lnTo>
                  <a:pt x="72140" y="60660"/>
                </a:lnTo>
                <a:lnTo>
                  <a:pt x="72140" y="60650"/>
                </a:lnTo>
                <a:lnTo>
                  <a:pt x="72140" y="60630"/>
                </a:lnTo>
                <a:lnTo>
                  <a:pt x="72120" y="60590"/>
                </a:lnTo>
                <a:lnTo>
                  <a:pt x="72120" y="60570"/>
                </a:lnTo>
                <a:lnTo>
                  <a:pt x="72120" y="60540"/>
                </a:lnTo>
                <a:lnTo>
                  <a:pt x="72140" y="60520"/>
                </a:lnTo>
                <a:lnTo>
                  <a:pt x="72170" y="60480"/>
                </a:lnTo>
                <a:lnTo>
                  <a:pt x="72180" y="60480"/>
                </a:lnTo>
                <a:lnTo>
                  <a:pt x="72200" y="60450"/>
                </a:lnTo>
                <a:lnTo>
                  <a:pt x="72200" y="60370"/>
                </a:lnTo>
                <a:lnTo>
                  <a:pt x="72210" y="60340"/>
                </a:lnTo>
                <a:lnTo>
                  <a:pt x="72220" y="60330"/>
                </a:lnTo>
                <a:lnTo>
                  <a:pt x="72210" y="60330"/>
                </a:lnTo>
                <a:lnTo>
                  <a:pt x="72200" y="60330"/>
                </a:lnTo>
                <a:lnTo>
                  <a:pt x="72180" y="60330"/>
                </a:lnTo>
                <a:lnTo>
                  <a:pt x="72150" y="60310"/>
                </a:lnTo>
                <a:lnTo>
                  <a:pt x="72120" y="60280"/>
                </a:lnTo>
                <a:lnTo>
                  <a:pt x="72110" y="60240"/>
                </a:lnTo>
                <a:lnTo>
                  <a:pt x="72100" y="60250"/>
                </a:lnTo>
                <a:lnTo>
                  <a:pt x="72090" y="60260"/>
                </a:lnTo>
                <a:lnTo>
                  <a:pt x="72070" y="60260"/>
                </a:lnTo>
                <a:lnTo>
                  <a:pt x="72060" y="60260"/>
                </a:lnTo>
                <a:lnTo>
                  <a:pt x="72050" y="60260"/>
                </a:lnTo>
                <a:lnTo>
                  <a:pt x="72020" y="60230"/>
                </a:lnTo>
                <a:lnTo>
                  <a:pt x="72010" y="60220"/>
                </a:lnTo>
                <a:close/>
                <a:moveTo>
                  <a:pt x="74170" y="54100"/>
                </a:moveTo>
                <a:lnTo>
                  <a:pt x="74170" y="54060"/>
                </a:lnTo>
                <a:lnTo>
                  <a:pt x="74190" y="54050"/>
                </a:lnTo>
                <a:lnTo>
                  <a:pt x="74210" y="54050"/>
                </a:lnTo>
                <a:lnTo>
                  <a:pt x="74230" y="54040"/>
                </a:lnTo>
                <a:lnTo>
                  <a:pt x="74230" y="54060"/>
                </a:lnTo>
                <a:lnTo>
                  <a:pt x="74230" y="54080"/>
                </a:lnTo>
                <a:lnTo>
                  <a:pt x="74230" y="54090"/>
                </a:lnTo>
                <a:lnTo>
                  <a:pt x="74220" y="54100"/>
                </a:lnTo>
                <a:lnTo>
                  <a:pt x="74190" y="54110"/>
                </a:lnTo>
                <a:lnTo>
                  <a:pt x="74180" y="54120"/>
                </a:lnTo>
                <a:lnTo>
                  <a:pt x="74170" y="54160"/>
                </a:lnTo>
                <a:lnTo>
                  <a:pt x="74160" y="54170"/>
                </a:lnTo>
                <a:lnTo>
                  <a:pt x="74150" y="54180"/>
                </a:lnTo>
                <a:lnTo>
                  <a:pt x="74110" y="54200"/>
                </a:lnTo>
                <a:lnTo>
                  <a:pt x="74100" y="54190"/>
                </a:lnTo>
                <a:lnTo>
                  <a:pt x="74100" y="54170"/>
                </a:lnTo>
                <a:lnTo>
                  <a:pt x="74110" y="54170"/>
                </a:lnTo>
                <a:lnTo>
                  <a:pt x="74120" y="54160"/>
                </a:lnTo>
                <a:lnTo>
                  <a:pt x="74150" y="54120"/>
                </a:lnTo>
                <a:lnTo>
                  <a:pt x="74160" y="54110"/>
                </a:lnTo>
                <a:lnTo>
                  <a:pt x="74170" y="54100"/>
                </a:lnTo>
                <a:close/>
                <a:moveTo>
                  <a:pt x="74040" y="53970"/>
                </a:moveTo>
                <a:lnTo>
                  <a:pt x="74040" y="53990"/>
                </a:lnTo>
                <a:lnTo>
                  <a:pt x="74040" y="54010"/>
                </a:lnTo>
                <a:lnTo>
                  <a:pt x="74050" y="54030"/>
                </a:lnTo>
                <a:lnTo>
                  <a:pt x="74060" y="54040"/>
                </a:lnTo>
                <a:lnTo>
                  <a:pt x="74050" y="54050"/>
                </a:lnTo>
                <a:lnTo>
                  <a:pt x="74050" y="54060"/>
                </a:lnTo>
                <a:lnTo>
                  <a:pt x="74060" y="54070"/>
                </a:lnTo>
                <a:lnTo>
                  <a:pt x="74050" y="54080"/>
                </a:lnTo>
                <a:lnTo>
                  <a:pt x="74040" y="54090"/>
                </a:lnTo>
                <a:lnTo>
                  <a:pt x="74030" y="54100"/>
                </a:lnTo>
                <a:lnTo>
                  <a:pt x="74030" y="54110"/>
                </a:lnTo>
                <a:lnTo>
                  <a:pt x="74030" y="54130"/>
                </a:lnTo>
                <a:lnTo>
                  <a:pt x="74050" y="54150"/>
                </a:lnTo>
                <a:lnTo>
                  <a:pt x="74050" y="54160"/>
                </a:lnTo>
                <a:lnTo>
                  <a:pt x="74030" y="54150"/>
                </a:lnTo>
                <a:lnTo>
                  <a:pt x="74020" y="54160"/>
                </a:lnTo>
                <a:lnTo>
                  <a:pt x="74010" y="54160"/>
                </a:lnTo>
                <a:lnTo>
                  <a:pt x="73990" y="54140"/>
                </a:lnTo>
                <a:lnTo>
                  <a:pt x="74010" y="54130"/>
                </a:lnTo>
                <a:lnTo>
                  <a:pt x="74010" y="54110"/>
                </a:lnTo>
                <a:lnTo>
                  <a:pt x="74000" y="54060"/>
                </a:lnTo>
                <a:lnTo>
                  <a:pt x="74000" y="54050"/>
                </a:lnTo>
                <a:lnTo>
                  <a:pt x="73990" y="54040"/>
                </a:lnTo>
                <a:lnTo>
                  <a:pt x="73990" y="54030"/>
                </a:lnTo>
                <a:lnTo>
                  <a:pt x="74000" y="54030"/>
                </a:lnTo>
                <a:lnTo>
                  <a:pt x="74010" y="54010"/>
                </a:lnTo>
                <a:lnTo>
                  <a:pt x="74020" y="53990"/>
                </a:lnTo>
                <a:lnTo>
                  <a:pt x="74030" y="53980"/>
                </a:lnTo>
                <a:lnTo>
                  <a:pt x="74040" y="53970"/>
                </a:lnTo>
                <a:close/>
                <a:moveTo>
                  <a:pt x="73760" y="53380"/>
                </a:moveTo>
                <a:lnTo>
                  <a:pt x="73770" y="53390"/>
                </a:lnTo>
                <a:lnTo>
                  <a:pt x="73760" y="53400"/>
                </a:lnTo>
                <a:lnTo>
                  <a:pt x="73720" y="53480"/>
                </a:lnTo>
                <a:lnTo>
                  <a:pt x="73710" y="53490"/>
                </a:lnTo>
                <a:lnTo>
                  <a:pt x="73690" y="53500"/>
                </a:lnTo>
                <a:lnTo>
                  <a:pt x="73690" y="53510"/>
                </a:lnTo>
                <a:lnTo>
                  <a:pt x="73690" y="53530"/>
                </a:lnTo>
                <a:lnTo>
                  <a:pt x="73700" y="53550"/>
                </a:lnTo>
                <a:lnTo>
                  <a:pt x="73700" y="53560"/>
                </a:lnTo>
                <a:lnTo>
                  <a:pt x="73700" y="53580"/>
                </a:lnTo>
                <a:lnTo>
                  <a:pt x="73680" y="53590"/>
                </a:lnTo>
                <a:lnTo>
                  <a:pt x="73660" y="53590"/>
                </a:lnTo>
                <a:lnTo>
                  <a:pt x="73610" y="53590"/>
                </a:lnTo>
                <a:lnTo>
                  <a:pt x="73600" y="53580"/>
                </a:lnTo>
                <a:lnTo>
                  <a:pt x="73600" y="53570"/>
                </a:lnTo>
                <a:lnTo>
                  <a:pt x="73600" y="53560"/>
                </a:lnTo>
                <a:lnTo>
                  <a:pt x="73600" y="53550"/>
                </a:lnTo>
                <a:lnTo>
                  <a:pt x="73580" y="53550"/>
                </a:lnTo>
                <a:lnTo>
                  <a:pt x="73550" y="53580"/>
                </a:lnTo>
                <a:lnTo>
                  <a:pt x="73540" y="53580"/>
                </a:lnTo>
                <a:lnTo>
                  <a:pt x="73530" y="53570"/>
                </a:lnTo>
                <a:lnTo>
                  <a:pt x="73520" y="53580"/>
                </a:lnTo>
                <a:lnTo>
                  <a:pt x="73510" y="53590"/>
                </a:lnTo>
                <a:lnTo>
                  <a:pt x="73500" y="53580"/>
                </a:lnTo>
                <a:lnTo>
                  <a:pt x="73490" y="53580"/>
                </a:lnTo>
                <a:lnTo>
                  <a:pt x="73490" y="53590"/>
                </a:lnTo>
                <a:lnTo>
                  <a:pt x="73490" y="53600"/>
                </a:lnTo>
                <a:lnTo>
                  <a:pt x="73500" y="53620"/>
                </a:lnTo>
                <a:lnTo>
                  <a:pt x="73490" y="53630"/>
                </a:lnTo>
                <a:lnTo>
                  <a:pt x="73470" y="53630"/>
                </a:lnTo>
                <a:lnTo>
                  <a:pt x="73460" y="53610"/>
                </a:lnTo>
                <a:lnTo>
                  <a:pt x="73440" y="53610"/>
                </a:lnTo>
                <a:lnTo>
                  <a:pt x="73440" y="53600"/>
                </a:lnTo>
                <a:lnTo>
                  <a:pt x="73450" y="53590"/>
                </a:lnTo>
                <a:lnTo>
                  <a:pt x="73450" y="53580"/>
                </a:lnTo>
                <a:lnTo>
                  <a:pt x="73450" y="53570"/>
                </a:lnTo>
                <a:lnTo>
                  <a:pt x="73460" y="53560"/>
                </a:lnTo>
                <a:lnTo>
                  <a:pt x="73460" y="53550"/>
                </a:lnTo>
                <a:lnTo>
                  <a:pt x="73470" y="53540"/>
                </a:lnTo>
                <a:lnTo>
                  <a:pt x="73490" y="53530"/>
                </a:lnTo>
                <a:lnTo>
                  <a:pt x="73500" y="53530"/>
                </a:lnTo>
                <a:lnTo>
                  <a:pt x="73520" y="53500"/>
                </a:lnTo>
                <a:lnTo>
                  <a:pt x="73530" y="53490"/>
                </a:lnTo>
                <a:lnTo>
                  <a:pt x="73540" y="53480"/>
                </a:lnTo>
                <a:lnTo>
                  <a:pt x="73560" y="53470"/>
                </a:lnTo>
                <a:lnTo>
                  <a:pt x="73640" y="53410"/>
                </a:lnTo>
                <a:lnTo>
                  <a:pt x="73680" y="53390"/>
                </a:lnTo>
                <a:lnTo>
                  <a:pt x="73700" y="53410"/>
                </a:lnTo>
                <a:lnTo>
                  <a:pt x="73710" y="53390"/>
                </a:lnTo>
                <a:lnTo>
                  <a:pt x="73730" y="53370"/>
                </a:lnTo>
                <a:lnTo>
                  <a:pt x="73740" y="53370"/>
                </a:lnTo>
                <a:lnTo>
                  <a:pt x="73760" y="53380"/>
                </a:lnTo>
                <a:close/>
                <a:moveTo>
                  <a:pt x="74310" y="53440"/>
                </a:moveTo>
                <a:lnTo>
                  <a:pt x="74360" y="53440"/>
                </a:lnTo>
                <a:lnTo>
                  <a:pt x="74390" y="53440"/>
                </a:lnTo>
                <a:lnTo>
                  <a:pt x="74410" y="53470"/>
                </a:lnTo>
                <a:lnTo>
                  <a:pt x="74400" y="53480"/>
                </a:lnTo>
                <a:lnTo>
                  <a:pt x="74360" y="53490"/>
                </a:lnTo>
                <a:lnTo>
                  <a:pt x="74350" y="53500"/>
                </a:lnTo>
                <a:lnTo>
                  <a:pt x="74310" y="53570"/>
                </a:lnTo>
                <a:lnTo>
                  <a:pt x="74300" y="53580"/>
                </a:lnTo>
                <a:lnTo>
                  <a:pt x="74290" y="53580"/>
                </a:lnTo>
                <a:lnTo>
                  <a:pt x="74280" y="53580"/>
                </a:lnTo>
                <a:lnTo>
                  <a:pt x="74280" y="53610"/>
                </a:lnTo>
                <a:lnTo>
                  <a:pt x="74270" y="53620"/>
                </a:lnTo>
                <a:lnTo>
                  <a:pt x="74270" y="53630"/>
                </a:lnTo>
                <a:lnTo>
                  <a:pt x="74270" y="53640"/>
                </a:lnTo>
                <a:lnTo>
                  <a:pt x="74270" y="53660"/>
                </a:lnTo>
                <a:lnTo>
                  <a:pt x="74280" y="53680"/>
                </a:lnTo>
                <a:lnTo>
                  <a:pt x="74280" y="53700"/>
                </a:lnTo>
                <a:lnTo>
                  <a:pt x="74270" y="53730"/>
                </a:lnTo>
                <a:lnTo>
                  <a:pt x="74200" y="53770"/>
                </a:lnTo>
                <a:lnTo>
                  <a:pt x="74190" y="53790"/>
                </a:lnTo>
                <a:lnTo>
                  <a:pt x="74190" y="53810"/>
                </a:lnTo>
                <a:lnTo>
                  <a:pt x="74180" y="53820"/>
                </a:lnTo>
                <a:lnTo>
                  <a:pt x="74140" y="53850"/>
                </a:lnTo>
                <a:lnTo>
                  <a:pt x="74130" y="53870"/>
                </a:lnTo>
                <a:lnTo>
                  <a:pt x="74120" y="53880"/>
                </a:lnTo>
                <a:lnTo>
                  <a:pt x="74110" y="53880"/>
                </a:lnTo>
                <a:lnTo>
                  <a:pt x="74110" y="53890"/>
                </a:lnTo>
                <a:lnTo>
                  <a:pt x="74110" y="53900"/>
                </a:lnTo>
                <a:lnTo>
                  <a:pt x="74100" y="53920"/>
                </a:lnTo>
                <a:lnTo>
                  <a:pt x="74090" y="53920"/>
                </a:lnTo>
                <a:lnTo>
                  <a:pt x="74070" y="53900"/>
                </a:lnTo>
                <a:lnTo>
                  <a:pt x="74060" y="53880"/>
                </a:lnTo>
                <a:lnTo>
                  <a:pt x="74020" y="53780"/>
                </a:lnTo>
                <a:lnTo>
                  <a:pt x="74010" y="53770"/>
                </a:lnTo>
                <a:lnTo>
                  <a:pt x="74000" y="53760"/>
                </a:lnTo>
                <a:lnTo>
                  <a:pt x="74000" y="53750"/>
                </a:lnTo>
                <a:lnTo>
                  <a:pt x="73990" y="53740"/>
                </a:lnTo>
                <a:lnTo>
                  <a:pt x="73980" y="53710"/>
                </a:lnTo>
                <a:lnTo>
                  <a:pt x="73980" y="53680"/>
                </a:lnTo>
                <a:lnTo>
                  <a:pt x="73960" y="53660"/>
                </a:lnTo>
                <a:lnTo>
                  <a:pt x="73950" y="53640"/>
                </a:lnTo>
                <a:lnTo>
                  <a:pt x="73920" y="53650"/>
                </a:lnTo>
                <a:lnTo>
                  <a:pt x="73900" y="53670"/>
                </a:lnTo>
                <a:lnTo>
                  <a:pt x="73830" y="53730"/>
                </a:lnTo>
                <a:lnTo>
                  <a:pt x="73810" y="53740"/>
                </a:lnTo>
                <a:lnTo>
                  <a:pt x="73790" y="53750"/>
                </a:lnTo>
                <a:lnTo>
                  <a:pt x="73800" y="53730"/>
                </a:lnTo>
                <a:lnTo>
                  <a:pt x="73810" y="53720"/>
                </a:lnTo>
                <a:lnTo>
                  <a:pt x="73810" y="53700"/>
                </a:lnTo>
                <a:lnTo>
                  <a:pt x="73810" y="53660"/>
                </a:lnTo>
                <a:lnTo>
                  <a:pt x="73810" y="53650"/>
                </a:lnTo>
                <a:lnTo>
                  <a:pt x="73820" y="53620"/>
                </a:lnTo>
                <a:lnTo>
                  <a:pt x="73840" y="53590"/>
                </a:lnTo>
                <a:lnTo>
                  <a:pt x="73850" y="53570"/>
                </a:lnTo>
                <a:lnTo>
                  <a:pt x="73870" y="53540"/>
                </a:lnTo>
                <a:lnTo>
                  <a:pt x="73890" y="53510"/>
                </a:lnTo>
                <a:lnTo>
                  <a:pt x="73890" y="53500"/>
                </a:lnTo>
                <a:lnTo>
                  <a:pt x="73910" y="53490"/>
                </a:lnTo>
                <a:lnTo>
                  <a:pt x="73930" y="53490"/>
                </a:lnTo>
                <a:lnTo>
                  <a:pt x="73940" y="53480"/>
                </a:lnTo>
                <a:lnTo>
                  <a:pt x="73950" y="53460"/>
                </a:lnTo>
                <a:lnTo>
                  <a:pt x="73960" y="53430"/>
                </a:lnTo>
                <a:lnTo>
                  <a:pt x="73960" y="53400"/>
                </a:lnTo>
                <a:lnTo>
                  <a:pt x="73960" y="53380"/>
                </a:lnTo>
                <a:lnTo>
                  <a:pt x="73970" y="53360"/>
                </a:lnTo>
                <a:lnTo>
                  <a:pt x="73990" y="53310"/>
                </a:lnTo>
                <a:lnTo>
                  <a:pt x="74010" y="53290"/>
                </a:lnTo>
                <a:lnTo>
                  <a:pt x="74030" y="53290"/>
                </a:lnTo>
                <a:lnTo>
                  <a:pt x="74050" y="53300"/>
                </a:lnTo>
                <a:lnTo>
                  <a:pt x="74090" y="53320"/>
                </a:lnTo>
                <a:lnTo>
                  <a:pt x="74090" y="53340"/>
                </a:lnTo>
                <a:lnTo>
                  <a:pt x="74100" y="53350"/>
                </a:lnTo>
                <a:lnTo>
                  <a:pt x="74120" y="53350"/>
                </a:lnTo>
                <a:lnTo>
                  <a:pt x="74130" y="53350"/>
                </a:lnTo>
                <a:lnTo>
                  <a:pt x="74140" y="53360"/>
                </a:lnTo>
                <a:lnTo>
                  <a:pt x="74190" y="53360"/>
                </a:lnTo>
                <a:lnTo>
                  <a:pt x="74200" y="53360"/>
                </a:lnTo>
                <a:lnTo>
                  <a:pt x="74220" y="53350"/>
                </a:lnTo>
                <a:lnTo>
                  <a:pt x="74230" y="53340"/>
                </a:lnTo>
                <a:lnTo>
                  <a:pt x="74250" y="53350"/>
                </a:lnTo>
                <a:lnTo>
                  <a:pt x="74250" y="53360"/>
                </a:lnTo>
                <a:lnTo>
                  <a:pt x="74260" y="53380"/>
                </a:lnTo>
                <a:lnTo>
                  <a:pt x="74260" y="53390"/>
                </a:lnTo>
                <a:lnTo>
                  <a:pt x="74270" y="53400"/>
                </a:lnTo>
                <a:lnTo>
                  <a:pt x="74260" y="53430"/>
                </a:lnTo>
                <a:lnTo>
                  <a:pt x="74210" y="53480"/>
                </a:lnTo>
                <a:lnTo>
                  <a:pt x="74200" y="53500"/>
                </a:lnTo>
                <a:lnTo>
                  <a:pt x="74290" y="53450"/>
                </a:lnTo>
                <a:lnTo>
                  <a:pt x="74310" y="53440"/>
                </a:lnTo>
                <a:close/>
                <a:moveTo>
                  <a:pt x="75050" y="53950"/>
                </a:moveTo>
                <a:lnTo>
                  <a:pt x="75070" y="53940"/>
                </a:lnTo>
                <a:lnTo>
                  <a:pt x="75070" y="53930"/>
                </a:lnTo>
                <a:lnTo>
                  <a:pt x="75080" y="53930"/>
                </a:lnTo>
                <a:lnTo>
                  <a:pt x="75070" y="53950"/>
                </a:lnTo>
                <a:lnTo>
                  <a:pt x="75060" y="53960"/>
                </a:lnTo>
                <a:lnTo>
                  <a:pt x="75040" y="53960"/>
                </a:lnTo>
                <a:lnTo>
                  <a:pt x="75050" y="53950"/>
                </a:lnTo>
                <a:close/>
                <a:moveTo>
                  <a:pt x="74400" y="53820"/>
                </a:moveTo>
                <a:lnTo>
                  <a:pt x="74420" y="53820"/>
                </a:lnTo>
                <a:lnTo>
                  <a:pt x="74430" y="53820"/>
                </a:lnTo>
                <a:lnTo>
                  <a:pt x="74420" y="53830"/>
                </a:lnTo>
                <a:lnTo>
                  <a:pt x="74410" y="53830"/>
                </a:lnTo>
                <a:lnTo>
                  <a:pt x="74400" y="53830"/>
                </a:lnTo>
                <a:lnTo>
                  <a:pt x="74390" y="53830"/>
                </a:lnTo>
                <a:lnTo>
                  <a:pt x="74390" y="53820"/>
                </a:lnTo>
                <a:lnTo>
                  <a:pt x="74400" y="5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