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Kemerovo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Russian Federation • State Map | Fully Editable Vector Shape</a:t>
            </a:r>
          </a:p>
        </p:txBody>
      </p:sp>
      <p:sp>
        <p:nvSpPr>
          <p:cNvPr id="101" name="Kemerovo"/>
          <p:cNvSpPr/>
          <p:nvPr/>
        </p:nvSpPr>
        <p:spPr>
          <a:xfrm>
            <a:off x="2388820" y="1325880"/>
            <a:ext cx="7414054" cy="4937760"/>
          </a:xfrm>
          <a:custGeom>
            <a:avLst/>
            <a:gdLst/>
            <a:ahLst/>
            <a:cxnLst/>
            <a:rect l="0" t="0" r="100000" b="66600"/>
            <a:pathLst>
              <a:path w="100000" h="66600">
                <a:moveTo>
                  <a:pt x="43140" y="56500"/>
                </a:moveTo>
                <a:lnTo>
                  <a:pt x="43140" y="56470"/>
                </a:lnTo>
                <a:lnTo>
                  <a:pt x="43140" y="56370"/>
                </a:lnTo>
                <a:lnTo>
                  <a:pt x="43140" y="56360"/>
                </a:lnTo>
                <a:lnTo>
                  <a:pt x="43140" y="56350"/>
                </a:lnTo>
                <a:lnTo>
                  <a:pt x="43170" y="56310"/>
                </a:lnTo>
                <a:lnTo>
                  <a:pt x="43170" y="56300"/>
                </a:lnTo>
                <a:lnTo>
                  <a:pt x="43170" y="56290"/>
                </a:lnTo>
                <a:lnTo>
                  <a:pt x="43160" y="56280"/>
                </a:lnTo>
                <a:lnTo>
                  <a:pt x="43160" y="56270"/>
                </a:lnTo>
                <a:lnTo>
                  <a:pt x="43170" y="56270"/>
                </a:lnTo>
                <a:lnTo>
                  <a:pt x="43170" y="56250"/>
                </a:lnTo>
                <a:lnTo>
                  <a:pt x="43180" y="56230"/>
                </a:lnTo>
                <a:lnTo>
                  <a:pt x="43180" y="56220"/>
                </a:lnTo>
                <a:lnTo>
                  <a:pt x="43170" y="56210"/>
                </a:lnTo>
                <a:lnTo>
                  <a:pt x="43110" y="56220"/>
                </a:lnTo>
                <a:lnTo>
                  <a:pt x="43060" y="56240"/>
                </a:lnTo>
                <a:lnTo>
                  <a:pt x="43040" y="56250"/>
                </a:lnTo>
                <a:lnTo>
                  <a:pt x="43030" y="56250"/>
                </a:lnTo>
                <a:lnTo>
                  <a:pt x="43020" y="56240"/>
                </a:lnTo>
                <a:lnTo>
                  <a:pt x="43000" y="56220"/>
                </a:lnTo>
                <a:lnTo>
                  <a:pt x="42980" y="56190"/>
                </a:lnTo>
                <a:lnTo>
                  <a:pt x="42940" y="56160"/>
                </a:lnTo>
                <a:lnTo>
                  <a:pt x="42920" y="56150"/>
                </a:lnTo>
                <a:lnTo>
                  <a:pt x="42910" y="56150"/>
                </a:lnTo>
                <a:lnTo>
                  <a:pt x="42900" y="56140"/>
                </a:lnTo>
                <a:lnTo>
                  <a:pt x="42890" y="56140"/>
                </a:lnTo>
                <a:lnTo>
                  <a:pt x="42880" y="56120"/>
                </a:lnTo>
                <a:lnTo>
                  <a:pt x="42870" y="56110"/>
                </a:lnTo>
                <a:lnTo>
                  <a:pt x="42860" y="56110"/>
                </a:lnTo>
                <a:lnTo>
                  <a:pt x="42830" y="56120"/>
                </a:lnTo>
                <a:lnTo>
                  <a:pt x="42820" y="56120"/>
                </a:lnTo>
                <a:lnTo>
                  <a:pt x="42820" y="56130"/>
                </a:lnTo>
                <a:lnTo>
                  <a:pt x="42810" y="56140"/>
                </a:lnTo>
                <a:lnTo>
                  <a:pt x="42800" y="56150"/>
                </a:lnTo>
                <a:lnTo>
                  <a:pt x="42790" y="56150"/>
                </a:lnTo>
                <a:lnTo>
                  <a:pt x="42740" y="56170"/>
                </a:lnTo>
                <a:lnTo>
                  <a:pt x="42700" y="56210"/>
                </a:lnTo>
                <a:lnTo>
                  <a:pt x="42690" y="56210"/>
                </a:lnTo>
                <a:lnTo>
                  <a:pt x="42680" y="56210"/>
                </a:lnTo>
                <a:lnTo>
                  <a:pt x="42670" y="56210"/>
                </a:lnTo>
                <a:lnTo>
                  <a:pt x="42670" y="56200"/>
                </a:lnTo>
                <a:lnTo>
                  <a:pt x="42660" y="56190"/>
                </a:lnTo>
                <a:lnTo>
                  <a:pt x="42660" y="56180"/>
                </a:lnTo>
                <a:lnTo>
                  <a:pt x="42650" y="56180"/>
                </a:lnTo>
                <a:lnTo>
                  <a:pt x="42640" y="56170"/>
                </a:lnTo>
                <a:lnTo>
                  <a:pt x="42570" y="56160"/>
                </a:lnTo>
                <a:lnTo>
                  <a:pt x="42530" y="56150"/>
                </a:lnTo>
                <a:lnTo>
                  <a:pt x="42520" y="56150"/>
                </a:lnTo>
                <a:lnTo>
                  <a:pt x="42510" y="56150"/>
                </a:lnTo>
                <a:lnTo>
                  <a:pt x="42510" y="56140"/>
                </a:lnTo>
                <a:lnTo>
                  <a:pt x="42510" y="56120"/>
                </a:lnTo>
                <a:lnTo>
                  <a:pt x="42500" y="56070"/>
                </a:lnTo>
                <a:lnTo>
                  <a:pt x="42500" y="56060"/>
                </a:lnTo>
                <a:lnTo>
                  <a:pt x="42490" y="56060"/>
                </a:lnTo>
                <a:lnTo>
                  <a:pt x="42410" y="56080"/>
                </a:lnTo>
                <a:lnTo>
                  <a:pt x="42400" y="56070"/>
                </a:lnTo>
                <a:lnTo>
                  <a:pt x="42390" y="56070"/>
                </a:lnTo>
                <a:lnTo>
                  <a:pt x="42380" y="56060"/>
                </a:lnTo>
                <a:lnTo>
                  <a:pt x="42390" y="56050"/>
                </a:lnTo>
                <a:lnTo>
                  <a:pt x="42400" y="56030"/>
                </a:lnTo>
                <a:lnTo>
                  <a:pt x="42400" y="56020"/>
                </a:lnTo>
                <a:lnTo>
                  <a:pt x="42390" y="55950"/>
                </a:lnTo>
                <a:lnTo>
                  <a:pt x="42390" y="55930"/>
                </a:lnTo>
                <a:lnTo>
                  <a:pt x="42380" y="55930"/>
                </a:lnTo>
                <a:lnTo>
                  <a:pt x="42350" y="55930"/>
                </a:lnTo>
                <a:lnTo>
                  <a:pt x="42340" y="55930"/>
                </a:lnTo>
                <a:lnTo>
                  <a:pt x="42340" y="55940"/>
                </a:lnTo>
                <a:lnTo>
                  <a:pt x="42330" y="55950"/>
                </a:lnTo>
                <a:lnTo>
                  <a:pt x="42330" y="55940"/>
                </a:lnTo>
                <a:lnTo>
                  <a:pt x="42320" y="55910"/>
                </a:lnTo>
                <a:lnTo>
                  <a:pt x="42310" y="55890"/>
                </a:lnTo>
                <a:lnTo>
                  <a:pt x="42300" y="55880"/>
                </a:lnTo>
                <a:lnTo>
                  <a:pt x="42280" y="55870"/>
                </a:lnTo>
                <a:lnTo>
                  <a:pt x="42270" y="55860"/>
                </a:lnTo>
                <a:lnTo>
                  <a:pt x="42270" y="55850"/>
                </a:lnTo>
                <a:lnTo>
                  <a:pt x="42270" y="55840"/>
                </a:lnTo>
                <a:lnTo>
                  <a:pt x="42260" y="55830"/>
                </a:lnTo>
                <a:lnTo>
                  <a:pt x="42250" y="55800"/>
                </a:lnTo>
                <a:lnTo>
                  <a:pt x="42250" y="55790"/>
                </a:lnTo>
                <a:lnTo>
                  <a:pt x="42270" y="55770"/>
                </a:lnTo>
                <a:lnTo>
                  <a:pt x="42290" y="55740"/>
                </a:lnTo>
                <a:lnTo>
                  <a:pt x="42290" y="55730"/>
                </a:lnTo>
                <a:lnTo>
                  <a:pt x="42300" y="55720"/>
                </a:lnTo>
                <a:lnTo>
                  <a:pt x="42300" y="55680"/>
                </a:lnTo>
                <a:lnTo>
                  <a:pt x="42300" y="55670"/>
                </a:lnTo>
                <a:lnTo>
                  <a:pt x="42290" y="55640"/>
                </a:lnTo>
                <a:lnTo>
                  <a:pt x="42300" y="55640"/>
                </a:lnTo>
                <a:lnTo>
                  <a:pt x="42300" y="55630"/>
                </a:lnTo>
                <a:lnTo>
                  <a:pt x="42320" y="55620"/>
                </a:lnTo>
                <a:lnTo>
                  <a:pt x="42320" y="55610"/>
                </a:lnTo>
                <a:lnTo>
                  <a:pt x="42330" y="55600"/>
                </a:lnTo>
                <a:lnTo>
                  <a:pt x="42330" y="55580"/>
                </a:lnTo>
                <a:lnTo>
                  <a:pt x="42330" y="55560"/>
                </a:lnTo>
                <a:lnTo>
                  <a:pt x="42320" y="55560"/>
                </a:lnTo>
                <a:lnTo>
                  <a:pt x="42290" y="55550"/>
                </a:lnTo>
                <a:lnTo>
                  <a:pt x="42240" y="55560"/>
                </a:lnTo>
                <a:lnTo>
                  <a:pt x="42230" y="55550"/>
                </a:lnTo>
                <a:lnTo>
                  <a:pt x="42220" y="55540"/>
                </a:lnTo>
                <a:lnTo>
                  <a:pt x="42200" y="55520"/>
                </a:lnTo>
                <a:lnTo>
                  <a:pt x="42190" y="55510"/>
                </a:lnTo>
                <a:lnTo>
                  <a:pt x="42150" y="55480"/>
                </a:lnTo>
                <a:lnTo>
                  <a:pt x="42140" y="55480"/>
                </a:lnTo>
                <a:lnTo>
                  <a:pt x="42140" y="55470"/>
                </a:lnTo>
                <a:lnTo>
                  <a:pt x="42130" y="55460"/>
                </a:lnTo>
                <a:lnTo>
                  <a:pt x="42130" y="55450"/>
                </a:lnTo>
                <a:lnTo>
                  <a:pt x="42120" y="55450"/>
                </a:lnTo>
                <a:lnTo>
                  <a:pt x="42100" y="55440"/>
                </a:lnTo>
                <a:lnTo>
                  <a:pt x="42090" y="55430"/>
                </a:lnTo>
                <a:lnTo>
                  <a:pt x="42090" y="55420"/>
                </a:lnTo>
                <a:lnTo>
                  <a:pt x="42080" y="55410"/>
                </a:lnTo>
                <a:lnTo>
                  <a:pt x="42070" y="55390"/>
                </a:lnTo>
                <a:lnTo>
                  <a:pt x="42070" y="55380"/>
                </a:lnTo>
                <a:lnTo>
                  <a:pt x="42080" y="55370"/>
                </a:lnTo>
                <a:lnTo>
                  <a:pt x="42090" y="55380"/>
                </a:lnTo>
                <a:lnTo>
                  <a:pt x="42100" y="55390"/>
                </a:lnTo>
                <a:lnTo>
                  <a:pt x="42110" y="55390"/>
                </a:lnTo>
                <a:lnTo>
                  <a:pt x="42110" y="55380"/>
                </a:lnTo>
                <a:lnTo>
                  <a:pt x="42120" y="55380"/>
                </a:lnTo>
                <a:lnTo>
                  <a:pt x="42120" y="55370"/>
                </a:lnTo>
                <a:lnTo>
                  <a:pt x="42130" y="55370"/>
                </a:lnTo>
                <a:lnTo>
                  <a:pt x="42130" y="55360"/>
                </a:lnTo>
                <a:lnTo>
                  <a:pt x="42170" y="55360"/>
                </a:lnTo>
                <a:lnTo>
                  <a:pt x="42190" y="55340"/>
                </a:lnTo>
                <a:lnTo>
                  <a:pt x="42200" y="55330"/>
                </a:lnTo>
                <a:lnTo>
                  <a:pt x="42210" y="55320"/>
                </a:lnTo>
                <a:lnTo>
                  <a:pt x="42270" y="55220"/>
                </a:lnTo>
                <a:lnTo>
                  <a:pt x="42270" y="55210"/>
                </a:lnTo>
                <a:lnTo>
                  <a:pt x="42270" y="55200"/>
                </a:lnTo>
                <a:lnTo>
                  <a:pt x="42250" y="55200"/>
                </a:lnTo>
                <a:lnTo>
                  <a:pt x="42240" y="55190"/>
                </a:lnTo>
                <a:lnTo>
                  <a:pt x="42230" y="55180"/>
                </a:lnTo>
                <a:lnTo>
                  <a:pt x="42230" y="55170"/>
                </a:lnTo>
                <a:lnTo>
                  <a:pt x="42240" y="55170"/>
                </a:lnTo>
                <a:lnTo>
                  <a:pt x="42290" y="55150"/>
                </a:lnTo>
                <a:lnTo>
                  <a:pt x="42290" y="55140"/>
                </a:lnTo>
                <a:lnTo>
                  <a:pt x="42290" y="55130"/>
                </a:lnTo>
                <a:lnTo>
                  <a:pt x="42290" y="55120"/>
                </a:lnTo>
                <a:lnTo>
                  <a:pt x="42280" y="55110"/>
                </a:lnTo>
                <a:lnTo>
                  <a:pt x="42250" y="55120"/>
                </a:lnTo>
                <a:lnTo>
                  <a:pt x="42190" y="55140"/>
                </a:lnTo>
                <a:lnTo>
                  <a:pt x="42150" y="55150"/>
                </a:lnTo>
                <a:lnTo>
                  <a:pt x="42110" y="55130"/>
                </a:lnTo>
                <a:lnTo>
                  <a:pt x="42080" y="55120"/>
                </a:lnTo>
                <a:lnTo>
                  <a:pt x="42040" y="55100"/>
                </a:lnTo>
                <a:lnTo>
                  <a:pt x="42010" y="55080"/>
                </a:lnTo>
                <a:lnTo>
                  <a:pt x="42000" y="55070"/>
                </a:lnTo>
                <a:lnTo>
                  <a:pt x="42000" y="55060"/>
                </a:lnTo>
                <a:lnTo>
                  <a:pt x="41990" y="55030"/>
                </a:lnTo>
                <a:lnTo>
                  <a:pt x="41970" y="55010"/>
                </a:lnTo>
                <a:lnTo>
                  <a:pt x="41950" y="55010"/>
                </a:lnTo>
                <a:lnTo>
                  <a:pt x="41940" y="55000"/>
                </a:lnTo>
                <a:lnTo>
                  <a:pt x="41930" y="54970"/>
                </a:lnTo>
                <a:lnTo>
                  <a:pt x="41930" y="54960"/>
                </a:lnTo>
                <a:lnTo>
                  <a:pt x="41900" y="54910"/>
                </a:lnTo>
                <a:lnTo>
                  <a:pt x="41910" y="54850"/>
                </a:lnTo>
                <a:lnTo>
                  <a:pt x="41890" y="54820"/>
                </a:lnTo>
                <a:lnTo>
                  <a:pt x="41840" y="54720"/>
                </a:lnTo>
                <a:lnTo>
                  <a:pt x="41830" y="54710"/>
                </a:lnTo>
                <a:lnTo>
                  <a:pt x="41820" y="54710"/>
                </a:lnTo>
                <a:lnTo>
                  <a:pt x="41810" y="54710"/>
                </a:lnTo>
                <a:lnTo>
                  <a:pt x="41800" y="54710"/>
                </a:lnTo>
                <a:lnTo>
                  <a:pt x="41790" y="54700"/>
                </a:lnTo>
                <a:lnTo>
                  <a:pt x="41780" y="54690"/>
                </a:lnTo>
                <a:lnTo>
                  <a:pt x="41780" y="54680"/>
                </a:lnTo>
                <a:lnTo>
                  <a:pt x="41780" y="54650"/>
                </a:lnTo>
                <a:lnTo>
                  <a:pt x="41770" y="54640"/>
                </a:lnTo>
                <a:lnTo>
                  <a:pt x="41770" y="54630"/>
                </a:lnTo>
                <a:lnTo>
                  <a:pt x="41740" y="54600"/>
                </a:lnTo>
                <a:lnTo>
                  <a:pt x="41730" y="54590"/>
                </a:lnTo>
                <a:lnTo>
                  <a:pt x="41700" y="54570"/>
                </a:lnTo>
                <a:lnTo>
                  <a:pt x="41680" y="54570"/>
                </a:lnTo>
                <a:lnTo>
                  <a:pt x="41620" y="54540"/>
                </a:lnTo>
                <a:lnTo>
                  <a:pt x="41590" y="54520"/>
                </a:lnTo>
                <a:lnTo>
                  <a:pt x="41530" y="54450"/>
                </a:lnTo>
                <a:lnTo>
                  <a:pt x="41500" y="54430"/>
                </a:lnTo>
                <a:lnTo>
                  <a:pt x="41480" y="54420"/>
                </a:lnTo>
                <a:lnTo>
                  <a:pt x="41470" y="54420"/>
                </a:lnTo>
                <a:lnTo>
                  <a:pt x="41420" y="54350"/>
                </a:lnTo>
                <a:lnTo>
                  <a:pt x="41400" y="54340"/>
                </a:lnTo>
                <a:lnTo>
                  <a:pt x="41390" y="54340"/>
                </a:lnTo>
                <a:lnTo>
                  <a:pt x="41320" y="54370"/>
                </a:lnTo>
                <a:lnTo>
                  <a:pt x="41310" y="54370"/>
                </a:lnTo>
                <a:lnTo>
                  <a:pt x="41300" y="54360"/>
                </a:lnTo>
                <a:lnTo>
                  <a:pt x="41280" y="54340"/>
                </a:lnTo>
                <a:lnTo>
                  <a:pt x="41130" y="54060"/>
                </a:lnTo>
                <a:lnTo>
                  <a:pt x="41120" y="54060"/>
                </a:lnTo>
                <a:lnTo>
                  <a:pt x="41080" y="54080"/>
                </a:lnTo>
                <a:lnTo>
                  <a:pt x="40990" y="53940"/>
                </a:lnTo>
                <a:lnTo>
                  <a:pt x="41040" y="53890"/>
                </a:lnTo>
                <a:lnTo>
                  <a:pt x="41050" y="53880"/>
                </a:lnTo>
                <a:lnTo>
                  <a:pt x="41050" y="53870"/>
                </a:lnTo>
                <a:lnTo>
                  <a:pt x="41030" y="53830"/>
                </a:lnTo>
                <a:lnTo>
                  <a:pt x="41030" y="53820"/>
                </a:lnTo>
                <a:lnTo>
                  <a:pt x="41020" y="53820"/>
                </a:lnTo>
                <a:lnTo>
                  <a:pt x="41000" y="53810"/>
                </a:lnTo>
                <a:lnTo>
                  <a:pt x="40990" y="53810"/>
                </a:lnTo>
                <a:lnTo>
                  <a:pt x="40990" y="53800"/>
                </a:lnTo>
                <a:lnTo>
                  <a:pt x="40990" y="53790"/>
                </a:lnTo>
                <a:lnTo>
                  <a:pt x="41000" y="53790"/>
                </a:lnTo>
                <a:lnTo>
                  <a:pt x="41010" y="53780"/>
                </a:lnTo>
                <a:lnTo>
                  <a:pt x="41020" y="53770"/>
                </a:lnTo>
                <a:lnTo>
                  <a:pt x="41030" y="53770"/>
                </a:lnTo>
                <a:lnTo>
                  <a:pt x="41040" y="53750"/>
                </a:lnTo>
                <a:lnTo>
                  <a:pt x="41040" y="53740"/>
                </a:lnTo>
                <a:lnTo>
                  <a:pt x="41040" y="53730"/>
                </a:lnTo>
                <a:lnTo>
                  <a:pt x="41050" y="53720"/>
                </a:lnTo>
                <a:lnTo>
                  <a:pt x="41050" y="53710"/>
                </a:lnTo>
                <a:lnTo>
                  <a:pt x="41060" y="53700"/>
                </a:lnTo>
                <a:lnTo>
                  <a:pt x="41070" y="53690"/>
                </a:lnTo>
                <a:lnTo>
                  <a:pt x="41070" y="53680"/>
                </a:lnTo>
                <a:lnTo>
                  <a:pt x="41070" y="53670"/>
                </a:lnTo>
                <a:lnTo>
                  <a:pt x="41070" y="53660"/>
                </a:lnTo>
                <a:lnTo>
                  <a:pt x="41070" y="53650"/>
                </a:lnTo>
                <a:lnTo>
                  <a:pt x="41070" y="53640"/>
                </a:lnTo>
                <a:lnTo>
                  <a:pt x="41060" y="53640"/>
                </a:lnTo>
                <a:lnTo>
                  <a:pt x="41050" y="53640"/>
                </a:lnTo>
                <a:lnTo>
                  <a:pt x="41050" y="53630"/>
                </a:lnTo>
                <a:lnTo>
                  <a:pt x="41040" y="53630"/>
                </a:lnTo>
                <a:lnTo>
                  <a:pt x="41040" y="53620"/>
                </a:lnTo>
                <a:lnTo>
                  <a:pt x="41030" y="53610"/>
                </a:lnTo>
                <a:lnTo>
                  <a:pt x="41030" y="53600"/>
                </a:lnTo>
                <a:lnTo>
                  <a:pt x="41020" y="53570"/>
                </a:lnTo>
                <a:lnTo>
                  <a:pt x="41010" y="53570"/>
                </a:lnTo>
                <a:lnTo>
                  <a:pt x="41010" y="53560"/>
                </a:lnTo>
                <a:lnTo>
                  <a:pt x="41000" y="53560"/>
                </a:lnTo>
                <a:lnTo>
                  <a:pt x="40980" y="53560"/>
                </a:lnTo>
                <a:lnTo>
                  <a:pt x="40970" y="53550"/>
                </a:lnTo>
                <a:lnTo>
                  <a:pt x="40960" y="53550"/>
                </a:lnTo>
                <a:lnTo>
                  <a:pt x="40960" y="53540"/>
                </a:lnTo>
                <a:lnTo>
                  <a:pt x="40950" y="53530"/>
                </a:lnTo>
                <a:lnTo>
                  <a:pt x="40950" y="53520"/>
                </a:lnTo>
                <a:lnTo>
                  <a:pt x="40950" y="53510"/>
                </a:lnTo>
                <a:lnTo>
                  <a:pt x="40960" y="53500"/>
                </a:lnTo>
                <a:lnTo>
                  <a:pt x="40960" y="53490"/>
                </a:lnTo>
                <a:lnTo>
                  <a:pt x="40960" y="53480"/>
                </a:lnTo>
                <a:lnTo>
                  <a:pt x="40960" y="53470"/>
                </a:lnTo>
                <a:lnTo>
                  <a:pt x="40970" y="53460"/>
                </a:lnTo>
                <a:lnTo>
                  <a:pt x="40970" y="53330"/>
                </a:lnTo>
                <a:lnTo>
                  <a:pt x="40970" y="53320"/>
                </a:lnTo>
                <a:lnTo>
                  <a:pt x="40970" y="53310"/>
                </a:lnTo>
                <a:lnTo>
                  <a:pt x="40960" y="53310"/>
                </a:lnTo>
                <a:lnTo>
                  <a:pt x="40920" y="53260"/>
                </a:lnTo>
                <a:lnTo>
                  <a:pt x="40910" y="53240"/>
                </a:lnTo>
                <a:lnTo>
                  <a:pt x="40930" y="53210"/>
                </a:lnTo>
                <a:lnTo>
                  <a:pt x="40940" y="53200"/>
                </a:lnTo>
                <a:lnTo>
                  <a:pt x="40940" y="53190"/>
                </a:lnTo>
                <a:lnTo>
                  <a:pt x="40940" y="53180"/>
                </a:lnTo>
                <a:lnTo>
                  <a:pt x="40950" y="53080"/>
                </a:lnTo>
                <a:lnTo>
                  <a:pt x="40930" y="53060"/>
                </a:lnTo>
                <a:lnTo>
                  <a:pt x="40920" y="53060"/>
                </a:lnTo>
                <a:lnTo>
                  <a:pt x="40910" y="53070"/>
                </a:lnTo>
                <a:lnTo>
                  <a:pt x="40900" y="53070"/>
                </a:lnTo>
                <a:lnTo>
                  <a:pt x="40890" y="53070"/>
                </a:lnTo>
                <a:lnTo>
                  <a:pt x="40880" y="53060"/>
                </a:lnTo>
                <a:lnTo>
                  <a:pt x="40870" y="53070"/>
                </a:lnTo>
                <a:lnTo>
                  <a:pt x="40860" y="53070"/>
                </a:lnTo>
                <a:lnTo>
                  <a:pt x="40860" y="53080"/>
                </a:lnTo>
                <a:lnTo>
                  <a:pt x="40850" y="53080"/>
                </a:lnTo>
                <a:lnTo>
                  <a:pt x="40810" y="53070"/>
                </a:lnTo>
                <a:lnTo>
                  <a:pt x="40800" y="53060"/>
                </a:lnTo>
                <a:lnTo>
                  <a:pt x="40800" y="53050"/>
                </a:lnTo>
                <a:lnTo>
                  <a:pt x="40860" y="53020"/>
                </a:lnTo>
                <a:lnTo>
                  <a:pt x="40880" y="53010"/>
                </a:lnTo>
                <a:lnTo>
                  <a:pt x="40880" y="53000"/>
                </a:lnTo>
                <a:lnTo>
                  <a:pt x="40880" y="52990"/>
                </a:lnTo>
                <a:lnTo>
                  <a:pt x="40870" y="52990"/>
                </a:lnTo>
                <a:lnTo>
                  <a:pt x="40860" y="52980"/>
                </a:lnTo>
                <a:lnTo>
                  <a:pt x="40860" y="52970"/>
                </a:lnTo>
                <a:lnTo>
                  <a:pt x="40850" y="52970"/>
                </a:lnTo>
                <a:lnTo>
                  <a:pt x="40850" y="52960"/>
                </a:lnTo>
                <a:lnTo>
                  <a:pt x="40850" y="52950"/>
                </a:lnTo>
                <a:lnTo>
                  <a:pt x="40870" y="52940"/>
                </a:lnTo>
                <a:lnTo>
                  <a:pt x="40880" y="52940"/>
                </a:lnTo>
                <a:lnTo>
                  <a:pt x="40880" y="52930"/>
                </a:lnTo>
                <a:lnTo>
                  <a:pt x="40880" y="52920"/>
                </a:lnTo>
                <a:lnTo>
                  <a:pt x="40880" y="52910"/>
                </a:lnTo>
                <a:lnTo>
                  <a:pt x="40870" y="52880"/>
                </a:lnTo>
                <a:lnTo>
                  <a:pt x="40870" y="52870"/>
                </a:lnTo>
                <a:lnTo>
                  <a:pt x="40860" y="52850"/>
                </a:lnTo>
                <a:lnTo>
                  <a:pt x="40860" y="52820"/>
                </a:lnTo>
                <a:lnTo>
                  <a:pt x="40840" y="52780"/>
                </a:lnTo>
                <a:lnTo>
                  <a:pt x="40840" y="52770"/>
                </a:lnTo>
                <a:lnTo>
                  <a:pt x="40830" y="52760"/>
                </a:lnTo>
                <a:lnTo>
                  <a:pt x="40820" y="52770"/>
                </a:lnTo>
                <a:lnTo>
                  <a:pt x="40810" y="52770"/>
                </a:lnTo>
                <a:lnTo>
                  <a:pt x="40800" y="52760"/>
                </a:lnTo>
                <a:lnTo>
                  <a:pt x="40780" y="52750"/>
                </a:lnTo>
                <a:lnTo>
                  <a:pt x="40780" y="52740"/>
                </a:lnTo>
                <a:lnTo>
                  <a:pt x="40770" y="52740"/>
                </a:lnTo>
                <a:lnTo>
                  <a:pt x="40760" y="52730"/>
                </a:lnTo>
                <a:lnTo>
                  <a:pt x="40750" y="52720"/>
                </a:lnTo>
                <a:lnTo>
                  <a:pt x="40740" y="52710"/>
                </a:lnTo>
                <a:lnTo>
                  <a:pt x="40740" y="52700"/>
                </a:lnTo>
                <a:lnTo>
                  <a:pt x="40740" y="52690"/>
                </a:lnTo>
                <a:lnTo>
                  <a:pt x="40750" y="52690"/>
                </a:lnTo>
                <a:lnTo>
                  <a:pt x="40780" y="52680"/>
                </a:lnTo>
                <a:lnTo>
                  <a:pt x="40790" y="52670"/>
                </a:lnTo>
                <a:lnTo>
                  <a:pt x="40790" y="52660"/>
                </a:lnTo>
                <a:lnTo>
                  <a:pt x="40790" y="52650"/>
                </a:lnTo>
                <a:lnTo>
                  <a:pt x="40790" y="52640"/>
                </a:lnTo>
                <a:lnTo>
                  <a:pt x="40770" y="52630"/>
                </a:lnTo>
                <a:lnTo>
                  <a:pt x="40770" y="52620"/>
                </a:lnTo>
                <a:lnTo>
                  <a:pt x="40760" y="52620"/>
                </a:lnTo>
                <a:lnTo>
                  <a:pt x="40770" y="52610"/>
                </a:lnTo>
                <a:lnTo>
                  <a:pt x="40780" y="52610"/>
                </a:lnTo>
                <a:lnTo>
                  <a:pt x="40780" y="52600"/>
                </a:lnTo>
                <a:lnTo>
                  <a:pt x="40780" y="52590"/>
                </a:lnTo>
                <a:lnTo>
                  <a:pt x="40780" y="52580"/>
                </a:lnTo>
                <a:lnTo>
                  <a:pt x="40770" y="52580"/>
                </a:lnTo>
                <a:lnTo>
                  <a:pt x="40760" y="52580"/>
                </a:lnTo>
                <a:lnTo>
                  <a:pt x="40760" y="52570"/>
                </a:lnTo>
                <a:lnTo>
                  <a:pt x="40750" y="52570"/>
                </a:lnTo>
                <a:lnTo>
                  <a:pt x="40740" y="52560"/>
                </a:lnTo>
                <a:lnTo>
                  <a:pt x="40740" y="52550"/>
                </a:lnTo>
                <a:lnTo>
                  <a:pt x="40730" y="52550"/>
                </a:lnTo>
                <a:lnTo>
                  <a:pt x="40720" y="52550"/>
                </a:lnTo>
                <a:lnTo>
                  <a:pt x="40720" y="52540"/>
                </a:lnTo>
                <a:lnTo>
                  <a:pt x="40720" y="52520"/>
                </a:lnTo>
                <a:lnTo>
                  <a:pt x="40720" y="52510"/>
                </a:lnTo>
                <a:lnTo>
                  <a:pt x="40720" y="52500"/>
                </a:lnTo>
                <a:lnTo>
                  <a:pt x="40730" y="52490"/>
                </a:lnTo>
                <a:lnTo>
                  <a:pt x="40730" y="52480"/>
                </a:lnTo>
                <a:lnTo>
                  <a:pt x="40730" y="52470"/>
                </a:lnTo>
                <a:lnTo>
                  <a:pt x="40720" y="52470"/>
                </a:lnTo>
                <a:lnTo>
                  <a:pt x="40710" y="52460"/>
                </a:lnTo>
                <a:lnTo>
                  <a:pt x="40710" y="52450"/>
                </a:lnTo>
                <a:lnTo>
                  <a:pt x="40720" y="52450"/>
                </a:lnTo>
                <a:lnTo>
                  <a:pt x="40750" y="52440"/>
                </a:lnTo>
                <a:lnTo>
                  <a:pt x="40760" y="52440"/>
                </a:lnTo>
                <a:lnTo>
                  <a:pt x="40740" y="52420"/>
                </a:lnTo>
                <a:lnTo>
                  <a:pt x="40740" y="52410"/>
                </a:lnTo>
                <a:lnTo>
                  <a:pt x="40730" y="52410"/>
                </a:lnTo>
                <a:lnTo>
                  <a:pt x="40730" y="52400"/>
                </a:lnTo>
                <a:lnTo>
                  <a:pt x="40740" y="52390"/>
                </a:lnTo>
                <a:lnTo>
                  <a:pt x="40740" y="52380"/>
                </a:lnTo>
                <a:lnTo>
                  <a:pt x="40740" y="52370"/>
                </a:lnTo>
                <a:lnTo>
                  <a:pt x="40740" y="52360"/>
                </a:lnTo>
                <a:lnTo>
                  <a:pt x="40730" y="52360"/>
                </a:lnTo>
                <a:lnTo>
                  <a:pt x="40730" y="52350"/>
                </a:lnTo>
                <a:lnTo>
                  <a:pt x="40660" y="52350"/>
                </a:lnTo>
                <a:lnTo>
                  <a:pt x="40670" y="52340"/>
                </a:lnTo>
                <a:lnTo>
                  <a:pt x="40960" y="52210"/>
                </a:lnTo>
                <a:lnTo>
                  <a:pt x="40980" y="52200"/>
                </a:lnTo>
                <a:lnTo>
                  <a:pt x="40990" y="52200"/>
                </a:lnTo>
                <a:lnTo>
                  <a:pt x="40990" y="52210"/>
                </a:lnTo>
                <a:lnTo>
                  <a:pt x="41010" y="52220"/>
                </a:lnTo>
                <a:lnTo>
                  <a:pt x="41020" y="52230"/>
                </a:lnTo>
                <a:lnTo>
                  <a:pt x="41020" y="52240"/>
                </a:lnTo>
                <a:lnTo>
                  <a:pt x="41030" y="52250"/>
                </a:lnTo>
                <a:lnTo>
                  <a:pt x="41070" y="52230"/>
                </a:lnTo>
                <a:lnTo>
                  <a:pt x="41090" y="52220"/>
                </a:lnTo>
                <a:lnTo>
                  <a:pt x="41090" y="52190"/>
                </a:lnTo>
                <a:lnTo>
                  <a:pt x="41090" y="52180"/>
                </a:lnTo>
                <a:lnTo>
                  <a:pt x="41100" y="52170"/>
                </a:lnTo>
                <a:lnTo>
                  <a:pt x="41100" y="52160"/>
                </a:lnTo>
                <a:lnTo>
                  <a:pt x="41110" y="52150"/>
                </a:lnTo>
                <a:lnTo>
                  <a:pt x="41180" y="52120"/>
                </a:lnTo>
                <a:lnTo>
                  <a:pt x="41190" y="52120"/>
                </a:lnTo>
                <a:lnTo>
                  <a:pt x="41200" y="52130"/>
                </a:lnTo>
                <a:lnTo>
                  <a:pt x="41210" y="52140"/>
                </a:lnTo>
                <a:lnTo>
                  <a:pt x="41220" y="52150"/>
                </a:lnTo>
                <a:lnTo>
                  <a:pt x="41260" y="52160"/>
                </a:lnTo>
                <a:lnTo>
                  <a:pt x="41460" y="52130"/>
                </a:lnTo>
                <a:lnTo>
                  <a:pt x="41450" y="52110"/>
                </a:lnTo>
                <a:lnTo>
                  <a:pt x="41440" y="52100"/>
                </a:lnTo>
                <a:lnTo>
                  <a:pt x="41390" y="52090"/>
                </a:lnTo>
                <a:lnTo>
                  <a:pt x="41390" y="52080"/>
                </a:lnTo>
                <a:lnTo>
                  <a:pt x="41380" y="52080"/>
                </a:lnTo>
                <a:lnTo>
                  <a:pt x="41380" y="52070"/>
                </a:lnTo>
                <a:lnTo>
                  <a:pt x="41380" y="52060"/>
                </a:lnTo>
                <a:lnTo>
                  <a:pt x="41390" y="52060"/>
                </a:lnTo>
                <a:lnTo>
                  <a:pt x="41390" y="52050"/>
                </a:lnTo>
                <a:lnTo>
                  <a:pt x="41390" y="52040"/>
                </a:lnTo>
                <a:lnTo>
                  <a:pt x="41400" y="52040"/>
                </a:lnTo>
                <a:lnTo>
                  <a:pt x="41410" y="52030"/>
                </a:lnTo>
                <a:lnTo>
                  <a:pt x="41520" y="51990"/>
                </a:lnTo>
                <a:lnTo>
                  <a:pt x="41530" y="51990"/>
                </a:lnTo>
                <a:lnTo>
                  <a:pt x="41530" y="51980"/>
                </a:lnTo>
                <a:lnTo>
                  <a:pt x="41530" y="51970"/>
                </a:lnTo>
                <a:lnTo>
                  <a:pt x="41520" y="51970"/>
                </a:lnTo>
                <a:lnTo>
                  <a:pt x="41520" y="51960"/>
                </a:lnTo>
                <a:lnTo>
                  <a:pt x="41520" y="51950"/>
                </a:lnTo>
                <a:lnTo>
                  <a:pt x="41520" y="51940"/>
                </a:lnTo>
                <a:lnTo>
                  <a:pt x="41560" y="51900"/>
                </a:lnTo>
                <a:lnTo>
                  <a:pt x="41570" y="51900"/>
                </a:lnTo>
                <a:lnTo>
                  <a:pt x="41600" y="51910"/>
                </a:lnTo>
                <a:lnTo>
                  <a:pt x="41610" y="51910"/>
                </a:lnTo>
                <a:lnTo>
                  <a:pt x="41650" y="51890"/>
                </a:lnTo>
                <a:lnTo>
                  <a:pt x="41650" y="51880"/>
                </a:lnTo>
                <a:lnTo>
                  <a:pt x="41650" y="51870"/>
                </a:lnTo>
                <a:lnTo>
                  <a:pt x="41650" y="51860"/>
                </a:lnTo>
                <a:lnTo>
                  <a:pt x="41650" y="51850"/>
                </a:lnTo>
                <a:lnTo>
                  <a:pt x="41660" y="51850"/>
                </a:lnTo>
                <a:lnTo>
                  <a:pt x="41710" y="51850"/>
                </a:lnTo>
                <a:lnTo>
                  <a:pt x="41720" y="51840"/>
                </a:lnTo>
                <a:lnTo>
                  <a:pt x="41720" y="51830"/>
                </a:lnTo>
                <a:lnTo>
                  <a:pt x="41730" y="51830"/>
                </a:lnTo>
                <a:lnTo>
                  <a:pt x="41730" y="51800"/>
                </a:lnTo>
                <a:lnTo>
                  <a:pt x="41730" y="51790"/>
                </a:lnTo>
                <a:lnTo>
                  <a:pt x="41730" y="51780"/>
                </a:lnTo>
                <a:lnTo>
                  <a:pt x="41740" y="51780"/>
                </a:lnTo>
                <a:lnTo>
                  <a:pt x="41750" y="51780"/>
                </a:lnTo>
                <a:lnTo>
                  <a:pt x="41760" y="51780"/>
                </a:lnTo>
                <a:lnTo>
                  <a:pt x="41760" y="51770"/>
                </a:lnTo>
                <a:lnTo>
                  <a:pt x="41770" y="51760"/>
                </a:lnTo>
                <a:lnTo>
                  <a:pt x="41770" y="51730"/>
                </a:lnTo>
                <a:lnTo>
                  <a:pt x="41780" y="51710"/>
                </a:lnTo>
                <a:lnTo>
                  <a:pt x="41780" y="51700"/>
                </a:lnTo>
                <a:lnTo>
                  <a:pt x="41790" y="51690"/>
                </a:lnTo>
                <a:lnTo>
                  <a:pt x="41830" y="51690"/>
                </a:lnTo>
                <a:lnTo>
                  <a:pt x="41850" y="51690"/>
                </a:lnTo>
                <a:lnTo>
                  <a:pt x="41860" y="51700"/>
                </a:lnTo>
                <a:lnTo>
                  <a:pt x="41870" y="51710"/>
                </a:lnTo>
                <a:lnTo>
                  <a:pt x="41890" y="51740"/>
                </a:lnTo>
                <a:lnTo>
                  <a:pt x="41900" y="51750"/>
                </a:lnTo>
                <a:lnTo>
                  <a:pt x="41900" y="51770"/>
                </a:lnTo>
                <a:lnTo>
                  <a:pt x="41900" y="51780"/>
                </a:lnTo>
                <a:lnTo>
                  <a:pt x="41910" y="51780"/>
                </a:lnTo>
                <a:lnTo>
                  <a:pt x="41950" y="51760"/>
                </a:lnTo>
                <a:lnTo>
                  <a:pt x="41990" y="51760"/>
                </a:lnTo>
                <a:lnTo>
                  <a:pt x="41990" y="51750"/>
                </a:lnTo>
                <a:lnTo>
                  <a:pt x="42000" y="51750"/>
                </a:lnTo>
                <a:lnTo>
                  <a:pt x="42010" y="51730"/>
                </a:lnTo>
                <a:lnTo>
                  <a:pt x="42020" y="51720"/>
                </a:lnTo>
                <a:lnTo>
                  <a:pt x="42040" y="51710"/>
                </a:lnTo>
                <a:lnTo>
                  <a:pt x="42050" y="51710"/>
                </a:lnTo>
                <a:lnTo>
                  <a:pt x="42060" y="51700"/>
                </a:lnTo>
                <a:lnTo>
                  <a:pt x="42060" y="51690"/>
                </a:lnTo>
                <a:lnTo>
                  <a:pt x="42080" y="51680"/>
                </a:lnTo>
                <a:lnTo>
                  <a:pt x="42090" y="51680"/>
                </a:lnTo>
                <a:lnTo>
                  <a:pt x="42100" y="51680"/>
                </a:lnTo>
                <a:lnTo>
                  <a:pt x="42130" y="51710"/>
                </a:lnTo>
                <a:lnTo>
                  <a:pt x="42140" y="51710"/>
                </a:lnTo>
                <a:lnTo>
                  <a:pt x="42150" y="51710"/>
                </a:lnTo>
                <a:lnTo>
                  <a:pt x="42160" y="51710"/>
                </a:lnTo>
                <a:lnTo>
                  <a:pt x="42160" y="51700"/>
                </a:lnTo>
                <a:lnTo>
                  <a:pt x="42170" y="51700"/>
                </a:lnTo>
                <a:lnTo>
                  <a:pt x="42180" y="51700"/>
                </a:lnTo>
                <a:lnTo>
                  <a:pt x="42190" y="51720"/>
                </a:lnTo>
                <a:lnTo>
                  <a:pt x="42200" y="51720"/>
                </a:lnTo>
                <a:lnTo>
                  <a:pt x="42200" y="51730"/>
                </a:lnTo>
                <a:lnTo>
                  <a:pt x="42190" y="51750"/>
                </a:lnTo>
                <a:lnTo>
                  <a:pt x="42190" y="51760"/>
                </a:lnTo>
                <a:lnTo>
                  <a:pt x="42200" y="51760"/>
                </a:lnTo>
                <a:lnTo>
                  <a:pt x="42230" y="51770"/>
                </a:lnTo>
                <a:lnTo>
                  <a:pt x="42240" y="51770"/>
                </a:lnTo>
                <a:lnTo>
                  <a:pt x="42250" y="51760"/>
                </a:lnTo>
                <a:lnTo>
                  <a:pt x="42260" y="51750"/>
                </a:lnTo>
                <a:lnTo>
                  <a:pt x="42260" y="51760"/>
                </a:lnTo>
                <a:lnTo>
                  <a:pt x="42270" y="51760"/>
                </a:lnTo>
                <a:lnTo>
                  <a:pt x="42290" y="51780"/>
                </a:lnTo>
                <a:lnTo>
                  <a:pt x="42300" y="51790"/>
                </a:lnTo>
                <a:lnTo>
                  <a:pt x="42360" y="51790"/>
                </a:lnTo>
                <a:lnTo>
                  <a:pt x="42370" y="51790"/>
                </a:lnTo>
                <a:lnTo>
                  <a:pt x="42370" y="51780"/>
                </a:lnTo>
                <a:lnTo>
                  <a:pt x="42380" y="51750"/>
                </a:lnTo>
                <a:lnTo>
                  <a:pt x="42390" y="51740"/>
                </a:lnTo>
                <a:lnTo>
                  <a:pt x="42390" y="51730"/>
                </a:lnTo>
                <a:lnTo>
                  <a:pt x="42390" y="51720"/>
                </a:lnTo>
                <a:lnTo>
                  <a:pt x="42390" y="51710"/>
                </a:lnTo>
                <a:lnTo>
                  <a:pt x="42390" y="51700"/>
                </a:lnTo>
                <a:lnTo>
                  <a:pt x="42380" y="51690"/>
                </a:lnTo>
                <a:lnTo>
                  <a:pt x="42370" y="51680"/>
                </a:lnTo>
                <a:lnTo>
                  <a:pt x="42370" y="51670"/>
                </a:lnTo>
                <a:lnTo>
                  <a:pt x="42370" y="51660"/>
                </a:lnTo>
                <a:lnTo>
                  <a:pt x="42370" y="51650"/>
                </a:lnTo>
                <a:lnTo>
                  <a:pt x="42370" y="51640"/>
                </a:lnTo>
                <a:lnTo>
                  <a:pt x="42380" y="51630"/>
                </a:lnTo>
                <a:lnTo>
                  <a:pt x="42440" y="51650"/>
                </a:lnTo>
                <a:lnTo>
                  <a:pt x="42490" y="51670"/>
                </a:lnTo>
                <a:lnTo>
                  <a:pt x="42500" y="51680"/>
                </a:lnTo>
                <a:lnTo>
                  <a:pt x="42510" y="51690"/>
                </a:lnTo>
                <a:lnTo>
                  <a:pt x="42520" y="51700"/>
                </a:lnTo>
                <a:lnTo>
                  <a:pt x="42530" y="51700"/>
                </a:lnTo>
                <a:lnTo>
                  <a:pt x="42600" y="51660"/>
                </a:lnTo>
                <a:lnTo>
                  <a:pt x="42610" y="51660"/>
                </a:lnTo>
                <a:lnTo>
                  <a:pt x="42630" y="51660"/>
                </a:lnTo>
                <a:lnTo>
                  <a:pt x="42670" y="51680"/>
                </a:lnTo>
                <a:lnTo>
                  <a:pt x="42770" y="51780"/>
                </a:lnTo>
                <a:lnTo>
                  <a:pt x="42780" y="51780"/>
                </a:lnTo>
                <a:lnTo>
                  <a:pt x="42880" y="51680"/>
                </a:lnTo>
                <a:lnTo>
                  <a:pt x="42940" y="51640"/>
                </a:lnTo>
                <a:lnTo>
                  <a:pt x="43000" y="51590"/>
                </a:lnTo>
                <a:lnTo>
                  <a:pt x="43110" y="51510"/>
                </a:lnTo>
                <a:lnTo>
                  <a:pt x="43150" y="51460"/>
                </a:lnTo>
                <a:lnTo>
                  <a:pt x="43160" y="51460"/>
                </a:lnTo>
                <a:lnTo>
                  <a:pt x="43170" y="51460"/>
                </a:lnTo>
                <a:lnTo>
                  <a:pt x="43230" y="51500"/>
                </a:lnTo>
                <a:lnTo>
                  <a:pt x="43240" y="51510"/>
                </a:lnTo>
                <a:lnTo>
                  <a:pt x="43250" y="51510"/>
                </a:lnTo>
                <a:lnTo>
                  <a:pt x="43300" y="51450"/>
                </a:lnTo>
                <a:lnTo>
                  <a:pt x="43310" y="51460"/>
                </a:lnTo>
                <a:lnTo>
                  <a:pt x="43310" y="51470"/>
                </a:lnTo>
                <a:lnTo>
                  <a:pt x="43310" y="51490"/>
                </a:lnTo>
                <a:lnTo>
                  <a:pt x="43310" y="51500"/>
                </a:lnTo>
                <a:lnTo>
                  <a:pt x="43310" y="51550"/>
                </a:lnTo>
                <a:lnTo>
                  <a:pt x="43320" y="51560"/>
                </a:lnTo>
                <a:lnTo>
                  <a:pt x="43360" y="51570"/>
                </a:lnTo>
                <a:lnTo>
                  <a:pt x="43370" y="51570"/>
                </a:lnTo>
                <a:lnTo>
                  <a:pt x="43370" y="51580"/>
                </a:lnTo>
                <a:lnTo>
                  <a:pt x="43370" y="51590"/>
                </a:lnTo>
                <a:lnTo>
                  <a:pt x="43370" y="51600"/>
                </a:lnTo>
                <a:lnTo>
                  <a:pt x="43370" y="51610"/>
                </a:lnTo>
                <a:lnTo>
                  <a:pt x="43360" y="51610"/>
                </a:lnTo>
                <a:lnTo>
                  <a:pt x="43340" y="51620"/>
                </a:lnTo>
                <a:lnTo>
                  <a:pt x="43340" y="51630"/>
                </a:lnTo>
                <a:lnTo>
                  <a:pt x="43330" y="51630"/>
                </a:lnTo>
                <a:lnTo>
                  <a:pt x="43330" y="51660"/>
                </a:lnTo>
                <a:lnTo>
                  <a:pt x="43330" y="51670"/>
                </a:lnTo>
                <a:lnTo>
                  <a:pt x="43330" y="51680"/>
                </a:lnTo>
                <a:lnTo>
                  <a:pt x="43320" y="51680"/>
                </a:lnTo>
                <a:lnTo>
                  <a:pt x="43230" y="51690"/>
                </a:lnTo>
                <a:lnTo>
                  <a:pt x="43230" y="51700"/>
                </a:lnTo>
                <a:lnTo>
                  <a:pt x="43220" y="51700"/>
                </a:lnTo>
                <a:lnTo>
                  <a:pt x="43220" y="51720"/>
                </a:lnTo>
                <a:lnTo>
                  <a:pt x="43220" y="51730"/>
                </a:lnTo>
                <a:lnTo>
                  <a:pt x="43220" y="51740"/>
                </a:lnTo>
                <a:lnTo>
                  <a:pt x="43230" y="51760"/>
                </a:lnTo>
                <a:lnTo>
                  <a:pt x="43230" y="51770"/>
                </a:lnTo>
                <a:lnTo>
                  <a:pt x="43240" y="51780"/>
                </a:lnTo>
                <a:lnTo>
                  <a:pt x="43290" y="51790"/>
                </a:lnTo>
                <a:lnTo>
                  <a:pt x="43300" y="51800"/>
                </a:lnTo>
                <a:lnTo>
                  <a:pt x="43300" y="51820"/>
                </a:lnTo>
                <a:lnTo>
                  <a:pt x="43300" y="51850"/>
                </a:lnTo>
                <a:lnTo>
                  <a:pt x="43300" y="51860"/>
                </a:lnTo>
                <a:lnTo>
                  <a:pt x="43290" y="51870"/>
                </a:lnTo>
                <a:lnTo>
                  <a:pt x="43280" y="51870"/>
                </a:lnTo>
                <a:lnTo>
                  <a:pt x="43280" y="51880"/>
                </a:lnTo>
                <a:lnTo>
                  <a:pt x="43280" y="51900"/>
                </a:lnTo>
                <a:lnTo>
                  <a:pt x="43320" y="51920"/>
                </a:lnTo>
                <a:lnTo>
                  <a:pt x="43320" y="51930"/>
                </a:lnTo>
                <a:lnTo>
                  <a:pt x="43350" y="51960"/>
                </a:lnTo>
                <a:lnTo>
                  <a:pt x="43360" y="51970"/>
                </a:lnTo>
                <a:lnTo>
                  <a:pt x="43370" y="51980"/>
                </a:lnTo>
                <a:lnTo>
                  <a:pt x="43450" y="51990"/>
                </a:lnTo>
                <a:lnTo>
                  <a:pt x="43460" y="52000"/>
                </a:lnTo>
                <a:lnTo>
                  <a:pt x="43480" y="52010"/>
                </a:lnTo>
                <a:lnTo>
                  <a:pt x="43490" y="52010"/>
                </a:lnTo>
                <a:lnTo>
                  <a:pt x="43480" y="52020"/>
                </a:lnTo>
                <a:lnTo>
                  <a:pt x="43480" y="52030"/>
                </a:lnTo>
                <a:lnTo>
                  <a:pt x="43470" y="52030"/>
                </a:lnTo>
                <a:lnTo>
                  <a:pt x="43470" y="52040"/>
                </a:lnTo>
                <a:lnTo>
                  <a:pt x="43480" y="52050"/>
                </a:lnTo>
                <a:lnTo>
                  <a:pt x="43560" y="52060"/>
                </a:lnTo>
                <a:lnTo>
                  <a:pt x="43570" y="52060"/>
                </a:lnTo>
                <a:lnTo>
                  <a:pt x="43570" y="52070"/>
                </a:lnTo>
                <a:lnTo>
                  <a:pt x="43570" y="52080"/>
                </a:lnTo>
                <a:lnTo>
                  <a:pt x="43570" y="52090"/>
                </a:lnTo>
                <a:lnTo>
                  <a:pt x="43570" y="52100"/>
                </a:lnTo>
                <a:lnTo>
                  <a:pt x="43580" y="52110"/>
                </a:lnTo>
                <a:lnTo>
                  <a:pt x="43580" y="52120"/>
                </a:lnTo>
                <a:lnTo>
                  <a:pt x="43570" y="52150"/>
                </a:lnTo>
                <a:lnTo>
                  <a:pt x="43570" y="52160"/>
                </a:lnTo>
                <a:lnTo>
                  <a:pt x="43580" y="52170"/>
                </a:lnTo>
                <a:lnTo>
                  <a:pt x="43590" y="52170"/>
                </a:lnTo>
                <a:lnTo>
                  <a:pt x="43600" y="52170"/>
                </a:lnTo>
                <a:lnTo>
                  <a:pt x="43610" y="52180"/>
                </a:lnTo>
                <a:lnTo>
                  <a:pt x="43610" y="52190"/>
                </a:lnTo>
                <a:lnTo>
                  <a:pt x="43610" y="52200"/>
                </a:lnTo>
                <a:lnTo>
                  <a:pt x="43610" y="52210"/>
                </a:lnTo>
                <a:lnTo>
                  <a:pt x="43610" y="52220"/>
                </a:lnTo>
                <a:lnTo>
                  <a:pt x="43610" y="52230"/>
                </a:lnTo>
                <a:lnTo>
                  <a:pt x="43610" y="52240"/>
                </a:lnTo>
                <a:lnTo>
                  <a:pt x="43620" y="52240"/>
                </a:lnTo>
                <a:lnTo>
                  <a:pt x="43640" y="52240"/>
                </a:lnTo>
                <a:lnTo>
                  <a:pt x="43650" y="52240"/>
                </a:lnTo>
                <a:lnTo>
                  <a:pt x="43660" y="52250"/>
                </a:lnTo>
                <a:lnTo>
                  <a:pt x="43670" y="52260"/>
                </a:lnTo>
                <a:lnTo>
                  <a:pt x="43670" y="52270"/>
                </a:lnTo>
                <a:lnTo>
                  <a:pt x="43670" y="52280"/>
                </a:lnTo>
                <a:lnTo>
                  <a:pt x="43670" y="52290"/>
                </a:lnTo>
                <a:lnTo>
                  <a:pt x="43700" y="52310"/>
                </a:lnTo>
                <a:lnTo>
                  <a:pt x="43700" y="52320"/>
                </a:lnTo>
                <a:lnTo>
                  <a:pt x="43710" y="52320"/>
                </a:lnTo>
                <a:lnTo>
                  <a:pt x="43710" y="52330"/>
                </a:lnTo>
                <a:lnTo>
                  <a:pt x="43710" y="52340"/>
                </a:lnTo>
                <a:lnTo>
                  <a:pt x="43690" y="52350"/>
                </a:lnTo>
                <a:lnTo>
                  <a:pt x="43700" y="52370"/>
                </a:lnTo>
                <a:lnTo>
                  <a:pt x="43710" y="52400"/>
                </a:lnTo>
                <a:lnTo>
                  <a:pt x="43720" y="52420"/>
                </a:lnTo>
                <a:lnTo>
                  <a:pt x="43730" y="52440"/>
                </a:lnTo>
                <a:lnTo>
                  <a:pt x="43730" y="52460"/>
                </a:lnTo>
                <a:lnTo>
                  <a:pt x="43730" y="52480"/>
                </a:lnTo>
                <a:lnTo>
                  <a:pt x="43730" y="52500"/>
                </a:lnTo>
                <a:lnTo>
                  <a:pt x="43740" y="52510"/>
                </a:lnTo>
                <a:lnTo>
                  <a:pt x="43750" y="52520"/>
                </a:lnTo>
                <a:lnTo>
                  <a:pt x="43760" y="52520"/>
                </a:lnTo>
                <a:lnTo>
                  <a:pt x="43800" y="52530"/>
                </a:lnTo>
                <a:lnTo>
                  <a:pt x="43810" y="52540"/>
                </a:lnTo>
                <a:lnTo>
                  <a:pt x="43820" y="52550"/>
                </a:lnTo>
                <a:lnTo>
                  <a:pt x="43820" y="52560"/>
                </a:lnTo>
                <a:lnTo>
                  <a:pt x="43810" y="52570"/>
                </a:lnTo>
                <a:lnTo>
                  <a:pt x="43810" y="52580"/>
                </a:lnTo>
                <a:lnTo>
                  <a:pt x="43800" y="52580"/>
                </a:lnTo>
                <a:lnTo>
                  <a:pt x="43780" y="52580"/>
                </a:lnTo>
                <a:lnTo>
                  <a:pt x="43770" y="52590"/>
                </a:lnTo>
                <a:lnTo>
                  <a:pt x="43770" y="52600"/>
                </a:lnTo>
                <a:lnTo>
                  <a:pt x="43770" y="52610"/>
                </a:lnTo>
                <a:lnTo>
                  <a:pt x="43780" y="52610"/>
                </a:lnTo>
                <a:lnTo>
                  <a:pt x="43780" y="52620"/>
                </a:lnTo>
                <a:lnTo>
                  <a:pt x="43780" y="52630"/>
                </a:lnTo>
                <a:lnTo>
                  <a:pt x="43770" y="52640"/>
                </a:lnTo>
                <a:lnTo>
                  <a:pt x="43770" y="52650"/>
                </a:lnTo>
                <a:lnTo>
                  <a:pt x="43760" y="52650"/>
                </a:lnTo>
                <a:lnTo>
                  <a:pt x="43710" y="52660"/>
                </a:lnTo>
                <a:lnTo>
                  <a:pt x="43690" y="52670"/>
                </a:lnTo>
                <a:lnTo>
                  <a:pt x="43670" y="52690"/>
                </a:lnTo>
                <a:lnTo>
                  <a:pt x="43660" y="52710"/>
                </a:lnTo>
                <a:lnTo>
                  <a:pt x="43640" y="52730"/>
                </a:lnTo>
                <a:lnTo>
                  <a:pt x="43630" y="52740"/>
                </a:lnTo>
                <a:lnTo>
                  <a:pt x="43590" y="52740"/>
                </a:lnTo>
                <a:lnTo>
                  <a:pt x="43570" y="52740"/>
                </a:lnTo>
                <a:lnTo>
                  <a:pt x="43460" y="52820"/>
                </a:lnTo>
                <a:lnTo>
                  <a:pt x="43440" y="52840"/>
                </a:lnTo>
                <a:lnTo>
                  <a:pt x="43340" y="52940"/>
                </a:lnTo>
                <a:lnTo>
                  <a:pt x="43330" y="52950"/>
                </a:lnTo>
                <a:lnTo>
                  <a:pt x="43330" y="52960"/>
                </a:lnTo>
                <a:lnTo>
                  <a:pt x="43320" y="52970"/>
                </a:lnTo>
                <a:lnTo>
                  <a:pt x="43310" y="52990"/>
                </a:lnTo>
                <a:lnTo>
                  <a:pt x="43300" y="53000"/>
                </a:lnTo>
                <a:lnTo>
                  <a:pt x="43290" y="53020"/>
                </a:lnTo>
                <a:lnTo>
                  <a:pt x="43270" y="53050"/>
                </a:lnTo>
                <a:lnTo>
                  <a:pt x="43270" y="53070"/>
                </a:lnTo>
                <a:lnTo>
                  <a:pt x="43260" y="53080"/>
                </a:lnTo>
                <a:lnTo>
                  <a:pt x="43220" y="53130"/>
                </a:lnTo>
                <a:lnTo>
                  <a:pt x="43220" y="53140"/>
                </a:lnTo>
                <a:lnTo>
                  <a:pt x="43180" y="53160"/>
                </a:lnTo>
                <a:lnTo>
                  <a:pt x="43170" y="53170"/>
                </a:lnTo>
                <a:lnTo>
                  <a:pt x="43170" y="53180"/>
                </a:lnTo>
                <a:lnTo>
                  <a:pt x="43160" y="53190"/>
                </a:lnTo>
                <a:lnTo>
                  <a:pt x="43160" y="53200"/>
                </a:lnTo>
                <a:lnTo>
                  <a:pt x="43150" y="53210"/>
                </a:lnTo>
                <a:lnTo>
                  <a:pt x="43150" y="53220"/>
                </a:lnTo>
                <a:lnTo>
                  <a:pt x="43160" y="53230"/>
                </a:lnTo>
                <a:lnTo>
                  <a:pt x="43160" y="53240"/>
                </a:lnTo>
                <a:lnTo>
                  <a:pt x="43200" y="53290"/>
                </a:lnTo>
                <a:lnTo>
                  <a:pt x="43210" y="53300"/>
                </a:lnTo>
                <a:lnTo>
                  <a:pt x="43220" y="53320"/>
                </a:lnTo>
                <a:lnTo>
                  <a:pt x="43220" y="53330"/>
                </a:lnTo>
                <a:lnTo>
                  <a:pt x="43220" y="53340"/>
                </a:lnTo>
                <a:lnTo>
                  <a:pt x="43220" y="53360"/>
                </a:lnTo>
                <a:lnTo>
                  <a:pt x="43220" y="53370"/>
                </a:lnTo>
                <a:lnTo>
                  <a:pt x="43230" y="53380"/>
                </a:lnTo>
                <a:lnTo>
                  <a:pt x="43230" y="53390"/>
                </a:lnTo>
                <a:lnTo>
                  <a:pt x="43250" y="53410"/>
                </a:lnTo>
                <a:lnTo>
                  <a:pt x="43250" y="53420"/>
                </a:lnTo>
                <a:lnTo>
                  <a:pt x="43250" y="53430"/>
                </a:lnTo>
                <a:lnTo>
                  <a:pt x="43250" y="53460"/>
                </a:lnTo>
                <a:lnTo>
                  <a:pt x="43250" y="53470"/>
                </a:lnTo>
                <a:lnTo>
                  <a:pt x="43250" y="53480"/>
                </a:lnTo>
                <a:lnTo>
                  <a:pt x="43250" y="53490"/>
                </a:lnTo>
                <a:lnTo>
                  <a:pt x="43260" y="53500"/>
                </a:lnTo>
                <a:lnTo>
                  <a:pt x="43280" y="53510"/>
                </a:lnTo>
                <a:lnTo>
                  <a:pt x="43280" y="53520"/>
                </a:lnTo>
                <a:lnTo>
                  <a:pt x="43290" y="53530"/>
                </a:lnTo>
                <a:lnTo>
                  <a:pt x="43290" y="53540"/>
                </a:lnTo>
                <a:lnTo>
                  <a:pt x="43300" y="53540"/>
                </a:lnTo>
                <a:lnTo>
                  <a:pt x="43320" y="53540"/>
                </a:lnTo>
                <a:lnTo>
                  <a:pt x="43330" y="53540"/>
                </a:lnTo>
                <a:lnTo>
                  <a:pt x="43330" y="53550"/>
                </a:lnTo>
                <a:lnTo>
                  <a:pt x="43330" y="53570"/>
                </a:lnTo>
                <a:lnTo>
                  <a:pt x="43330" y="53580"/>
                </a:lnTo>
                <a:lnTo>
                  <a:pt x="43320" y="53600"/>
                </a:lnTo>
                <a:lnTo>
                  <a:pt x="43320" y="53610"/>
                </a:lnTo>
                <a:lnTo>
                  <a:pt x="43320" y="53620"/>
                </a:lnTo>
                <a:lnTo>
                  <a:pt x="43320" y="53630"/>
                </a:lnTo>
                <a:lnTo>
                  <a:pt x="43320" y="53640"/>
                </a:lnTo>
                <a:lnTo>
                  <a:pt x="43330" y="53640"/>
                </a:lnTo>
                <a:lnTo>
                  <a:pt x="43340" y="53640"/>
                </a:lnTo>
                <a:lnTo>
                  <a:pt x="43360" y="53620"/>
                </a:lnTo>
                <a:lnTo>
                  <a:pt x="43370" y="53620"/>
                </a:lnTo>
                <a:lnTo>
                  <a:pt x="43380" y="53630"/>
                </a:lnTo>
                <a:lnTo>
                  <a:pt x="43380" y="53690"/>
                </a:lnTo>
                <a:lnTo>
                  <a:pt x="43380" y="53710"/>
                </a:lnTo>
                <a:lnTo>
                  <a:pt x="43380" y="53720"/>
                </a:lnTo>
                <a:lnTo>
                  <a:pt x="43370" y="53740"/>
                </a:lnTo>
                <a:lnTo>
                  <a:pt x="43360" y="53750"/>
                </a:lnTo>
                <a:lnTo>
                  <a:pt x="43360" y="53760"/>
                </a:lnTo>
                <a:lnTo>
                  <a:pt x="43350" y="53770"/>
                </a:lnTo>
                <a:lnTo>
                  <a:pt x="43320" y="53770"/>
                </a:lnTo>
                <a:lnTo>
                  <a:pt x="43310" y="53770"/>
                </a:lnTo>
                <a:lnTo>
                  <a:pt x="43300" y="53780"/>
                </a:lnTo>
                <a:lnTo>
                  <a:pt x="43300" y="53790"/>
                </a:lnTo>
                <a:lnTo>
                  <a:pt x="43300" y="53800"/>
                </a:lnTo>
                <a:lnTo>
                  <a:pt x="43310" y="53810"/>
                </a:lnTo>
                <a:lnTo>
                  <a:pt x="43310" y="53820"/>
                </a:lnTo>
                <a:lnTo>
                  <a:pt x="43290" y="53840"/>
                </a:lnTo>
                <a:lnTo>
                  <a:pt x="43290" y="53850"/>
                </a:lnTo>
                <a:lnTo>
                  <a:pt x="43290" y="53930"/>
                </a:lnTo>
                <a:lnTo>
                  <a:pt x="43290" y="53940"/>
                </a:lnTo>
                <a:lnTo>
                  <a:pt x="43270" y="53970"/>
                </a:lnTo>
                <a:lnTo>
                  <a:pt x="43270" y="53980"/>
                </a:lnTo>
                <a:lnTo>
                  <a:pt x="43290" y="54010"/>
                </a:lnTo>
                <a:lnTo>
                  <a:pt x="43290" y="54020"/>
                </a:lnTo>
                <a:lnTo>
                  <a:pt x="43290" y="54030"/>
                </a:lnTo>
                <a:lnTo>
                  <a:pt x="43280" y="54030"/>
                </a:lnTo>
                <a:lnTo>
                  <a:pt x="43280" y="54040"/>
                </a:lnTo>
                <a:lnTo>
                  <a:pt x="43260" y="54050"/>
                </a:lnTo>
                <a:lnTo>
                  <a:pt x="43260" y="54060"/>
                </a:lnTo>
                <a:lnTo>
                  <a:pt x="43260" y="54070"/>
                </a:lnTo>
                <a:lnTo>
                  <a:pt x="43260" y="54090"/>
                </a:lnTo>
                <a:lnTo>
                  <a:pt x="43260" y="54100"/>
                </a:lnTo>
                <a:lnTo>
                  <a:pt x="43250" y="54110"/>
                </a:lnTo>
                <a:lnTo>
                  <a:pt x="43250" y="54120"/>
                </a:lnTo>
                <a:lnTo>
                  <a:pt x="43240" y="54130"/>
                </a:lnTo>
                <a:lnTo>
                  <a:pt x="43240" y="54140"/>
                </a:lnTo>
                <a:lnTo>
                  <a:pt x="43230" y="54140"/>
                </a:lnTo>
                <a:lnTo>
                  <a:pt x="43190" y="54160"/>
                </a:lnTo>
                <a:lnTo>
                  <a:pt x="43150" y="54160"/>
                </a:lnTo>
                <a:lnTo>
                  <a:pt x="43140" y="54170"/>
                </a:lnTo>
                <a:lnTo>
                  <a:pt x="43150" y="54180"/>
                </a:lnTo>
                <a:lnTo>
                  <a:pt x="43160" y="54180"/>
                </a:lnTo>
                <a:lnTo>
                  <a:pt x="43240" y="54220"/>
                </a:lnTo>
                <a:lnTo>
                  <a:pt x="43250" y="54220"/>
                </a:lnTo>
                <a:lnTo>
                  <a:pt x="43250" y="54230"/>
                </a:lnTo>
                <a:lnTo>
                  <a:pt x="43250" y="54260"/>
                </a:lnTo>
                <a:lnTo>
                  <a:pt x="43250" y="54270"/>
                </a:lnTo>
                <a:lnTo>
                  <a:pt x="43260" y="54280"/>
                </a:lnTo>
                <a:lnTo>
                  <a:pt x="43270" y="54280"/>
                </a:lnTo>
                <a:lnTo>
                  <a:pt x="43290" y="54270"/>
                </a:lnTo>
                <a:lnTo>
                  <a:pt x="43290" y="54260"/>
                </a:lnTo>
                <a:lnTo>
                  <a:pt x="43300" y="54250"/>
                </a:lnTo>
                <a:lnTo>
                  <a:pt x="43310" y="54240"/>
                </a:lnTo>
                <a:lnTo>
                  <a:pt x="43320" y="54240"/>
                </a:lnTo>
                <a:lnTo>
                  <a:pt x="43330" y="54240"/>
                </a:lnTo>
                <a:lnTo>
                  <a:pt x="43340" y="54230"/>
                </a:lnTo>
                <a:lnTo>
                  <a:pt x="43340" y="54220"/>
                </a:lnTo>
                <a:lnTo>
                  <a:pt x="43350" y="54200"/>
                </a:lnTo>
                <a:lnTo>
                  <a:pt x="43360" y="54200"/>
                </a:lnTo>
                <a:lnTo>
                  <a:pt x="43360" y="54190"/>
                </a:lnTo>
                <a:lnTo>
                  <a:pt x="43390" y="54180"/>
                </a:lnTo>
                <a:lnTo>
                  <a:pt x="43400" y="54170"/>
                </a:lnTo>
                <a:lnTo>
                  <a:pt x="43400" y="54160"/>
                </a:lnTo>
                <a:lnTo>
                  <a:pt x="43410" y="54150"/>
                </a:lnTo>
                <a:lnTo>
                  <a:pt x="43420" y="54140"/>
                </a:lnTo>
                <a:lnTo>
                  <a:pt x="43440" y="54140"/>
                </a:lnTo>
                <a:lnTo>
                  <a:pt x="43450" y="54150"/>
                </a:lnTo>
                <a:lnTo>
                  <a:pt x="43490" y="54180"/>
                </a:lnTo>
                <a:lnTo>
                  <a:pt x="43510" y="54190"/>
                </a:lnTo>
                <a:lnTo>
                  <a:pt x="43510" y="54200"/>
                </a:lnTo>
                <a:lnTo>
                  <a:pt x="43510" y="54210"/>
                </a:lnTo>
                <a:lnTo>
                  <a:pt x="43500" y="54230"/>
                </a:lnTo>
                <a:lnTo>
                  <a:pt x="43500" y="54240"/>
                </a:lnTo>
                <a:lnTo>
                  <a:pt x="43510" y="54250"/>
                </a:lnTo>
                <a:lnTo>
                  <a:pt x="43510" y="54260"/>
                </a:lnTo>
                <a:lnTo>
                  <a:pt x="43540" y="54280"/>
                </a:lnTo>
                <a:lnTo>
                  <a:pt x="43550" y="54280"/>
                </a:lnTo>
                <a:lnTo>
                  <a:pt x="43550" y="54270"/>
                </a:lnTo>
                <a:lnTo>
                  <a:pt x="43560" y="54240"/>
                </a:lnTo>
                <a:lnTo>
                  <a:pt x="43570" y="54240"/>
                </a:lnTo>
                <a:lnTo>
                  <a:pt x="43570" y="54230"/>
                </a:lnTo>
                <a:lnTo>
                  <a:pt x="43580" y="54230"/>
                </a:lnTo>
                <a:lnTo>
                  <a:pt x="43620" y="54210"/>
                </a:lnTo>
                <a:lnTo>
                  <a:pt x="43630" y="54210"/>
                </a:lnTo>
                <a:lnTo>
                  <a:pt x="43640" y="54220"/>
                </a:lnTo>
                <a:lnTo>
                  <a:pt x="43640" y="54230"/>
                </a:lnTo>
                <a:lnTo>
                  <a:pt x="43650" y="54240"/>
                </a:lnTo>
                <a:lnTo>
                  <a:pt x="43660" y="54250"/>
                </a:lnTo>
                <a:lnTo>
                  <a:pt x="43650" y="54260"/>
                </a:lnTo>
                <a:lnTo>
                  <a:pt x="43650" y="54270"/>
                </a:lnTo>
                <a:lnTo>
                  <a:pt x="43650" y="54280"/>
                </a:lnTo>
                <a:lnTo>
                  <a:pt x="43650" y="54290"/>
                </a:lnTo>
                <a:lnTo>
                  <a:pt x="43650" y="54300"/>
                </a:lnTo>
                <a:lnTo>
                  <a:pt x="43660" y="54300"/>
                </a:lnTo>
                <a:lnTo>
                  <a:pt x="43670" y="54310"/>
                </a:lnTo>
                <a:lnTo>
                  <a:pt x="43670" y="54320"/>
                </a:lnTo>
                <a:lnTo>
                  <a:pt x="43670" y="54330"/>
                </a:lnTo>
                <a:lnTo>
                  <a:pt x="43650" y="54370"/>
                </a:lnTo>
                <a:lnTo>
                  <a:pt x="43650" y="54380"/>
                </a:lnTo>
                <a:lnTo>
                  <a:pt x="43650" y="54390"/>
                </a:lnTo>
                <a:lnTo>
                  <a:pt x="43660" y="54420"/>
                </a:lnTo>
                <a:lnTo>
                  <a:pt x="43660" y="54430"/>
                </a:lnTo>
                <a:lnTo>
                  <a:pt x="43650" y="54430"/>
                </a:lnTo>
                <a:lnTo>
                  <a:pt x="43560" y="54460"/>
                </a:lnTo>
                <a:lnTo>
                  <a:pt x="43550" y="54470"/>
                </a:lnTo>
                <a:lnTo>
                  <a:pt x="43540" y="54480"/>
                </a:lnTo>
                <a:lnTo>
                  <a:pt x="43530" y="54490"/>
                </a:lnTo>
                <a:lnTo>
                  <a:pt x="43530" y="54500"/>
                </a:lnTo>
                <a:lnTo>
                  <a:pt x="43520" y="54510"/>
                </a:lnTo>
                <a:lnTo>
                  <a:pt x="43520" y="54520"/>
                </a:lnTo>
                <a:lnTo>
                  <a:pt x="43530" y="54530"/>
                </a:lnTo>
                <a:lnTo>
                  <a:pt x="43530" y="54540"/>
                </a:lnTo>
                <a:lnTo>
                  <a:pt x="43560" y="54600"/>
                </a:lnTo>
                <a:lnTo>
                  <a:pt x="43570" y="54610"/>
                </a:lnTo>
                <a:lnTo>
                  <a:pt x="43570" y="54620"/>
                </a:lnTo>
                <a:lnTo>
                  <a:pt x="43570" y="54630"/>
                </a:lnTo>
                <a:lnTo>
                  <a:pt x="43580" y="54640"/>
                </a:lnTo>
                <a:lnTo>
                  <a:pt x="43610" y="54630"/>
                </a:lnTo>
                <a:lnTo>
                  <a:pt x="43630" y="54630"/>
                </a:lnTo>
                <a:lnTo>
                  <a:pt x="43660" y="54640"/>
                </a:lnTo>
                <a:lnTo>
                  <a:pt x="43670" y="54650"/>
                </a:lnTo>
                <a:lnTo>
                  <a:pt x="43670" y="54660"/>
                </a:lnTo>
                <a:lnTo>
                  <a:pt x="43650" y="54690"/>
                </a:lnTo>
                <a:lnTo>
                  <a:pt x="43650" y="54700"/>
                </a:lnTo>
                <a:lnTo>
                  <a:pt x="43650" y="54710"/>
                </a:lnTo>
                <a:lnTo>
                  <a:pt x="43650" y="54720"/>
                </a:lnTo>
                <a:lnTo>
                  <a:pt x="43650" y="54730"/>
                </a:lnTo>
                <a:lnTo>
                  <a:pt x="43660" y="54730"/>
                </a:lnTo>
                <a:lnTo>
                  <a:pt x="43660" y="54740"/>
                </a:lnTo>
                <a:lnTo>
                  <a:pt x="43690" y="54730"/>
                </a:lnTo>
                <a:lnTo>
                  <a:pt x="43700" y="54740"/>
                </a:lnTo>
                <a:lnTo>
                  <a:pt x="43710" y="54750"/>
                </a:lnTo>
                <a:lnTo>
                  <a:pt x="43700" y="54750"/>
                </a:lnTo>
                <a:lnTo>
                  <a:pt x="43700" y="54760"/>
                </a:lnTo>
                <a:lnTo>
                  <a:pt x="43660" y="54790"/>
                </a:lnTo>
                <a:lnTo>
                  <a:pt x="43650" y="54820"/>
                </a:lnTo>
                <a:lnTo>
                  <a:pt x="43640" y="54820"/>
                </a:lnTo>
                <a:lnTo>
                  <a:pt x="43600" y="54820"/>
                </a:lnTo>
                <a:lnTo>
                  <a:pt x="43590" y="54820"/>
                </a:lnTo>
                <a:lnTo>
                  <a:pt x="43580" y="54830"/>
                </a:lnTo>
                <a:lnTo>
                  <a:pt x="43570" y="54840"/>
                </a:lnTo>
                <a:lnTo>
                  <a:pt x="43550" y="54850"/>
                </a:lnTo>
                <a:lnTo>
                  <a:pt x="43550" y="54860"/>
                </a:lnTo>
                <a:lnTo>
                  <a:pt x="43540" y="54870"/>
                </a:lnTo>
                <a:lnTo>
                  <a:pt x="43540" y="54880"/>
                </a:lnTo>
                <a:lnTo>
                  <a:pt x="43540" y="54890"/>
                </a:lnTo>
                <a:lnTo>
                  <a:pt x="43540" y="54920"/>
                </a:lnTo>
                <a:lnTo>
                  <a:pt x="43540" y="54930"/>
                </a:lnTo>
                <a:lnTo>
                  <a:pt x="43540" y="54940"/>
                </a:lnTo>
                <a:lnTo>
                  <a:pt x="43530" y="54950"/>
                </a:lnTo>
                <a:lnTo>
                  <a:pt x="43480" y="54990"/>
                </a:lnTo>
                <a:lnTo>
                  <a:pt x="43470" y="55000"/>
                </a:lnTo>
                <a:lnTo>
                  <a:pt x="43470" y="55010"/>
                </a:lnTo>
                <a:lnTo>
                  <a:pt x="43460" y="55020"/>
                </a:lnTo>
                <a:lnTo>
                  <a:pt x="43450" y="55020"/>
                </a:lnTo>
                <a:lnTo>
                  <a:pt x="43440" y="55020"/>
                </a:lnTo>
                <a:lnTo>
                  <a:pt x="43430" y="55020"/>
                </a:lnTo>
                <a:lnTo>
                  <a:pt x="43430" y="55030"/>
                </a:lnTo>
                <a:lnTo>
                  <a:pt x="43440" y="55040"/>
                </a:lnTo>
                <a:lnTo>
                  <a:pt x="43450" y="55060"/>
                </a:lnTo>
                <a:lnTo>
                  <a:pt x="43460" y="55070"/>
                </a:lnTo>
                <a:lnTo>
                  <a:pt x="43450" y="55120"/>
                </a:lnTo>
                <a:lnTo>
                  <a:pt x="43450" y="55140"/>
                </a:lnTo>
                <a:lnTo>
                  <a:pt x="43450" y="55150"/>
                </a:lnTo>
                <a:lnTo>
                  <a:pt x="43440" y="55150"/>
                </a:lnTo>
                <a:lnTo>
                  <a:pt x="43440" y="55160"/>
                </a:lnTo>
                <a:lnTo>
                  <a:pt x="43410" y="55180"/>
                </a:lnTo>
                <a:lnTo>
                  <a:pt x="43410" y="55190"/>
                </a:lnTo>
                <a:lnTo>
                  <a:pt x="43400" y="55200"/>
                </a:lnTo>
                <a:lnTo>
                  <a:pt x="43400" y="55210"/>
                </a:lnTo>
                <a:lnTo>
                  <a:pt x="43400" y="55220"/>
                </a:lnTo>
                <a:lnTo>
                  <a:pt x="43400" y="55230"/>
                </a:lnTo>
                <a:lnTo>
                  <a:pt x="43390" y="55250"/>
                </a:lnTo>
                <a:lnTo>
                  <a:pt x="43390" y="55260"/>
                </a:lnTo>
                <a:lnTo>
                  <a:pt x="43390" y="55270"/>
                </a:lnTo>
                <a:lnTo>
                  <a:pt x="43400" y="55280"/>
                </a:lnTo>
                <a:lnTo>
                  <a:pt x="43410" y="55280"/>
                </a:lnTo>
                <a:lnTo>
                  <a:pt x="43420" y="55280"/>
                </a:lnTo>
                <a:lnTo>
                  <a:pt x="43420" y="55270"/>
                </a:lnTo>
                <a:lnTo>
                  <a:pt x="43430" y="55260"/>
                </a:lnTo>
                <a:lnTo>
                  <a:pt x="43430" y="55250"/>
                </a:lnTo>
                <a:lnTo>
                  <a:pt x="43460" y="55240"/>
                </a:lnTo>
                <a:lnTo>
                  <a:pt x="43470" y="55240"/>
                </a:lnTo>
                <a:lnTo>
                  <a:pt x="43510" y="55280"/>
                </a:lnTo>
                <a:lnTo>
                  <a:pt x="43520" y="55280"/>
                </a:lnTo>
                <a:lnTo>
                  <a:pt x="43520" y="55290"/>
                </a:lnTo>
                <a:lnTo>
                  <a:pt x="43520" y="55300"/>
                </a:lnTo>
                <a:lnTo>
                  <a:pt x="43530" y="55310"/>
                </a:lnTo>
                <a:lnTo>
                  <a:pt x="43540" y="55330"/>
                </a:lnTo>
                <a:lnTo>
                  <a:pt x="43570" y="55380"/>
                </a:lnTo>
                <a:lnTo>
                  <a:pt x="43570" y="55390"/>
                </a:lnTo>
                <a:lnTo>
                  <a:pt x="43560" y="55400"/>
                </a:lnTo>
                <a:lnTo>
                  <a:pt x="43550" y="55420"/>
                </a:lnTo>
                <a:lnTo>
                  <a:pt x="43540" y="55430"/>
                </a:lnTo>
                <a:lnTo>
                  <a:pt x="43540" y="55440"/>
                </a:lnTo>
                <a:lnTo>
                  <a:pt x="43540" y="55450"/>
                </a:lnTo>
                <a:lnTo>
                  <a:pt x="43550" y="55480"/>
                </a:lnTo>
                <a:lnTo>
                  <a:pt x="43560" y="55490"/>
                </a:lnTo>
                <a:lnTo>
                  <a:pt x="43570" y="55500"/>
                </a:lnTo>
                <a:lnTo>
                  <a:pt x="43570" y="55510"/>
                </a:lnTo>
                <a:lnTo>
                  <a:pt x="43550" y="55520"/>
                </a:lnTo>
                <a:lnTo>
                  <a:pt x="43550" y="55530"/>
                </a:lnTo>
                <a:lnTo>
                  <a:pt x="43540" y="55550"/>
                </a:lnTo>
                <a:lnTo>
                  <a:pt x="43540" y="55560"/>
                </a:lnTo>
                <a:lnTo>
                  <a:pt x="43530" y="55560"/>
                </a:lnTo>
                <a:lnTo>
                  <a:pt x="43520" y="55570"/>
                </a:lnTo>
                <a:lnTo>
                  <a:pt x="43490" y="55590"/>
                </a:lnTo>
                <a:lnTo>
                  <a:pt x="43480" y="55610"/>
                </a:lnTo>
                <a:lnTo>
                  <a:pt x="43480" y="55620"/>
                </a:lnTo>
                <a:lnTo>
                  <a:pt x="43480" y="55630"/>
                </a:lnTo>
                <a:lnTo>
                  <a:pt x="43470" y="55650"/>
                </a:lnTo>
                <a:lnTo>
                  <a:pt x="43470" y="55660"/>
                </a:lnTo>
                <a:lnTo>
                  <a:pt x="43480" y="55670"/>
                </a:lnTo>
                <a:lnTo>
                  <a:pt x="43500" y="55680"/>
                </a:lnTo>
                <a:lnTo>
                  <a:pt x="43530" y="55690"/>
                </a:lnTo>
                <a:lnTo>
                  <a:pt x="43570" y="55690"/>
                </a:lnTo>
                <a:lnTo>
                  <a:pt x="43580" y="55690"/>
                </a:lnTo>
                <a:lnTo>
                  <a:pt x="43610" y="55730"/>
                </a:lnTo>
                <a:lnTo>
                  <a:pt x="43610" y="55740"/>
                </a:lnTo>
                <a:lnTo>
                  <a:pt x="43610" y="55750"/>
                </a:lnTo>
                <a:lnTo>
                  <a:pt x="43610" y="55770"/>
                </a:lnTo>
                <a:lnTo>
                  <a:pt x="43600" y="55780"/>
                </a:lnTo>
                <a:lnTo>
                  <a:pt x="43610" y="55780"/>
                </a:lnTo>
                <a:lnTo>
                  <a:pt x="43610" y="55790"/>
                </a:lnTo>
                <a:lnTo>
                  <a:pt x="43620" y="55790"/>
                </a:lnTo>
                <a:lnTo>
                  <a:pt x="43630" y="55780"/>
                </a:lnTo>
                <a:lnTo>
                  <a:pt x="43640" y="55780"/>
                </a:lnTo>
                <a:lnTo>
                  <a:pt x="43650" y="55780"/>
                </a:lnTo>
                <a:lnTo>
                  <a:pt x="43680" y="55840"/>
                </a:lnTo>
                <a:lnTo>
                  <a:pt x="43680" y="55850"/>
                </a:lnTo>
                <a:lnTo>
                  <a:pt x="43650" y="55890"/>
                </a:lnTo>
                <a:lnTo>
                  <a:pt x="43640" y="55900"/>
                </a:lnTo>
                <a:lnTo>
                  <a:pt x="43630" y="55920"/>
                </a:lnTo>
                <a:lnTo>
                  <a:pt x="43570" y="55940"/>
                </a:lnTo>
                <a:lnTo>
                  <a:pt x="43560" y="55940"/>
                </a:lnTo>
                <a:lnTo>
                  <a:pt x="43560" y="55950"/>
                </a:lnTo>
                <a:lnTo>
                  <a:pt x="43560" y="55960"/>
                </a:lnTo>
                <a:lnTo>
                  <a:pt x="43560" y="55970"/>
                </a:lnTo>
                <a:lnTo>
                  <a:pt x="43560" y="55980"/>
                </a:lnTo>
                <a:lnTo>
                  <a:pt x="43570" y="55980"/>
                </a:lnTo>
                <a:lnTo>
                  <a:pt x="43580" y="55990"/>
                </a:lnTo>
                <a:lnTo>
                  <a:pt x="43600" y="56020"/>
                </a:lnTo>
                <a:lnTo>
                  <a:pt x="43610" y="56030"/>
                </a:lnTo>
                <a:lnTo>
                  <a:pt x="43610" y="56040"/>
                </a:lnTo>
                <a:lnTo>
                  <a:pt x="43610" y="56050"/>
                </a:lnTo>
                <a:lnTo>
                  <a:pt x="43610" y="56060"/>
                </a:lnTo>
                <a:lnTo>
                  <a:pt x="43590" y="56060"/>
                </a:lnTo>
                <a:lnTo>
                  <a:pt x="43590" y="56070"/>
                </a:lnTo>
                <a:lnTo>
                  <a:pt x="43580" y="56070"/>
                </a:lnTo>
                <a:lnTo>
                  <a:pt x="43570" y="56080"/>
                </a:lnTo>
                <a:lnTo>
                  <a:pt x="43560" y="56110"/>
                </a:lnTo>
                <a:lnTo>
                  <a:pt x="43550" y="56120"/>
                </a:lnTo>
                <a:lnTo>
                  <a:pt x="43530" y="56130"/>
                </a:lnTo>
                <a:lnTo>
                  <a:pt x="43520" y="56130"/>
                </a:lnTo>
                <a:lnTo>
                  <a:pt x="43520" y="56140"/>
                </a:lnTo>
                <a:lnTo>
                  <a:pt x="43510" y="56150"/>
                </a:lnTo>
                <a:lnTo>
                  <a:pt x="43510" y="56160"/>
                </a:lnTo>
                <a:lnTo>
                  <a:pt x="43500" y="56170"/>
                </a:lnTo>
                <a:lnTo>
                  <a:pt x="43470" y="56190"/>
                </a:lnTo>
                <a:lnTo>
                  <a:pt x="43450" y="56210"/>
                </a:lnTo>
                <a:lnTo>
                  <a:pt x="43450" y="56220"/>
                </a:lnTo>
                <a:lnTo>
                  <a:pt x="43380" y="56260"/>
                </a:lnTo>
                <a:lnTo>
                  <a:pt x="43370" y="56260"/>
                </a:lnTo>
                <a:lnTo>
                  <a:pt x="43370" y="56270"/>
                </a:lnTo>
                <a:lnTo>
                  <a:pt x="43370" y="56280"/>
                </a:lnTo>
                <a:lnTo>
                  <a:pt x="43360" y="56290"/>
                </a:lnTo>
                <a:lnTo>
                  <a:pt x="43330" y="56310"/>
                </a:lnTo>
                <a:lnTo>
                  <a:pt x="43330" y="56320"/>
                </a:lnTo>
                <a:lnTo>
                  <a:pt x="43320" y="56320"/>
                </a:lnTo>
                <a:lnTo>
                  <a:pt x="43320" y="56330"/>
                </a:lnTo>
                <a:lnTo>
                  <a:pt x="43330" y="56340"/>
                </a:lnTo>
                <a:lnTo>
                  <a:pt x="43350" y="56350"/>
                </a:lnTo>
                <a:lnTo>
                  <a:pt x="43360" y="56350"/>
                </a:lnTo>
                <a:lnTo>
                  <a:pt x="43360" y="56360"/>
                </a:lnTo>
                <a:lnTo>
                  <a:pt x="43350" y="56380"/>
                </a:lnTo>
                <a:lnTo>
                  <a:pt x="43340" y="56410"/>
                </a:lnTo>
                <a:lnTo>
                  <a:pt x="43340" y="56420"/>
                </a:lnTo>
                <a:lnTo>
                  <a:pt x="43330" y="56420"/>
                </a:lnTo>
                <a:lnTo>
                  <a:pt x="43320" y="56420"/>
                </a:lnTo>
                <a:lnTo>
                  <a:pt x="43310" y="56420"/>
                </a:lnTo>
                <a:lnTo>
                  <a:pt x="43300" y="56420"/>
                </a:lnTo>
                <a:lnTo>
                  <a:pt x="43300" y="56430"/>
                </a:lnTo>
                <a:lnTo>
                  <a:pt x="43290" y="56440"/>
                </a:lnTo>
                <a:lnTo>
                  <a:pt x="43280" y="56450"/>
                </a:lnTo>
                <a:lnTo>
                  <a:pt x="43270" y="56450"/>
                </a:lnTo>
                <a:lnTo>
                  <a:pt x="43260" y="56450"/>
                </a:lnTo>
                <a:lnTo>
                  <a:pt x="43250" y="56450"/>
                </a:lnTo>
                <a:lnTo>
                  <a:pt x="43240" y="56450"/>
                </a:lnTo>
                <a:lnTo>
                  <a:pt x="43230" y="56470"/>
                </a:lnTo>
                <a:lnTo>
                  <a:pt x="43220" y="56470"/>
                </a:lnTo>
                <a:lnTo>
                  <a:pt x="43210" y="56480"/>
                </a:lnTo>
                <a:lnTo>
                  <a:pt x="43210" y="56490"/>
                </a:lnTo>
                <a:lnTo>
                  <a:pt x="43200" y="56490"/>
                </a:lnTo>
                <a:lnTo>
                  <a:pt x="43190" y="56500"/>
                </a:lnTo>
                <a:lnTo>
                  <a:pt x="43140" y="565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