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Karelia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areli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6120" y="38350"/>
                </a:moveTo>
                <a:lnTo>
                  <a:pt x="6130" y="38350"/>
                </a:lnTo>
                <a:lnTo>
                  <a:pt x="7190" y="38260"/>
                </a:lnTo>
                <a:lnTo>
                  <a:pt x="7220" y="38280"/>
                </a:lnTo>
                <a:lnTo>
                  <a:pt x="7490" y="38310"/>
                </a:lnTo>
                <a:lnTo>
                  <a:pt x="7510" y="38320"/>
                </a:lnTo>
                <a:lnTo>
                  <a:pt x="7510" y="38330"/>
                </a:lnTo>
                <a:lnTo>
                  <a:pt x="7520" y="38340"/>
                </a:lnTo>
                <a:lnTo>
                  <a:pt x="7520" y="38370"/>
                </a:lnTo>
                <a:lnTo>
                  <a:pt x="7520" y="38380"/>
                </a:lnTo>
                <a:lnTo>
                  <a:pt x="7530" y="38430"/>
                </a:lnTo>
                <a:lnTo>
                  <a:pt x="7540" y="38460"/>
                </a:lnTo>
                <a:lnTo>
                  <a:pt x="7560" y="38500"/>
                </a:lnTo>
                <a:lnTo>
                  <a:pt x="7640" y="38550"/>
                </a:lnTo>
                <a:lnTo>
                  <a:pt x="7650" y="38560"/>
                </a:lnTo>
                <a:lnTo>
                  <a:pt x="7650" y="38570"/>
                </a:lnTo>
                <a:lnTo>
                  <a:pt x="7660" y="38600"/>
                </a:lnTo>
                <a:lnTo>
                  <a:pt x="7660" y="38610"/>
                </a:lnTo>
                <a:lnTo>
                  <a:pt x="7660" y="38620"/>
                </a:lnTo>
                <a:lnTo>
                  <a:pt x="7660" y="38640"/>
                </a:lnTo>
                <a:lnTo>
                  <a:pt x="7660" y="38660"/>
                </a:lnTo>
                <a:lnTo>
                  <a:pt x="7660" y="38670"/>
                </a:lnTo>
                <a:lnTo>
                  <a:pt x="7660" y="38690"/>
                </a:lnTo>
                <a:lnTo>
                  <a:pt x="7660" y="38700"/>
                </a:lnTo>
                <a:lnTo>
                  <a:pt x="7660" y="38720"/>
                </a:lnTo>
                <a:lnTo>
                  <a:pt x="7670" y="38730"/>
                </a:lnTo>
                <a:lnTo>
                  <a:pt x="7670" y="38750"/>
                </a:lnTo>
                <a:lnTo>
                  <a:pt x="7680" y="38760"/>
                </a:lnTo>
                <a:lnTo>
                  <a:pt x="7690" y="38770"/>
                </a:lnTo>
                <a:lnTo>
                  <a:pt x="7710" y="38780"/>
                </a:lnTo>
                <a:lnTo>
                  <a:pt x="7980" y="38770"/>
                </a:lnTo>
                <a:lnTo>
                  <a:pt x="7990" y="38770"/>
                </a:lnTo>
                <a:lnTo>
                  <a:pt x="7990" y="38760"/>
                </a:lnTo>
                <a:lnTo>
                  <a:pt x="7990" y="38750"/>
                </a:lnTo>
                <a:lnTo>
                  <a:pt x="7990" y="38740"/>
                </a:lnTo>
                <a:lnTo>
                  <a:pt x="7990" y="38700"/>
                </a:lnTo>
                <a:lnTo>
                  <a:pt x="7990" y="38690"/>
                </a:lnTo>
                <a:lnTo>
                  <a:pt x="8000" y="38670"/>
                </a:lnTo>
                <a:lnTo>
                  <a:pt x="8000" y="38620"/>
                </a:lnTo>
                <a:lnTo>
                  <a:pt x="8000" y="38610"/>
                </a:lnTo>
                <a:lnTo>
                  <a:pt x="8010" y="38600"/>
                </a:lnTo>
                <a:lnTo>
                  <a:pt x="8110" y="38570"/>
                </a:lnTo>
                <a:lnTo>
                  <a:pt x="8120" y="38560"/>
                </a:lnTo>
                <a:lnTo>
                  <a:pt x="8120" y="38550"/>
                </a:lnTo>
                <a:lnTo>
                  <a:pt x="8120" y="38540"/>
                </a:lnTo>
                <a:lnTo>
                  <a:pt x="8120" y="38520"/>
                </a:lnTo>
                <a:lnTo>
                  <a:pt x="8120" y="38500"/>
                </a:lnTo>
                <a:lnTo>
                  <a:pt x="8120" y="38480"/>
                </a:lnTo>
                <a:lnTo>
                  <a:pt x="8130" y="38470"/>
                </a:lnTo>
                <a:lnTo>
                  <a:pt x="8130" y="38450"/>
                </a:lnTo>
                <a:lnTo>
                  <a:pt x="8130" y="38440"/>
                </a:lnTo>
                <a:lnTo>
                  <a:pt x="8130" y="38430"/>
                </a:lnTo>
                <a:lnTo>
                  <a:pt x="8150" y="38420"/>
                </a:lnTo>
                <a:lnTo>
                  <a:pt x="8310" y="38420"/>
                </a:lnTo>
                <a:lnTo>
                  <a:pt x="8330" y="38420"/>
                </a:lnTo>
                <a:lnTo>
                  <a:pt x="8340" y="38440"/>
                </a:lnTo>
                <a:lnTo>
                  <a:pt x="8430" y="38430"/>
                </a:lnTo>
                <a:lnTo>
                  <a:pt x="8450" y="38440"/>
                </a:lnTo>
                <a:lnTo>
                  <a:pt x="8510" y="38470"/>
                </a:lnTo>
                <a:lnTo>
                  <a:pt x="8480" y="38470"/>
                </a:lnTo>
                <a:lnTo>
                  <a:pt x="8450" y="38460"/>
                </a:lnTo>
                <a:lnTo>
                  <a:pt x="8420" y="38480"/>
                </a:lnTo>
                <a:lnTo>
                  <a:pt x="8380" y="38490"/>
                </a:lnTo>
                <a:lnTo>
                  <a:pt x="8360" y="38510"/>
                </a:lnTo>
                <a:lnTo>
                  <a:pt x="8390" y="38530"/>
                </a:lnTo>
                <a:lnTo>
                  <a:pt x="8430" y="38540"/>
                </a:lnTo>
                <a:lnTo>
                  <a:pt x="8470" y="38540"/>
                </a:lnTo>
                <a:lnTo>
                  <a:pt x="8510" y="38510"/>
                </a:lnTo>
                <a:lnTo>
                  <a:pt x="8530" y="38500"/>
                </a:lnTo>
                <a:lnTo>
                  <a:pt x="8540" y="38500"/>
                </a:lnTo>
                <a:lnTo>
                  <a:pt x="8580" y="38520"/>
                </a:lnTo>
                <a:lnTo>
                  <a:pt x="8590" y="38520"/>
                </a:lnTo>
                <a:lnTo>
                  <a:pt x="8590" y="38530"/>
                </a:lnTo>
                <a:lnTo>
                  <a:pt x="8590" y="38550"/>
                </a:lnTo>
                <a:lnTo>
                  <a:pt x="8590" y="38560"/>
                </a:lnTo>
                <a:lnTo>
                  <a:pt x="8610" y="38570"/>
                </a:lnTo>
                <a:lnTo>
                  <a:pt x="8620" y="38580"/>
                </a:lnTo>
                <a:lnTo>
                  <a:pt x="8720" y="38610"/>
                </a:lnTo>
                <a:lnTo>
                  <a:pt x="8740" y="38600"/>
                </a:lnTo>
                <a:lnTo>
                  <a:pt x="8760" y="38560"/>
                </a:lnTo>
                <a:lnTo>
                  <a:pt x="8780" y="38550"/>
                </a:lnTo>
                <a:lnTo>
                  <a:pt x="8790" y="38570"/>
                </a:lnTo>
                <a:lnTo>
                  <a:pt x="8800" y="38590"/>
                </a:lnTo>
                <a:lnTo>
                  <a:pt x="8790" y="38600"/>
                </a:lnTo>
                <a:lnTo>
                  <a:pt x="8780" y="38610"/>
                </a:lnTo>
                <a:lnTo>
                  <a:pt x="8770" y="38620"/>
                </a:lnTo>
                <a:lnTo>
                  <a:pt x="8790" y="38630"/>
                </a:lnTo>
                <a:lnTo>
                  <a:pt x="8840" y="38640"/>
                </a:lnTo>
                <a:lnTo>
                  <a:pt x="8860" y="38670"/>
                </a:lnTo>
                <a:lnTo>
                  <a:pt x="8830" y="38690"/>
                </a:lnTo>
                <a:lnTo>
                  <a:pt x="8760" y="38680"/>
                </a:lnTo>
                <a:lnTo>
                  <a:pt x="8720" y="38700"/>
                </a:lnTo>
                <a:lnTo>
                  <a:pt x="8750" y="38720"/>
                </a:lnTo>
                <a:lnTo>
                  <a:pt x="8800" y="38740"/>
                </a:lnTo>
                <a:lnTo>
                  <a:pt x="8820" y="38770"/>
                </a:lnTo>
                <a:lnTo>
                  <a:pt x="8820" y="38780"/>
                </a:lnTo>
                <a:lnTo>
                  <a:pt x="8800" y="38800"/>
                </a:lnTo>
                <a:lnTo>
                  <a:pt x="8700" y="38790"/>
                </a:lnTo>
                <a:lnTo>
                  <a:pt x="8640" y="38800"/>
                </a:lnTo>
                <a:lnTo>
                  <a:pt x="8620" y="38810"/>
                </a:lnTo>
                <a:lnTo>
                  <a:pt x="8600" y="38840"/>
                </a:lnTo>
                <a:lnTo>
                  <a:pt x="8700" y="38840"/>
                </a:lnTo>
                <a:lnTo>
                  <a:pt x="8780" y="38820"/>
                </a:lnTo>
                <a:lnTo>
                  <a:pt x="8790" y="38820"/>
                </a:lnTo>
                <a:lnTo>
                  <a:pt x="8800" y="38830"/>
                </a:lnTo>
                <a:lnTo>
                  <a:pt x="8800" y="38840"/>
                </a:lnTo>
                <a:lnTo>
                  <a:pt x="8790" y="38850"/>
                </a:lnTo>
                <a:lnTo>
                  <a:pt x="8940" y="38920"/>
                </a:lnTo>
                <a:lnTo>
                  <a:pt x="8950" y="38920"/>
                </a:lnTo>
                <a:lnTo>
                  <a:pt x="8960" y="38930"/>
                </a:lnTo>
                <a:lnTo>
                  <a:pt x="8960" y="38940"/>
                </a:lnTo>
                <a:lnTo>
                  <a:pt x="8950" y="38950"/>
                </a:lnTo>
                <a:lnTo>
                  <a:pt x="8950" y="38960"/>
                </a:lnTo>
                <a:lnTo>
                  <a:pt x="8970" y="38980"/>
                </a:lnTo>
                <a:lnTo>
                  <a:pt x="8980" y="38970"/>
                </a:lnTo>
                <a:lnTo>
                  <a:pt x="8990" y="38960"/>
                </a:lnTo>
                <a:lnTo>
                  <a:pt x="9000" y="38950"/>
                </a:lnTo>
                <a:lnTo>
                  <a:pt x="9010" y="38940"/>
                </a:lnTo>
                <a:lnTo>
                  <a:pt x="9080" y="38950"/>
                </a:lnTo>
                <a:lnTo>
                  <a:pt x="9090" y="38950"/>
                </a:lnTo>
                <a:lnTo>
                  <a:pt x="9100" y="38960"/>
                </a:lnTo>
                <a:lnTo>
                  <a:pt x="9120" y="38990"/>
                </a:lnTo>
                <a:lnTo>
                  <a:pt x="9130" y="38990"/>
                </a:lnTo>
                <a:lnTo>
                  <a:pt x="9130" y="39000"/>
                </a:lnTo>
                <a:lnTo>
                  <a:pt x="9130" y="39020"/>
                </a:lnTo>
                <a:lnTo>
                  <a:pt x="9120" y="39030"/>
                </a:lnTo>
                <a:lnTo>
                  <a:pt x="9120" y="39040"/>
                </a:lnTo>
                <a:lnTo>
                  <a:pt x="9130" y="39050"/>
                </a:lnTo>
                <a:lnTo>
                  <a:pt x="9170" y="39060"/>
                </a:lnTo>
                <a:lnTo>
                  <a:pt x="9190" y="39070"/>
                </a:lnTo>
                <a:lnTo>
                  <a:pt x="9200" y="39080"/>
                </a:lnTo>
                <a:lnTo>
                  <a:pt x="9240" y="39080"/>
                </a:lnTo>
                <a:lnTo>
                  <a:pt x="9340" y="39150"/>
                </a:lnTo>
                <a:lnTo>
                  <a:pt x="9370" y="39190"/>
                </a:lnTo>
                <a:lnTo>
                  <a:pt x="9360" y="39170"/>
                </a:lnTo>
                <a:lnTo>
                  <a:pt x="9380" y="39190"/>
                </a:lnTo>
                <a:lnTo>
                  <a:pt x="9390" y="39230"/>
                </a:lnTo>
                <a:lnTo>
                  <a:pt x="9410" y="39240"/>
                </a:lnTo>
                <a:lnTo>
                  <a:pt x="9430" y="39280"/>
                </a:lnTo>
                <a:lnTo>
                  <a:pt x="9440" y="39290"/>
                </a:lnTo>
                <a:lnTo>
                  <a:pt x="9450" y="39300"/>
                </a:lnTo>
                <a:lnTo>
                  <a:pt x="9480" y="39340"/>
                </a:lnTo>
                <a:lnTo>
                  <a:pt x="9480" y="39350"/>
                </a:lnTo>
                <a:lnTo>
                  <a:pt x="9480" y="39370"/>
                </a:lnTo>
                <a:lnTo>
                  <a:pt x="9470" y="39380"/>
                </a:lnTo>
                <a:lnTo>
                  <a:pt x="9440" y="39410"/>
                </a:lnTo>
                <a:lnTo>
                  <a:pt x="9450" y="39420"/>
                </a:lnTo>
                <a:lnTo>
                  <a:pt x="9460" y="39430"/>
                </a:lnTo>
                <a:lnTo>
                  <a:pt x="9480" y="39440"/>
                </a:lnTo>
                <a:lnTo>
                  <a:pt x="9470" y="39440"/>
                </a:lnTo>
                <a:lnTo>
                  <a:pt x="9460" y="39460"/>
                </a:lnTo>
                <a:lnTo>
                  <a:pt x="9460" y="39470"/>
                </a:lnTo>
                <a:lnTo>
                  <a:pt x="9470" y="39480"/>
                </a:lnTo>
                <a:lnTo>
                  <a:pt x="9480" y="39480"/>
                </a:lnTo>
                <a:lnTo>
                  <a:pt x="9500" y="39460"/>
                </a:lnTo>
                <a:lnTo>
                  <a:pt x="9520" y="39460"/>
                </a:lnTo>
                <a:lnTo>
                  <a:pt x="9530" y="39480"/>
                </a:lnTo>
                <a:lnTo>
                  <a:pt x="9540" y="39480"/>
                </a:lnTo>
                <a:lnTo>
                  <a:pt x="9550" y="39480"/>
                </a:lnTo>
                <a:lnTo>
                  <a:pt x="9560" y="39480"/>
                </a:lnTo>
                <a:lnTo>
                  <a:pt x="9560" y="39490"/>
                </a:lnTo>
                <a:lnTo>
                  <a:pt x="9570" y="39500"/>
                </a:lnTo>
                <a:lnTo>
                  <a:pt x="9570" y="39520"/>
                </a:lnTo>
                <a:lnTo>
                  <a:pt x="9560" y="39530"/>
                </a:lnTo>
                <a:lnTo>
                  <a:pt x="9560" y="39540"/>
                </a:lnTo>
                <a:lnTo>
                  <a:pt x="9550" y="39570"/>
                </a:lnTo>
                <a:lnTo>
                  <a:pt x="9550" y="39600"/>
                </a:lnTo>
                <a:lnTo>
                  <a:pt x="9560" y="39600"/>
                </a:lnTo>
                <a:lnTo>
                  <a:pt x="9590" y="39590"/>
                </a:lnTo>
                <a:lnTo>
                  <a:pt x="9590" y="39600"/>
                </a:lnTo>
                <a:lnTo>
                  <a:pt x="9590" y="39630"/>
                </a:lnTo>
                <a:lnTo>
                  <a:pt x="9590" y="39650"/>
                </a:lnTo>
                <a:lnTo>
                  <a:pt x="9580" y="39660"/>
                </a:lnTo>
                <a:lnTo>
                  <a:pt x="9570" y="39660"/>
                </a:lnTo>
                <a:lnTo>
                  <a:pt x="9570" y="39680"/>
                </a:lnTo>
                <a:lnTo>
                  <a:pt x="9580" y="39690"/>
                </a:lnTo>
                <a:lnTo>
                  <a:pt x="9580" y="39700"/>
                </a:lnTo>
                <a:lnTo>
                  <a:pt x="9590" y="39710"/>
                </a:lnTo>
                <a:lnTo>
                  <a:pt x="9610" y="39730"/>
                </a:lnTo>
                <a:lnTo>
                  <a:pt x="9640" y="39750"/>
                </a:lnTo>
                <a:lnTo>
                  <a:pt x="9620" y="39760"/>
                </a:lnTo>
                <a:lnTo>
                  <a:pt x="9620" y="39780"/>
                </a:lnTo>
                <a:lnTo>
                  <a:pt x="9610" y="39790"/>
                </a:lnTo>
                <a:lnTo>
                  <a:pt x="9590" y="39780"/>
                </a:lnTo>
                <a:lnTo>
                  <a:pt x="9520" y="39690"/>
                </a:lnTo>
                <a:lnTo>
                  <a:pt x="9510" y="39680"/>
                </a:lnTo>
                <a:lnTo>
                  <a:pt x="9470" y="39640"/>
                </a:lnTo>
                <a:lnTo>
                  <a:pt x="9460" y="39630"/>
                </a:lnTo>
                <a:lnTo>
                  <a:pt x="9460" y="39670"/>
                </a:lnTo>
                <a:lnTo>
                  <a:pt x="9460" y="39690"/>
                </a:lnTo>
                <a:lnTo>
                  <a:pt x="9460" y="39750"/>
                </a:lnTo>
                <a:lnTo>
                  <a:pt x="9470" y="39760"/>
                </a:lnTo>
                <a:lnTo>
                  <a:pt x="9500" y="39760"/>
                </a:lnTo>
                <a:lnTo>
                  <a:pt x="9500" y="39770"/>
                </a:lnTo>
                <a:lnTo>
                  <a:pt x="9500" y="39790"/>
                </a:lnTo>
                <a:lnTo>
                  <a:pt x="9490" y="39800"/>
                </a:lnTo>
                <a:lnTo>
                  <a:pt x="9460" y="39810"/>
                </a:lnTo>
                <a:lnTo>
                  <a:pt x="9470" y="39830"/>
                </a:lnTo>
                <a:lnTo>
                  <a:pt x="9490" y="39840"/>
                </a:lnTo>
                <a:lnTo>
                  <a:pt x="9490" y="39850"/>
                </a:lnTo>
                <a:lnTo>
                  <a:pt x="9500" y="39860"/>
                </a:lnTo>
                <a:lnTo>
                  <a:pt x="9500" y="39890"/>
                </a:lnTo>
                <a:lnTo>
                  <a:pt x="9510" y="39930"/>
                </a:lnTo>
                <a:lnTo>
                  <a:pt x="9520" y="39950"/>
                </a:lnTo>
                <a:lnTo>
                  <a:pt x="9510" y="39960"/>
                </a:lnTo>
                <a:lnTo>
                  <a:pt x="9490" y="39970"/>
                </a:lnTo>
                <a:lnTo>
                  <a:pt x="9490" y="40030"/>
                </a:lnTo>
                <a:lnTo>
                  <a:pt x="9470" y="40070"/>
                </a:lnTo>
                <a:lnTo>
                  <a:pt x="9440" y="40090"/>
                </a:lnTo>
                <a:lnTo>
                  <a:pt x="9430" y="40120"/>
                </a:lnTo>
                <a:lnTo>
                  <a:pt x="9440" y="40120"/>
                </a:lnTo>
                <a:lnTo>
                  <a:pt x="9450" y="40130"/>
                </a:lnTo>
                <a:lnTo>
                  <a:pt x="9460" y="40140"/>
                </a:lnTo>
                <a:lnTo>
                  <a:pt x="9460" y="40170"/>
                </a:lnTo>
                <a:lnTo>
                  <a:pt x="9450" y="40180"/>
                </a:lnTo>
                <a:lnTo>
                  <a:pt x="9430" y="40180"/>
                </a:lnTo>
                <a:lnTo>
                  <a:pt x="9370" y="40160"/>
                </a:lnTo>
                <a:lnTo>
                  <a:pt x="9350" y="40160"/>
                </a:lnTo>
                <a:lnTo>
                  <a:pt x="9340" y="40190"/>
                </a:lnTo>
                <a:lnTo>
                  <a:pt x="9350" y="40230"/>
                </a:lnTo>
                <a:lnTo>
                  <a:pt x="9340" y="40240"/>
                </a:lnTo>
                <a:lnTo>
                  <a:pt x="9320" y="40230"/>
                </a:lnTo>
                <a:lnTo>
                  <a:pt x="9310" y="40230"/>
                </a:lnTo>
                <a:lnTo>
                  <a:pt x="9300" y="40210"/>
                </a:lnTo>
                <a:lnTo>
                  <a:pt x="9290" y="40210"/>
                </a:lnTo>
                <a:lnTo>
                  <a:pt x="9280" y="40220"/>
                </a:lnTo>
                <a:lnTo>
                  <a:pt x="9270" y="40230"/>
                </a:lnTo>
                <a:lnTo>
                  <a:pt x="9260" y="40220"/>
                </a:lnTo>
                <a:lnTo>
                  <a:pt x="9260" y="40230"/>
                </a:lnTo>
                <a:lnTo>
                  <a:pt x="9270" y="40240"/>
                </a:lnTo>
                <a:lnTo>
                  <a:pt x="9280" y="40250"/>
                </a:lnTo>
                <a:lnTo>
                  <a:pt x="9260" y="40260"/>
                </a:lnTo>
                <a:lnTo>
                  <a:pt x="9230" y="40250"/>
                </a:lnTo>
                <a:lnTo>
                  <a:pt x="9210" y="40270"/>
                </a:lnTo>
                <a:lnTo>
                  <a:pt x="9310" y="40290"/>
                </a:lnTo>
                <a:lnTo>
                  <a:pt x="9320" y="40300"/>
                </a:lnTo>
                <a:lnTo>
                  <a:pt x="9330" y="40320"/>
                </a:lnTo>
                <a:lnTo>
                  <a:pt x="9330" y="40350"/>
                </a:lnTo>
                <a:lnTo>
                  <a:pt x="9320" y="40370"/>
                </a:lnTo>
                <a:lnTo>
                  <a:pt x="9320" y="40410"/>
                </a:lnTo>
                <a:lnTo>
                  <a:pt x="9330" y="40430"/>
                </a:lnTo>
                <a:lnTo>
                  <a:pt x="9340" y="40440"/>
                </a:lnTo>
                <a:lnTo>
                  <a:pt x="9360" y="40430"/>
                </a:lnTo>
                <a:lnTo>
                  <a:pt x="9360" y="40460"/>
                </a:lnTo>
                <a:lnTo>
                  <a:pt x="9380" y="40470"/>
                </a:lnTo>
                <a:lnTo>
                  <a:pt x="9410" y="40470"/>
                </a:lnTo>
                <a:lnTo>
                  <a:pt x="9430" y="40490"/>
                </a:lnTo>
                <a:lnTo>
                  <a:pt x="9410" y="40510"/>
                </a:lnTo>
                <a:lnTo>
                  <a:pt x="9430" y="40510"/>
                </a:lnTo>
                <a:lnTo>
                  <a:pt x="9450" y="40550"/>
                </a:lnTo>
                <a:lnTo>
                  <a:pt x="9460" y="40550"/>
                </a:lnTo>
                <a:lnTo>
                  <a:pt x="9460" y="40570"/>
                </a:lnTo>
                <a:lnTo>
                  <a:pt x="9450" y="40580"/>
                </a:lnTo>
                <a:lnTo>
                  <a:pt x="9430" y="40580"/>
                </a:lnTo>
                <a:lnTo>
                  <a:pt x="9420" y="40590"/>
                </a:lnTo>
                <a:lnTo>
                  <a:pt x="9430" y="40600"/>
                </a:lnTo>
                <a:lnTo>
                  <a:pt x="9450" y="40620"/>
                </a:lnTo>
                <a:lnTo>
                  <a:pt x="9440" y="40660"/>
                </a:lnTo>
                <a:lnTo>
                  <a:pt x="9460" y="40680"/>
                </a:lnTo>
                <a:lnTo>
                  <a:pt x="9510" y="40690"/>
                </a:lnTo>
                <a:lnTo>
                  <a:pt x="9510" y="40700"/>
                </a:lnTo>
                <a:lnTo>
                  <a:pt x="9510" y="40720"/>
                </a:lnTo>
                <a:lnTo>
                  <a:pt x="9500" y="40750"/>
                </a:lnTo>
                <a:lnTo>
                  <a:pt x="9500" y="40760"/>
                </a:lnTo>
                <a:lnTo>
                  <a:pt x="9520" y="40770"/>
                </a:lnTo>
                <a:lnTo>
                  <a:pt x="9540" y="40780"/>
                </a:lnTo>
                <a:lnTo>
                  <a:pt x="9530" y="40810"/>
                </a:lnTo>
                <a:lnTo>
                  <a:pt x="9510" y="40830"/>
                </a:lnTo>
                <a:lnTo>
                  <a:pt x="9500" y="40840"/>
                </a:lnTo>
                <a:lnTo>
                  <a:pt x="9480" y="40850"/>
                </a:lnTo>
                <a:lnTo>
                  <a:pt x="9470" y="40870"/>
                </a:lnTo>
                <a:lnTo>
                  <a:pt x="9500" y="40880"/>
                </a:lnTo>
                <a:lnTo>
                  <a:pt x="9520" y="40900"/>
                </a:lnTo>
                <a:lnTo>
                  <a:pt x="9540" y="40920"/>
                </a:lnTo>
                <a:lnTo>
                  <a:pt x="9550" y="40960"/>
                </a:lnTo>
                <a:lnTo>
                  <a:pt x="9560" y="40970"/>
                </a:lnTo>
                <a:lnTo>
                  <a:pt x="9570" y="40970"/>
                </a:lnTo>
                <a:lnTo>
                  <a:pt x="9580" y="40970"/>
                </a:lnTo>
                <a:lnTo>
                  <a:pt x="9570" y="40980"/>
                </a:lnTo>
                <a:lnTo>
                  <a:pt x="9580" y="40990"/>
                </a:lnTo>
                <a:lnTo>
                  <a:pt x="9580" y="41010"/>
                </a:lnTo>
                <a:lnTo>
                  <a:pt x="9580" y="41020"/>
                </a:lnTo>
                <a:lnTo>
                  <a:pt x="9590" y="41030"/>
                </a:lnTo>
                <a:lnTo>
                  <a:pt x="9600" y="41040"/>
                </a:lnTo>
                <a:lnTo>
                  <a:pt x="9610" y="41050"/>
                </a:lnTo>
                <a:lnTo>
                  <a:pt x="9620" y="41060"/>
                </a:lnTo>
                <a:lnTo>
                  <a:pt x="9610" y="41080"/>
                </a:lnTo>
                <a:lnTo>
                  <a:pt x="9600" y="41100"/>
                </a:lnTo>
                <a:lnTo>
                  <a:pt x="9580" y="41140"/>
                </a:lnTo>
                <a:lnTo>
                  <a:pt x="9560" y="41150"/>
                </a:lnTo>
                <a:lnTo>
                  <a:pt x="9520" y="41170"/>
                </a:lnTo>
                <a:lnTo>
                  <a:pt x="9500" y="41180"/>
                </a:lnTo>
                <a:lnTo>
                  <a:pt x="9530" y="41210"/>
                </a:lnTo>
                <a:lnTo>
                  <a:pt x="9540" y="41210"/>
                </a:lnTo>
                <a:lnTo>
                  <a:pt x="9540" y="41200"/>
                </a:lnTo>
                <a:lnTo>
                  <a:pt x="9580" y="41210"/>
                </a:lnTo>
                <a:lnTo>
                  <a:pt x="9610" y="41190"/>
                </a:lnTo>
                <a:lnTo>
                  <a:pt x="9620" y="41190"/>
                </a:lnTo>
                <a:lnTo>
                  <a:pt x="9640" y="41190"/>
                </a:lnTo>
                <a:lnTo>
                  <a:pt x="9660" y="41230"/>
                </a:lnTo>
                <a:lnTo>
                  <a:pt x="9640" y="41250"/>
                </a:lnTo>
                <a:lnTo>
                  <a:pt x="9610" y="41260"/>
                </a:lnTo>
                <a:lnTo>
                  <a:pt x="9580" y="41260"/>
                </a:lnTo>
                <a:lnTo>
                  <a:pt x="9560" y="41270"/>
                </a:lnTo>
                <a:lnTo>
                  <a:pt x="9550" y="41280"/>
                </a:lnTo>
                <a:lnTo>
                  <a:pt x="9550" y="41290"/>
                </a:lnTo>
                <a:lnTo>
                  <a:pt x="9600" y="41340"/>
                </a:lnTo>
                <a:lnTo>
                  <a:pt x="9620" y="41380"/>
                </a:lnTo>
                <a:lnTo>
                  <a:pt x="9640" y="41400"/>
                </a:lnTo>
                <a:lnTo>
                  <a:pt x="9640" y="41420"/>
                </a:lnTo>
                <a:lnTo>
                  <a:pt x="9610" y="41450"/>
                </a:lnTo>
                <a:lnTo>
                  <a:pt x="9580" y="41460"/>
                </a:lnTo>
                <a:lnTo>
                  <a:pt x="9560" y="41490"/>
                </a:lnTo>
                <a:lnTo>
                  <a:pt x="9540" y="41500"/>
                </a:lnTo>
                <a:lnTo>
                  <a:pt x="9530" y="41500"/>
                </a:lnTo>
                <a:lnTo>
                  <a:pt x="9500" y="41490"/>
                </a:lnTo>
                <a:lnTo>
                  <a:pt x="9490" y="41500"/>
                </a:lnTo>
                <a:lnTo>
                  <a:pt x="9510" y="41500"/>
                </a:lnTo>
                <a:lnTo>
                  <a:pt x="9520" y="41510"/>
                </a:lnTo>
                <a:lnTo>
                  <a:pt x="9530" y="41510"/>
                </a:lnTo>
                <a:lnTo>
                  <a:pt x="9550" y="41540"/>
                </a:lnTo>
                <a:lnTo>
                  <a:pt x="9560" y="41540"/>
                </a:lnTo>
                <a:lnTo>
                  <a:pt x="9600" y="41540"/>
                </a:lnTo>
                <a:lnTo>
                  <a:pt x="9610" y="41550"/>
                </a:lnTo>
                <a:lnTo>
                  <a:pt x="9640" y="41570"/>
                </a:lnTo>
                <a:lnTo>
                  <a:pt x="9660" y="41590"/>
                </a:lnTo>
                <a:lnTo>
                  <a:pt x="9650" y="41620"/>
                </a:lnTo>
                <a:lnTo>
                  <a:pt x="9630" y="41650"/>
                </a:lnTo>
                <a:lnTo>
                  <a:pt x="9660" y="41690"/>
                </a:lnTo>
                <a:lnTo>
                  <a:pt x="9690" y="41700"/>
                </a:lnTo>
                <a:lnTo>
                  <a:pt x="9730" y="41720"/>
                </a:lnTo>
                <a:lnTo>
                  <a:pt x="9740" y="41740"/>
                </a:lnTo>
                <a:lnTo>
                  <a:pt x="9760" y="41760"/>
                </a:lnTo>
                <a:lnTo>
                  <a:pt x="9830" y="41760"/>
                </a:lnTo>
                <a:lnTo>
                  <a:pt x="9850" y="41770"/>
                </a:lnTo>
                <a:lnTo>
                  <a:pt x="9860" y="41780"/>
                </a:lnTo>
                <a:lnTo>
                  <a:pt x="9850" y="41810"/>
                </a:lnTo>
                <a:lnTo>
                  <a:pt x="9860" y="41830"/>
                </a:lnTo>
                <a:lnTo>
                  <a:pt x="9860" y="41850"/>
                </a:lnTo>
                <a:lnTo>
                  <a:pt x="9870" y="41880"/>
                </a:lnTo>
                <a:lnTo>
                  <a:pt x="9910" y="41890"/>
                </a:lnTo>
                <a:lnTo>
                  <a:pt x="9950" y="41860"/>
                </a:lnTo>
                <a:lnTo>
                  <a:pt x="9990" y="41840"/>
                </a:lnTo>
                <a:lnTo>
                  <a:pt x="10030" y="41840"/>
                </a:lnTo>
                <a:lnTo>
                  <a:pt x="10040" y="41810"/>
                </a:lnTo>
                <a:lnTo>
                  <a:pt x="10030" y="41770"/>
                </a:lnTo>
                <a:lnTo>
                  <a:pt x="10030" y="41750"/>
                </a:lnTo>
                <a:lnTo>
                  <a:pt x="10020" y="41730"/>
                </a:lnTo>
                <a:lnTo>
                  <a:pt x="10010" y="41720"/>
                </a:lnTo>
                <a:lnTo>
                  <a:pt x="10020" y="41710"/>
                </a:lnTo>
                <a:lnTo>
                  <a:pt x="10060" y="41750"/>
                </a:lnTo>
                <a:lnTo>
                  <a:pt x="10110" y="41790"/>
                </a:lnTo>
                <a:lnTo>
                  <a:pt x="10160" y="41810"/>
                </a:lnTo>
                <a:lnTo>
                  <a:pt x="10200" y="41840"/>
                </a:lnTo>
                <a:lnTo>
                  <a:pt x="10220" y="41880"/>
                </a:lnTo>
                <a:lnTo>
                  <a:pt x="10210" y="41920"/>
                </a:lnTo>
                <a:lnTo>
                  <a:pt x="10220" y="41930"/>
                </a:lnTo>
                <a:lnTo>
                  <a:pt x="10240" y="41950"/>
                </a:lnTo>
                <a:lnTo>
                  <a:pt x="10250" y="41960"/>
                </a:lnTo>
                <a:lnTo>
                  <a:pt x="10260" y="41970"/>
                </a:lnTo>
                <a:lnTo>
                  <a:pt x="10260" y="42000"/>
                </a:lnTo>
                <a:lnTo>
                  <a:pt x="10270" y="42020"/>
                </a:lnTo>
                <a:lnTo>
                  <a:pt x="10290" y="42030"/>
                </a:lnTo>
                <a:lnTo>
                  <a:pt x="10300" y="42010"/>
                </a:lnTo>
                <a:lnTo>
                  <a:pt x="10320" y="41990"/>
                </a:lnTo>
                <a:lnTo>
                  <a:pt x="10340" y="42010"/>
                </a:lnTo>
                <a:lnTo>
                  <a:pt x="10360" y="42020"/>
                </a:lnTo>
                <a:lnTo>
                  <a:pt x="10380" y="42050"/>
                </a:lnTo>
                <a:lnTo>
                  <a:pt x="10400" y="42080"/>
                </a:lnTo>
                <a:lnTo>
                  <a:pt x="10430" y="42110"/>
                </a:lnTo>
                <a:lnTo>
                  <a:pt x="10430" y="42120"/>
                </a:lnTo>
                <a:lnTo>
                  <a:pt x="10420" y="42140"/>
                </a:lnTo>
                <a:lnTo>
                  <a:pt x="10410" y="42160"/>
                </a:lnTo>
                <a:lnTo>
                  <a:pt x="10420" y="42200"/>
                </a:lnTo>
                <a:lnTo>
                  <a:pt x="10450" y="42210"/>
                </a:lnTo>
                <a:lnTo>
                  <a:pt x="10460" y="42240"/>
                </a:lnTo>
                <a:lnTo>
                  <a:pt x="10450" y="42250"/>
                </a:lnTo>
                <a:lnTo>
                  <a:pt x="10450" y="42270"/>
                </a:lnTo>
                <a:lnTo>
                  <a:pt x="10470" y="42290"/>
                </a:lnTo>
                <a:lnTo>
                  <a:pt x="10510" y="42300"/>
                </a:lnTo>
                <a:lnTo>
                  <a:pt x="10550" y="42310"/>
                </a:lnTo>
                <a:lnTo>
                  <a:pt x="10570" y="42330"/>
                </a:lnTo>
                <a:lnTo>
                  <a:pt x="10580" y="42340"/>
                </a:lnTo>
                <a:lnTo>
                  <a:pt x="10600" y="42350"/>
                </a:lnTo>
                <a:lnTo>
                  <a:pt x="10610" y="42340"/>
                </a:lnTo>
                <a:lnTo>
                  <a:pt x="10610" y="42350"/>
                </a:lnTo>
                <a:lnTo>
                  <a:pt x="10600" y="42370"/>
                </a:lnTo>
                <a:lnTo>
                  <a:pt x="10600" y="42380"/>
                </a:lnTo>
                <a:lnTo>
                  <a:pt x="10600" y="42390"/>
                </a:lnTo>
                <a:lnTo>
                  <a:pt x="10600" y="42400"/>
                </a:lnTo>
                <a:lnTo>
                  <a:pt x="10610" y="42420"/>
                </a:lnTo>
                <a:lnTo>
                  <a:pt x="10610" y="42430"/>
                </a:lnTo>
                <a:lnTo>
                  <a:pt x="10610" y="42440"/>
                </a:lnTo>
                <a:lnTo>
                  <a:pt x="10610" y="42490"/>
                </a:lnTo>
                <a:lnTo>
                  <a:pt x="10610" y="42540"/>
                </a:lnTo>
                <a:lnTo>
                  <a:pt x="10620" y="42560"/>
                </a:lnTo>
                <a:lnTo>
                  <a:pt x="10620" y="42570"/>
                </a:lnTo>
                <a:lnTo>
                  <a:pt x="10620" y="42590"/>
                </a:lnTo>
                <a:lnTo>
                  <a:pt x="10630" y="42600"/>
                </a:lnTo>
                <a:lnTo>
                  <a:pt x="10630" y="42610"/>
                </a:lnTo>
                <a:lnTo>
                  <a:pt x="10630" y="42620"/>
                </a:lnTo>
                <a:lnTo>
                  <a:pt x="10630" y="42630"/>
                </a:lnTo>
                <a:lnTo>
                  <a:pt x="10630" y="42640"/>
                </a:lnTo>
                <a:lnTo>
                  <a:pt x="10620" y="42660"/>
                </a:lnTo>
                <a:lnTo>
                  <a:pt x="10600" y="42720"/>
                </a:lnTo>
                <a:lnTo>
                  <a:pt x="10590" y="42750"/>
                </a:lnTo>
                <a:lnTo>
                  <a:pt x="10580" y="42770"/>
                </a:lnTo>
                <a:lnTo>
                  <a:pt x="10570" y="42780"/>
                </a:lnTo>
                <a:lnTo>
                  <a:pt x="10540" y="42800"/>
                </a:lnTo>
                <a:lnTo>
                  <a:pt x="10520" y="42810"/>
                </a:lnTo>
                <a:lnTo>
                  <a:pt x="10250" y="42840"/>
                </a:lnTo>
                <a:lnTo>
                  <a:pt x="10200" y="42860"/>
                </a:lnTo>
                <a:lnTo>
                  <a:pt x="10190" y="42870"/>
                </a:lnTo>
                <a:lnTo>
                  <a:pt x="10200" y="42880"/>
                </a:lnTo>
                <a:lnTo>
                  <a:pt x="10200" y="42890"/>
                </a:lnTo>
                <a:lnTo>
                  <a:pt x="10210" y="42910"/>
                </a:lnTo>
                <a:lnTo>
                  <a:pt x="10280" y="43030"/>
                </a:lnTo>
                <a:lnTo>
                  <a:pt x="10300" y="43050"/>
                </a:lnTo>
                <a:lnTo>
                  <a:pt x="10320" y="43070"/>
                </a:lnTo>
                <a:lnTo>
                  <a:pt x="10410" y="43110"/>
                </a:lnTo>
                <a:lnTo>
                  <a:pt x="10420" y="43120"/>
                </a:lnTo>
                <a:lnTo>
                  <a:pt x="10420" y="43130"/>
                </a:lnTo>
                <a:lnTo>
                  <a:pt x="10430" y="43140"/>
                </a:lnTo>
                <a:lnTo>
                  <a:pt x="10430" y="43150"/>
                </a:lnTo>
                <a:lnTo>
                  <a:pt x="10430" y="43200"/>
                </a:lnTo>
                <a:lnTo>
                  <a:pt x="10440" y="43230"/>
                </a:lnTo>
                <a:lnTo>
                  <a:pt x="10440" y="43260"/>
                </a:lnTo>
                <a:lnTo>
                  <a:pt x="10450" y="43270"/>
                </a:lnTo>
                <a:lnTo>
                  <a:pt x="10450" y="43280"/>
                </a:lnTo>
                <a:lnTo>
                  <a:pt x="10450" y="43290"/>
                </a:lnTo>
                <a:lnTo>
                  <a:pt x="10450" y="43320"/>
                </a:lnTo>
                <a:lnTo>
                  <a:pt x="10450" y="43380"/>
                </a:lnTo>
                <a:lnTo>
                  <a:pt x="10460" y="43400"/>
                </a:lnTo>
                <a:lnTo>
                  <a:pt x="10470" y="43400"/>
                </a:lnTo>
                <a:lnTo>
                  <a:pt x="10520" y="43410"/>
                </a:lnTo>
                <a:lnTo>
                  <a:pt x="10530" y="43420"/>
                </a:lnTo>
                <a:lnTo>
                  <a:pt x="10540" y="43420"/>
                </a:lnTo>
                <a:lnTo>
                  <a:pt x="10540" y="43430"/>
                </a:lnTo>
                <a:lnTo>
                  <a:pt x="10540" y="43440"/>
                </a:lnTo>
                <a:lnTo>
                  <a:pt x="10540" y="43450"/>
                </a:lnTo>
                <a:lnTo>
                  <a:pt x="10520" y="43470"/>
                </a:lnTo>
                <a:lnTo>
                  <a:pt x="10480" y="43490"/>
                </a:lnTo>
                <a:lnTo>
                  <a:pt x="10480" y="43510"/>
                </a:lnTo>
                <a:lnTo>
                  <a:pt x="10480" y="43530"/>
                </a:lnTo>
                <a:lnTo>
                  <a:pt x="10480" y="43540"/>
                </a:lnTo>
                <a:lnTo>
                  <a:pt x="10480" y="43550"/>
                </a:lnTo>
                <a:lnTo>
                  <a:pt x="10450" y="43620"/>
                </a:lnTo>
                <a:lnTo>
                  <a:pt x="10450" y="43630"/>
                </a:lnTo>
                <a:lnTo>
                  <a:pt x="10450" y="43640"/>
                </a:lnTo>
                <a:lnTo>
                  <a:pt x="10450" y="43650"/>
                </a:lnTo>
                <a:lnTo>
                  <a:pt x="10450" y="43670"/>
                </a:lnTo>
                <a:lnTo>
                  <a:pt x="10450" y="43680"/>
                </a:lnTo>
                <a:lnTo>
                  <a:pt x="10450" y="43690"/>
                </a:lnTo>
                <a:lnTo>
                  <a:pt x="10460" y="43710"/>
                </a:lnTo>
                <a:lnTo>
                  <a:pt x="10550" y="43860"/>
                </a:lnTo>
                <a:lnTo>
                  <a:pt x="10600" y="43950"/>
                </a:lnTo>
                <a:lnTo>
                  <a:pt x="10690" y="44030"/>
                </a:lnTo>
                <a:lnTo>
                  <a:pt x="10720" y="44060"/>
                </a:lnTo>
                <a:lnTo>
                  <a:pt x="10760" y="44100"/>
                </a:lnTo>
                <a:lnTo>
                  <a:pt x="10960" y="44180"/>
                </a:lnTo>
                <a:lnTo>
                  <a:pt x="10970" y="44190"/>
                </a:lnTo>
                <a:lnTo>
                  <a:pt x="10980" y="44190"/>
                </a:lnTo>
                <a:lnTo>
                  <a:pt x="10990" y="44190"/>
                </a:lnTo>
                <a:lnTo>
                  <a:pt x="11010" y="44190"/>
                </a:lnTo>
                <a:lnTo>
                  <a:pt x="11020" y="44180"/>
                </a:lnTo>
                <a:lnTo>
                  <a:pt x="11030" y="44170"/>
                </a:lnTo>
                <a:lnTo>
                  <a:pt x="11040" y="44160"/>
                </a:lnTo>
                <a:lnTo>
                  <a:pt x="11050" y="44150"/>
                </a:lnTo>
                <a:lnTo>
                  <a:pt x="11060" y="44150"/>
                </a:lnTo>
                <a:lnTo>
                  <a:pt x="11130" y="44140"/>
                </a:lnTo>
                <a:lnTo>
                  <a:pt x="11160" y="44150"/>
                </a:lnTo>
                <a:lnTo>
                  <a:pt x="11190" y="44170"/>
                </a:lnTo>
                <a:lnTo>
                  <a:pt x="11230" y="44200"/>
                </a:lnTo>
                <a:lnTo>
                  <a:pt x="11230" y="44210"/>
                </a:lnTo>
                <a:lnTo>
                  <a:pt x="11240" y="44220"/>
                </a:lnTo>
                <a:lnTo>
                  <a:pt x="11250" y="44260"/>
                </a:lnTo>
                <a:lnTo>
                  <a:pt x="11250" y="44290"/>
                </a:lnTo>
                <a:lnTo>
                  <a:pt x="11250" y="44300"/>
                </a:lnTo>
                <a:lnTo>
                  <a:pt x="11250" y="44330"/>
                </a:lnTo>
                <a:lnTo>
                  <a:pt x="11260" y="44360"/>
                </a:lnTo>
                <a:lnTo>
                  <a:pt x="11260" y="44380"/>
                </a:lnTo>
                <a:lnTo>
                  <a:pt x="11260" y="44390"/>
                </a:lnTo>
                <a:lnTo>
                  <a:pt x="11270" y="44410"/>
                </a:lnTo>
                <a:lnTo>
                  <a:pt x="11280" y="44420"/>
                </a:lnTo>
                <a:lnTo>
                  <a:pt x="11280" y="44430"/>
                </a:lnTo>
                <a:lnTo>
                  <a:pt x="11280" y="44450"/>
                </a:lnTo>
                <a:lnTo>
                  <a:pt x="11280" y="44460"/>
                </a:lnTo>
                <a:lnTo>
                  <a:pt x="11280" y="44480"/>
                </a:lnTo>
                <a:lnTo>
                  <a:pt x="11280" y="44490"/>
                </a:lnTo>
                <a:lnTo>
                  <a:pt x="11270" y="44530"/>
                </a:lnTo>
                <a:lnTo>
                  <a:pt x="11270" y="44540"/>
                </a:lnTo>
                <a:lnTo>
                  <a:pt x="11270" y="44550"/>
                </a:lnTo>
                <a:lnTo>
                  <a:pt x="11270" y="44580"/>
                </a:lnTo>
                <a:lnTo>
                  <a:pt x="11270" y="44590"/>
                </a:lnTo>
                <a:lnTo>
                  <a:pt x="11260" y="44600"/>
                </a:lnTo>
                <a:lnTo>
                  <a:pt x="11240" y="44630"/>
                </a:lnTo>
                <a:lnTo>
                  <a:pt x="11240" y="44640"/>
                </a:lnTo>
                <a:lnTo>
                  <a:pt x="11230" y="44660"/>
                </a:lnTo>
                <a:lnTo>
                  <a:pt x="11220" y="44670"/>
                </a:lnTo>
                <a:lnTo>
                  <a:pt x="11220" y="44680"/>
                </a:lnTo>
                <a:lnTo>
                  <a:pt x="11210" y="44680"/>
                </a:lnTo>
                <a:lnTo>
                  <a:pt x="11210" y="44690"/>
                </a:lnTo>
                <a:lnTo>
                  <a:pt x="11200" y="44690"/>
                </a:lnTo>
                <a:lnTo>
                  <a:pt x="11200" y="44700"/>
                </a:lnTo>
                <a:lnTo>
                  <a:pt x="11190" y="44710"/>
                </a:lnTo>
                <a:lnTo>
                  <a:pt x="11180" y="44730"/>
                </a:lnTo>
                <a:lnTo>
                  <a:pt x="11180" y="44740"/>
                </a:lnTo>
                <a:lnTo>
                  <a:pt x="11180" y="44750"/>
                </a:lnTo>
                <a:lnTo>
                  <a:pt x="11180" y="44760"/>
                </a:lnTo>
                <a:lnTo>
                  <a:pt x="11180" y="44770"/>
                </a:lnTo>
                <a:lnTo>
                  <a:pt x="11180" y="44780"/>
                </a:lnTo>
                <a:lnTo>
                  <a:pt x="11180" y="44790"/>
                </a:lnTo>
                <a:lnTo>
                  <a:pt x="11190" y="44800"/>
                </a:lnTo>
                <a:lnTo>
                  <a:pt x="11200" y="44800"/>
                </a:lnTo>
                <a:lnTo>
                  <a:pt x="11210" y="44790"/>
                </a:lnTo>
                <a:lnTo>
                  <a:pt x="11230" y="44780"/>
                </a:lnTo>
                <a:lnTo>
                  <a:pt x="11360" y="44800"/>
                </a:lnTo>
                <a:lnTo>
                  <a:pt x="11370" y="44800"/>
                </a:lnTo>
                <a:lnTo>
                  <a:pt x="11370" y="44810"/>
                </a:lnTo>
                <a:lnTo>
                  <a:pt x="11380" y="44820"/>
                </a:lnTo>
                <a:lnTo>
                  <a:pt x="11380" y="44880"/>
                </a:lnTo>
                <a:lnTo>
                  <a:pt x="11380" y="44890"/>
                </a:lnTo>
                <a:lnTo>
                  <a:pt x="11390" y="44890"/>
                </a:lnTo>
                <a:lnTo>
                  <a:pt x="11390" y="44910"/>
                </a:lnTo>
                <a:lnTo>
                  <a:pt x="11400" y="44920"/>
                </a:lnTo>
                <a:lnTo>
                  <a:pt x="11410" y="44930"/>
                </a:lnTo>
                <a:lnTo>
                  <a:pt x="11410" y="44950"/>
                </a:lnTo>
                <a:lnTo>
                  <a:pt x="11410" y="44990"/>
                </a:lnTo>
                <a:lnTo>
                  <a:pt x="11410" y="45020"/>
                </a:lnTo>
                <a:lnTo>
                  <a:pt x="11420" y="45070"/>
                </a:lnTo>
                <a:lnTo>
                  <a:pt x="11430" y="45090"/>
                </a:lnTo>
                <a:lnTo>
                  <a:pt x="11490" y="45110"/>
                </a:lnTo>
                <a:lnTo>
                  <a:pt x="11490" y="45120"/>
                </a:lnTo>
                <a:lnTo>
                  <a:pt x="11490" y="45130"/>
                </a:lnTo>
                <a:lnTo>
                  <a:pt x="11490" y="45160"/>
                </a:lnTo>
                <a:lnTo>
                  <a:pt x="11490" y="45170"/>
                </a:lnTo>
                <a:lnTo>
                  <a:pt x="11500" y="45190"/>
                </a:lnTo>
                <a:lnTo>
                  <a:pt x="11500" y="45200"/>
                </a:lnTo>
                <a:lnTo>
                  <a:pt x="11500" y="45210"/>
                </a:lnTo>
                <a:lnTo>
                  <a:pt x="11480" y="45240"/>
                </a:lnTo>
                <a:lnTo>
                  <a:pt x="11480" y="45260"/>
                </a:lnTo>
                <a:lnTo>
                  <a:pt x="11480" y="45270"/>
                </a:lnTo>
                <a:lnTo>
                  <a:pt x="11470" y="45340"/>
                </a:lnTo>
                <a:lnTo>
                  <a:pt x="11460" y="45390"/>
                </a:lnTo>
                <a:lnTo>
                  <a:pt x="11460" y="45400"/>
                </a:lnTo>
                <a:lnTo>
                  <a:pt x="11460" y="45410"/>
                </a:lnTo>
                <a:lnTo>
                  <a:pt x="11460" y="45420"/>
                </a:lnTo>
                <a:lnTo>
                  <a:pt x="11470" y="45430"/>
                </a:lnTo>
                <a:lnTo>
                  <a:pt x="11460" y="45440"/>
                </a:lnTo>
                <a:lnTo>
                  <a:pt x="11460" y="45460"/>
                </a:lnTo>
                <a:lnTo>
                  <a:pt x="11450" y="45460"/>
                </a:lnTo>
                <a:lnTo>
                  <a:pt x="11450" y="45470"/>
                </a:lnTo>
                <a:lnTo>
                  <a:pt x="11400" y="45510"/>
                </a:lnTo>
                <a:lnTo>
                  <a:pt x="11390" y="45520"/>
                </a:lnTo>
                <a:lnTo>
                  <a:pt x="11390" y="45540"/>
                </a:lnTo>
                <a:lnTo>
                  <a:pt x="11390" y="45600"/>
                </a:lnTo>
                <a:lnTo>
                  <a:pt x="11400" y="45700"/>
                </a:lnTo>
                <a:lnTo>
                  <a:pt x="11090" y="45730"/>
                </a:lnTo>
                <a:lnTo>
                  <a:pt x="11080" y="45720"/>
                </a:lnTo>
                <a:lnTo>
                  <a:pt x="11080" y="45700"/>
                </a:lnTo>
                <a:lnTo>
                  <a:pt x="11080" y="45690"/>
                </a:lnTo>
                <a:lnTo>
                  <a:pt x="11080" y="45680"/>
                </a:lnTo>
                <a:lnTo>
                  <a:pt x="11070" y="45680"/>
                </a:lnTo>
                <a:lnTo>
                  <a:pt x="11060" y="45680"/>
                </a:lnTo>
                <a:lnTo>
                  <a:pt x="11020" y="45670"/>
                </a:lnTo>
                <a:lnTo>
                  <a:pt x="11000" y="45660"/>
                </a:lnTo>
                <a:lnTo>
                  <a:pt x="10910" y="45610"/>
                </a:lnTo>
                <a:lnTo>
                  <a:pt x="10900" y="45610"/>
                </a:lnTo>
                <a:lnTo>
                  <a:pt x="10890" y="45610"/>
                </a:lnTo>
                <a:lnTo>
                  <a:pt x="10830" y="45670"/>
                </a:lnTo>
                <a:lnTo>
                  <a:pt x="10820" y="45680"/>
                </a:lnTo>
                <a:lnTo>
                  <a:pt x="10810" y="45680"/>
                </a:lnTo>
                <a:lnTo>
                  <a:pt x="10690" y="45660"/>
                </a:lnTo>
                <a:lnTo>
                  <a:pt x="10680" y="45660"/>
                </a:lnTo>
                <a:lnTo>
                  <a:pt x="10670" y="45670"/>
                </a:lnTo>
                <a:lnTo>
                  <a:pt x="10660" y="45670"/>
                </a:lnTo>
                <a:lnTo>
                  <a:pt x="10650" y="45680"/>
                </a:lnTo>
                <a:lnTo>
                  <a:pt x="10650" y="45690"/>
                </a:lnTo>
                <a:lnTo>
                  <a:pt x="10600" y="45800"/>
                </a:lnTo>
                <a:lnTo>
                  <a:pt x="10580" y="45840"/>
                </a:lnTo>
                <a:lnTo>
                  <a:pt x="10580" y="45850"/>
                </a:lnTo>
                <a:lnTo>
                  <a:pt x="10550" y="45860"/>
                </a:lnTo>
                <a:lnTo>
                  <a:pt x="10030" y="46140"/>
                </a:lnTo>
                <a:lnTo>
                  <a:pt x="9930" y="46170"/>
                </a:lnTo>
                <a:lnTo>
                  <a:pt x="9900" y="46170"/>
                </a:lnTo>
                <a:lnTo>
                  <a:pt x="9860" y="46150"/>
                </a:lnTo>
                <a:lnTo>
                  <a:pt x="9860" y="46140"/>
                </a:lnTo>
                <a:lnTo>
                  <a:pt x="9860" y="46130"/>
                </a:lnTo>
                <a:lnTo>
                  <a:pt x="9860" y="46120"/>
                </a:lnTo>
                <a:lnTo>
                  <a:pt x="9870" y="46080"/>
                </a:lnTo>
                <a:lnTo>
                  <a:pt x="9880" y="46050"/>
                </a:lnTo>
                <a:lnTo>
                  <a:pt x="9880" y="46040"/>
                </a:lnTo>
                <a:lnTo>
                  <a:pt x="9880" y="46030"/>
                </a:lnTo>
                <a:lnTo>
                  <a:pt x="9870" y="46010"/>
                </a:lnTo>
                <a:lnTo>
                  <a:pt x="9860" y="46010"/>
                </a:lnTo>
                <a:lnTo>
                  <a:pt x="9850" y="46020"/>
                </a:lnTo>
                <a:lnTo>
                  <a:pt x="9840" y="46020"/>
                </a:lnTo>
                <a:lnTo>
                  <a:pt x="9830" y="46050"/>
                </a:lnTo>
                <a:lnTo>
                  <a:pt x="9820" y="46050"/>
                </a:lnTo>
                <a:lnTo>
                  <a:pt x="9540" y="46020"/>
                </a:lnTo>
                <a:lnTo>
                  <a:pt x="9530" y="46010"/>
                </a:lnTo>
                <a:lnTo>
                  <a:pt x="9510" y="45990"/>
                </a:lnTo>
                <a:lnTo>
                  <a:pt x="9490" y="45970"/>
                </a:lnTo>
                <a:lnTo>
                  <a:pt x="9480" y="45970"/>
                </a:lnTo>
                <a:lnTo>
                  <a:pt x="9450" y="46010"/>
                </a:lnTo>
                <a:lnTo>
                  <a:pt x="9440" y="46010"/>
                </a:lnTo>
                <a:lnTo>
                  <a:pt x="9430" y="46020"/>
                </a:lnTo>
                <a:lnTo>
                  <a:pt x="9370" y="46030"/>
                </a:lnTo>
                <a:lnTo>
                  <a:pt x="9360" y="46040"/>
                </a:lnTo>
                <a:lnTo>
                  <a:pt x="9320" y="46090"/>
                </a:lnTo>
                <a:lnTo>
                  <a:pt x="9310" y="46100"/>
                </a:lnTo>
                <a:lnTo>
                  <a:pt x="9310" y="46110"/>
                </a:lnTo>
                <a:lnTo>
                  <a:pt x="9310" y="46120"/>
                </a:lnTo>
                <a:lnTo>
                  <a:pt x="9320" y="46130"/>
                </a:lnTo>
                <a:lnTo>
                  <a:pt x="9320" y="46140"/>
                </a:lnTo>
                <a:lnTo>
                  <a:pt x="9320" y="46150"/>
                </a:lnTo>
                <a:lnTo>
                  <a:pt x="9320" y="46170"/>
                </a:lnTo>
                <a:lnTo>
                  <a:pt x="9310" y="46170"/>
                </a:lnTo>
                <a:lnTo>
                  <a:pt x="9310" y="46180"/>
                </a:lnTo>
                <a:lnTo>
                  <a:pt x="9300" y="46180"/>
                </a:lnTo>
                <a:lnTo>
                  <a:pt x="9290" y="46190"/>
                </a:lnTo>
                <a:lnTo>
                  <a:pt x="9280" y="46190"/>
                </a:lnTo>
                <a:lnTo>
                  <a:pt x="9270" y="46190"/>
                </a:lnTo>
                <a:lnTo>
                  <a:pt x="9270" y="46180"/>
                </a:lnTo>
                <a:lnTo>
                  <a:pt x="9260" y="46170"/>
                </a:lnTo>
                <a:lnTo>
                  <a:pt x="9260" y="46160"/>
                </a:lnTo>
                <a:lnTo>
                  <a:pt x="9250" y="46130"/>
                </a:lnTo>
                <a:lnTo>
                  <a:pt x="9240" y="46130"/>
                </a:lnTo>
                <a:lnTo>
                  <a:pt x="9240" y="46120"/>
                </a:lnTo>
                <a:lnTo>
                  <a:pt x="9210" y="46100"/>
                </a:lnTo>
                <a:lnTo>
                  <a:pt x="9200" y="46080"/>
                </a:lnTo>
                <a:lnTo>
                  <a:pt x="9190" y="46080"/>
                </a:lnTo>
                <a:lnTo>
                  <a:pt x="9180" y="46070"/>
                </a:lnTo>
                <a:lnTo>
                  <a:pt x="9160" y="46070"/>
                </a:lnTo>
                <a:lnTo>
                  <a:pt x="9000" y="46080"/>
                </a:lnTo>
                <a:lnTo>
                  <a:pt x="8740" y="46100"/>
                </a:lnTo>
                <a:lnTo>
                  <a:pt x="8680" y="46170"/>
                </a:lnTo>
                <a:lnTo>
                  <a:pt x="8680" y="46180"/>
                </a:lnTo>
                <a:lnTo>
                  <a:pt x="8680" y="46200"/>
                </a:lnTo>
                <a:lnTo>
                  <a:pt x="8680" y="46210"/>
                </a:lnTo>
                <a:lnTo>
                  <a:pt x="8690" y="46220"/>
                </a:lnTo>
                <a:lnTo>
                  <a:pt x="8700" y="46230"/>
                </a:lnTo>
                <a:lnTo>
                  <a:pt x="8720" y="46240"/>
                </a:lnTo>
                <a:lnTo>
                  <a:pt x="8730" y="46250"/>
                </a:lnTo>
                <a:lnTo>
                  <a:pt x="8750" y="46280"/>
                </a:lnTo>
                <a:lnTo>
                  <a:pt x="8760" y="46290"/>
                </a:lnTo>
                <a:lnTo>
                  <a:pt x="8770" y="46290"/>
                </a:lnTo>
                <a:lnTo>
                  <a:pt x="8800" y="46290"/>
                </a:lnTo>
                <a:lnTo>
                  <a:pt x="8800" y="46280"/>
                </a:lnTo>
                <a:lnTo>
                  <a:pt x="8810" y="46270"/>
                </a:lnTo>
                <a:lnTo>
                  <a:pt x="8820" y="46250"/>
                </a:lnTo>
                <a:lnTo>
                  <a:pt x="8820" y="46240"/>
                </a:lnTo>
                <a:lnTo>
                  <a:pt x="8830" y="46230"/>
                </a:lnTo>
                <a:lnTo>
                  <a:pt x="8840" y="46230"/>
                </a:lnTo>
                <a:lnTo>
                  <a:pt x="8870" y="46220"/>
                </a:lnTo>
                <a:lnTo>
                  <a:pt x="8900" y="46230"/>
                </a:lnTo>
                <a:lnTo>
                  <a:pt x="8940" y="46260"/>
                </a:lnTo>
                <a:lnTo>
                  <a:pt x="8940" y="46270"/>
                </a:lnTo>
                <a:lnTo>
                  <a:pt x="8950" y="46280"/>
                </a:lnTo>
                <a:lnTo>
                  <a:pt x="8950" y="46290"/>
                </a:lnTo>
                <a:lnTo>
                  <a:pt x="8940" y="46310"/>
                </a:lnTo>
                <a:lnTo>
                  <a:pt x="8920" y="46350"/>
                </a:lnTo>
                <a:lnTo>
                  <a:pt x="8920" y="46360"/>
                </a:lnTo>
                <a:lnTo>
                  <a:pt x="8910" y="46380"/>
                </a:lnTo>
                <a:lnTo>
                  <a:pt x="8910" y="46390"/>
                </a:lnTo>
                <a:lnTo>
                  <a:pt x="8900" y="46420"/>
                </a:lnTo>
                <a:lnTo>
                  <a:pt x="8880" y="46450"/>
                </a:lnTo>
                <a:lnTo>
                  <a:pt x="8870" y="46460"/>
                </a:lnTo>
                <a:lnTo>
                  <a:pt x="8750" y="46430"/>
                </a:lnTo>
                <a:lnTo>
                  <a:pt x="8740" y="46420"/>
                </a:lnTo>
                <a:lnTo>
                  <a:pt x="8730" y="46410"/>
                </a:lnTo>
                <a:lnTo>
                  <a:pt x="8720" y="46400"/>
                </a:lnTo>
                <a:lnTo>
                  <a:pt x="8700" y="46380"/>
                </a:lnTo>
                <a:lnTo>
                  <a:pt x="8690" y="46380"/>
                </a:lnTo>
                <a:lnTo>
                  <a:pt x="8680" y="46380"/>
                </a:lnTo>
                <a:lnTo>
                  <a:pt x="8670" y="46380"/>
                </a:lnTo>
                <a:lnTo>
                  <a:pt x="8660" y="46380"/>
                </a:lnTo>
                <a:lnTo>
                  <a:pt x="8660" y="46390"/>
                </a:lnTo>
                <a:lnTo>
                  <a:pt x="8660" y="46400"/>
                </a:lnTo>
                <a:lnTo>
                  <a:pt x="8660" y="46410"/>
                </a:lnTo>
                <a:lnTo>
                  <a:pt x="8660" y="46430"/>
                </a:lnTo>
                <a:lnTo>
                  <a:pt x="8660" y="46450"/>
                </a:lnTo>
                <a:lnTo>
                  <a:pt x="8670" y="46460"/>
                </a:lnTo>
                <a:lnTo>
                  <a:pt x="8670" y="46470"/>
                </a:lnTo>
                <a:lnTo>
                  <a:pt x="8660" y="46470"/>
                </a:lnTo>
                <a:lnTo>
                  <a:pt x="8560" y="46510"/>
                </a:lnTo>
                <a:lnTo>
                  <a:pt x="8550" y="46520"/>
                </a:lnTo>
                <a:lnTo>
                  <a:pt x="8550" y="46530"/>
                </a:lnTo>
                <a:lnTo>
                  <a:pt x="8540" y="46530"/>
                </a:lnTo>
                <a:lnTo>
                  <a:pt x="8540" y="46540"/>
                </a:lnTo>
                <a:lnTo>
                  <a:pt x="8540" y="46550"/>
                </a:lnTo>
                <a:lnTo>
                  <a:pt x="8530" y="46560"/>
                </a:lnTo>
                <a:lnTo>
                  <a:pt x="8510" y="46570"/>
                </a:lnTo>
                <a:lnTo>
                  <a:pt x="8500" y="46580"/>
                </a:lnTo>
                <a:lnTo>
                  <a:pt x="8500" y="46590"/>
                </a:lnTo>
                <a:lnTo>
                  <a:pt x="8490" y="46600"/>
                </a:lnTo>
                <a:lnTo>
                  <a:pt x="8490" y="46610"/>
                </a:lnTo>
                <a:lnTo>
                  <a:pt x="8490" y="46620"/>
                </a:lnTo>
                <a:lnTo>
                  <a:pt x="8500" y="46620"/>
                </a:lnTo>
                <a:lnTo>
                  <a:pt x="8520" y="46620"/>
                </a:lnTo>
                <a:lnTo>
                  <a:pt x="8530" y="46630"/>
                </a:lnTo>
                <a:lnTo>
                  <a:pt x="8520" y="46640"/>
                </a:lnTo>
                <a:lnTo>
                  <a:pt x="8490" y="46660"/>
                </a:lnTo>
                <a:lnTo>
                  <a:pt x="8490" y="46670"/>
                </a:lnTo>
                <a:lnTo>
                  <a:pt x="8480" y="46680"/>
                </a:lnTo>
                <a:lnTo>
                  <a:pt x="8480" y="46690"/>
                </a:lnTo>
                <a:lnTo>
                  <a:pt x="8480" y="46700"/>
                </a:lnTo>
                <a:lnTo>
                  <a:pt x="8470" y="46710"/>
                </a:lnTo>
                <a:lnTo>
                  <a:pt x="8450" y="46720"/>
                </a:lnTo>
                <a:lnTo>
                  <a:pt x="8340" y="46740"/>
                </a:lnTo>
                <a:lnTo>
                  <a:pt x="8340" y="46750"/>
                </a:lnTo>
                <a:lnTo>
                  <a:pt x="8330" y="46760"/>
                </a:lnTo>
                <a:lnTo>
                  <a:pt x="8330" y="46770"/>
                </a:lnTo>
                <a:lnTo>
                  <a:pt x="8310" y="46760"/>
                </a:lnTo>
                <a:lnTo>
                  <a:pt x="8280" y="46740"/>
                </a:lnTo>
                <a:lnTo>
                  <a:pt x="8280" y="46710"/>
                </a:lnTo>
                <a:lnTo>
                  <a:pt x="8280" y="46670"/>
                </a:lnTo>
                <a:lnTo>
                  <a:pt x="8290" y="46590"/>
                </a:lnTo>
                <a:lnTo>
                  <a:pt x="8280" y="46560"/>
                </a:lnTo>
                <a:lnTo>
                  <a:pt x="8260" y="46540"/>
                </a:lnTo>
                <a:lnTo>
                  <a:pt x="8230" y="46510"/>
                </a:lnTo>
                <a:lnTo>
                  <a:pt x="8180" y="46430"/>
                </a:lnTo>
                <a:lnTo>
                  <a:pt x="8170" y="46420"/>
                </a:lnTo>
                <a:lnTo>
                  <a:pt x="8170" y="46390"/>
                </a:lnTo>
                <a:lnTo>
                  <a:pt x="8160" y="46390"/>
                </a:lnTo>
                <a:lnTo>
                  <a:pt x="8140" y="46390"/>
                </a:lnTo>
                <a:lnTo>
                  <a:pt x="8140" y="46380"/>
                </a:lnTo>
                <a:lnTo>
                  <a:pt x="8140" y="46360"/>
                </a:lnTo>
                <a:lnTo>
                  <a:pt x="8140" y="46340"/>
                </a:lnTo>
                <a:lnTo>
                  <a:pt x="8140" y="46310"/>
                </a:lnTo>
                <a:lnTo>
                  <a:pt x="8130" y="46280"/>
                </a:lnTo>
                <a:lnTo>
                  <a:pt x="8110" y="46230"/>
                </a:lnTo>
                <a:lnTo>
                  <a:pt x="8090" y="46210"/>
                </a:lnTo>
                <a:lnTo>
                  <a:pt x="7910" y="46090"/>
                </a:lnTo>
                <a:lnTo>
                  <a:pt x="7720" y="45980"/>
                </a:lnTo>
                <a:lnTo>
                  <a:pt x="7710" y="45970"/>
                </a:lnTo>
                <a:lnTo>
                  <a:pt x="7700" y="45950"/>
                </a:lnTo>
                <a:lnTo>
                  <a:pt x="7690" y="45930"/>
                </a:lnTo>
                <a:lnTo>
                  <a:pt x="7680" y="45920"/>
                </a:lnTo>
                <a:lnTo>
                  <a:pt x="7650" y="45910"/>
                </a:lnTo>
                <a:lnTo>
                  <a:pt x="7630" y="45890"/>
                </a:lnTo>
                <a:lnTo>
                  <a:pt x="7600" y="45870"/>
                </a:lnTo>
                <a:lnTo>
                  <a:pt x="7590" y="45850"/>
                </a:lnTo>
                <a:lnTo>
                  <a:pt x="7550" y="45770"/>
                </a:lnTo>
                <a:lnTo>
                  <a:pt x="7530" y="45750"/>
                </a:lnTo>
                <a:lnTo>
                  <a:pt x="7520" y="45750"/>
                </a:lnTo>
                <a:lnTo>
                  <a:pt x="7520" y="45760"/>
                </a:lnTo>
                <a:lnTo>
                  <a:pt x="7520" y="45780"/>
                </a:lnTo>
                <a:lnTo>
                  <a:pt x="7530" y="45800"/>
                </a:lnTo>
                <a:lnTo>
                  <a:pt x="7530" y="45810"/>
                </a:lnTo>
                <a:lnTo>
                  <a:pt x="7550" y="45830"/>
                </a:lnTo>
                <a:lnTo>
                  <a:pt x="7560" y="45840"/>
                </a:lnTo>
                <a:lnTo>
                  <a:pt x="7560" y="45860"/>
                </a:lnTo>
                <a:lnTo>
                  <a:pt x="7540" y="45850"/>
                </a:lnTo>
                <a:lnTo>
                  <a:pt x="7520" y="45830"/>
                </a:lnTo>
                <a:lnTo>
                  <a:pt x="7510" y="45810"/>
                </a:lnTo>
                <a:lnTo>
                  <a:pt x="7510" y="45790"/>
                </a:lnTo>
                <a:lnTo>
                  <a:pt x="7500" y="45780"/>
                </a:lnTo>
                <a:lnTo>
                  <a:pt x="7490" y="45760"/>
                </a:lnTo>
                <a:lnTo>
                  <a:pt x="7490" y="45750"/>
                </a:lnTo>
                <a:lnTo>
                  <a:pt x="7480" y="45730"/>
                </a:lnTo>
                <a:lnTo>
                  <a:pt x="7480" y="45720"/>
                </a:lnTo>
                <a:lnTo>
                  <a:pt x="7480" y="45710"/>
                </a:lnTo>
                <a:lnTo>
                  <a:pt x="7470" y="45700"/>
                </a:lnTo>
                <a:lnTo>
                  <a:pt x="7470" y="45690"/>
                </a:lnTo>
                <a:lnTo>
                  <a:pt x="7450" y="45670"/>
                </a:lnTo>
                <a:lnTo>
                  <a:pt x="7420" y="45620"/>
                </a:lnTo>
                <a:lnTo>
                  <a:pt x="7400" y="45610"/>
                </a:lnTo>
                <a:lnTo>
                  <a:pt x="7380" y="45570"/>
                </a:lnTo>
                <a:lnTo>
                  <a:pt x="7360" y="45550"/>
                </a:lnTo>
                <a:lnTo>
                  <a:pt x="7350" y="45540"/>
                </a:lnTo>
                <a:lnTo>
                  <a:pt x="7360" y="45560"/>
                </a:lnTo>
                <a:lnTo>
                  <a:pt x="7360" y="45570"/>
                </a:lnTo>
                <a:lnTo>
                  <a:pt x="7350" y="45570"/>
                </a:lnTo>
                <a:lnTo>
                  <a:pt x="7350" y="45580"/>
                </a:lnTo>
                <a:lnTo>
                  <a:pt x="7340" y="45590"/>
                </a:lnTo>
                <a:lnTo>
                  <a:pt x="7350" y="45610"/>
                </a:lnTo>
                <a:lnTo>
                  <a:pt x="7330" y="45600"/>
                </a:lnTo>
                <a:lnTo>
                  <a:pt x="7320" y="45590"/>
                </a:lnTo>
                <a:lnTo>
                  <a:pt x="7320" y="45570"/>
                </a:lnTo>
                <a:lnTo>
                  <a:pt x="7310" y="45550"/>
                </a:lnTo>
                <a:lnTo>
                  <a:pt x="7310" y="45540"/>
                </a:lnTo>
                <a:lnTo>
                  <a:pt x="7310" y="45530"/>
                </a:lnTo>
                <a:lnTo>
                  <a:pt x="7310" y="45520"/>
                </a:lnTo>
                <a:lnTo>
                  <a:pt x="7300" y="45520"/>
                </a:lnTo>
                <a:lnTo>
                  <a:pt x="7290" y="45520"/>
                </a:lnTo>
                <a:lnTo>
                  <a:pt x="7290" y="45530"/>
                </a:lnTo>
                <a:lnTo>
                  <a:pt x="7290" y="45540"/>
                </a:lnTo>
                <a:lnTo>
                  <a:pt x="7290" y="45550"/>
                </a:lnTo>
                <a:lnTo>
                  <a:pt x="7280" y="45560"/>
                </a:lnTo>
                <a:lnTo>
                  <a:pt x="7260" y="45550"/>
                </a:lnTo>
                <a:lnTo>
                  <a:pt x="7250" y="45550"/>
                </a:lnTo>
                <a:lnTo>
                  <a:pt x="7250" y="45580"/>
                </a:lnTo>
                <a:lnTo>
                  <a:pt x="7240" y="45590"/>
                </a:lnTo>
                <a:lnTo>
                  <a:pt x="7220" y="45580"/>
                </a:lnTo>
                <a:lnTo>
                  <a:pt x="7200" y="45570"/>
                </a:lnTo>
                <a:lnTo>
                  <a:pt x="7190" y="45550"/>
                </a:lnTo>
                <a:lnTo>
                  <a:pt x="7190" y="45500"/>
                </a:lnTo>
                <a:lnTo>
                  <a:pt x="7190" y="45470"/>
                </a:lnTo>
                <a:lnTo>
                  <a:pt x="7180" y="45450"/>
                </a:lnTo>
                <a:lnTo>
                  <a:pt x="7160" y="45440"/>
                </a:lnTo>
                <a:lnTo>
                  <a:pt x="7140" y="45430"/>
                </a:lnTo>
                <a:lnTo>
                  <a:pt x="7100" y="45420"/>
                </a:lnTo>
                <a:lnTo>
                  <a:pt x="7070" y="45420"/>
                </a:lnTo>
                <a:lnTo>
                  <a:pt x="7060" y="45420"/>
                </a:lnTo>
                <a:lnTo>
                  <a:pt x="7080" y="45400"/>
                </a:lnTo>
                <a:lnTo>
                  <a:pt x="7090" y="45390"/>
                </a:lnTo>
                <a:lnTo>
                  <a:pt x="7080" y="45390"/>
                </a:lnTo>
                <a:lnTo>
                  <a:pt x="7060" y="45380"/>
                </a:lnTo>
                <a:lnTo>
                  <a:pt x="7050" y="45370"/>
                </a:lnTo>
                <a:lnTo>
                  <a:pt x="7050" y="45360"/>
                </a:lnTo>
                <a:lnTo>
                  <a:pt x="7040" y="45360"/>
                </a:lnTo>
                <a:lnTo>
                  <a:pt x="7030" y="45370"/>
                </a:lnTo>
                <a:lnTo>
                  <a:pt x="6960" y="45470"/>
                </a:lnTo>
                <a:lnTo>
                  <a:pt x="6930" y="45540"/>
                </a:lnTo>
                <a:lnTo>
                  <a:pt x="6920" y="45550"/>
                </a:lnTo>
                <a:lnTo>
                  <a:pt x="6910" y="45560"/>
                </a:lnTo>
                <a:lnTo>
                  <a:pt x="6900" y="45570"/>
                </a:lnTo>
                <a:lnTo>
                  <a:pt x="6900" y="45580"/>
                </a:lnTo>
                <a:lnTo>
                  <a:pt x="6900" y="45590"/>
                </a:lnTo>
                <a:lnTo>
                  <a:pt x="6890" y="45600"/>
                </a:lnTo>
                <a:lnTo>
                  <a:pt x="6880" y="45590"/>
                </a:lnTo>
                <a:lnTo>
                  <a:pt x="6870" y="45590"/>
                </a:lnTo>
                <a:lnTo>
                  <a:pt x="6870" y="45600"/>
                </a:lnTo>
                <a:lnTo>
                  <a:pt x="6870" y="45610"/>
                </a:lnTo>
                <a:lnTo>
                  <a:pt x="6870" y="45620"/>
                </a:lnTo>
                <a:lnTo>
                  <a:pt x="6880" y="45630"/>
                </a:lnTo>
                <a:lnTo>
                  <a:pt x="6920" y="45670"/>
                </a:lnTo>
                <a:lnTo>
                  <a:pt x="6910" y="45680"/>
                </a:lnTo>
                <a:lnTo>
                  <a:pt x="6870" y="45680"/>
                </a:lnTo>
                <a:lnTo>
                  <a:pt x="6850" y="45700"/>
                </a:lnTo>
                <a:lnTo>
                  <a:pt x="6830" y="45700"/>
                </a:lnTo>
                <a:lnTo>
                  <a:pt x="6820" y="45690"/>
                </a:lnTo>
                <a:lnTo>
                  <a:pt x="6800" y="45690"/>
                </a:lnTo>
                <a:lnTo>
                  <a:pt x="6820" y="45710"/>
                </a:lnTo>
                <a:lnTo>
                  <a:pt x="6830" y="45740"/>
                </a:lnTo>
                <a:lnTo>
                  <a:pt x="6810" y="45750"/>
                </a:lnTo>
                <a:lnTo>
                  <a:pt x="6780" y="45750"/>
                </a:lnTo>
                <a:lnTo>
                  <a:pt x="6750" y="45740"/>
                </a:lnTo>
                <a:lnTo>
                  <a:pt x="6730" y="45710"/>
                </a:lnTo>
                <a:lnTo>
                  <a:pt x="6720" y="45710"/>
                </a:lnTo>
                <a:lnTo>
                  <a:pt x="6710" y="45710"/>
                </a:lnTo>
                <a:lnTo>
                  <a:pt x="6690" y="45710"/>
                </a:lnTo>
                <a:lnTo>
                  <a:pt x="6680" y="45710"/>
                </a:lnTo>
                <a:lnTo>
                  <a:pt x="6660" y="45700"/>
                </a:lnTo>
                <a:lnTo>
                  <a:pt x="6660" y="45730"/>
                </a:lnTo>
                <a:lnTo>
                  <a:pt x="6660" y="45750"/>
                </a:lnTo>
                <a:lnTo>
                  <a:pt x="6670" y="45760"/>
                </a:lnTo>
                <a:lnTo>
                  <a:pt x="6690" y="45760"/>
                </a:lnTo>
                <a:lnTo>
                  <a:pt x="6740" y="45800"/>
                </a:lnTo>
                <a:lnTo>
                  <a:pt x="6730" y="45810"/>
                </a:lnTo>
                <a:lnTo>
                  <a:pt x="6710" y="45800"/>
                </a:lnTo>
                <a:lnTo>
                  <a:pt x="6690" y="45790"/>
                </a:lnTo>
                <a:lnTo>
                  <a:pt x="6670" y="45790"/>
                </a:lnTo>
                <a:lnTo>
                  <a:pt x="6660" y="45820"/>
                </a:lnTo>
                <a:lnTo>
                  <a:pt x="6650" y="45830"/>
                </a:lnTo>
                <a:lnTo>
                  <a:pt x="6660" y="45860"/>
                </a:lnTo>
                <a:lnTo>
                  <a:pt x="6640" y="45880"/>
                </a:lnTo>
                <a:lnTo>
                  <a:pt x="6620" y="45900"/>
                </a:lnTo>
                <a:lnTo>
                  <a:pt x="6610" y="45920"/>
                </a:lnTo>
                <a:lnTo>
                  <a:pt x="6660" y="45920"/>
                </a:lnTo>
                <a:lnTo>
                  <a:pt x="6670" y="45930"/>
                </a:lnTo>
                <a:lnTo>
                  <a:pt x="6670" y="45950"/>
                </a:lnTo>
                <a:lnTo>
                  <a:pt x="6660" y="45950"/>
                </a:lnTo>
                <a:lnTo>
                  <a:pt x="6640" y="45950"/>
                </a:lnTo>
                <a:lnTo>
                  <a:pt x="6650" y="45960"/>
                </a:lnTo>
                <a:lnTo>
                  <a:pt x="6670" y="45960"/>
                </a:lnTo>
                <a:lnTo>
                  <a:pt x="6680" y="45970"/>
                </a:lnTo>
                <a:lnTo>
                  <a:pt x="6670" y="45990"/>
                </a:lnTo>
                <a:lnTo>
                  <a:pt x="6640" y="45990"/>
                </a:lnTo>
                <a:lnTo>
                  <a:pt x="6600" y="45970"/>
                </a:lnTo>
                <a:lnTo>
                  <a:pt x="6580" y="45980"/>
                </a:lnTo>
                <a:lnTo>
                  <a:pt x="6570" y="46000"/>
                </a:lnTo>
                <a:lnTo>
                  <a:pt x="6570" y="46030"/>
                </a:lnTo>
                <a:lnTo>
                  <a:pt x="6590" y="46050"/>
                </a:lnTo>
                <a:lnTo>
                  <a:pt x="6570" y="46060"/>
                </a:lnTo>
                <a:lnTo>
                  <a:pt x="6570" y="46070"/>
                </a:lnTo>
                <a:lnTo>
                  <a:pt x="6560" y="46080"/>
                </a:lnTo>
                <a:lnTo>
                  <a:pt x="6550" y="46070"/>
                </a:lnTo>
                <a:lnTo>
                  <a:pt x="6540" y="46060"/>
                </a:lnTo>
                <a:lnTo>
                  <a:pt x="6460" y="45980"/>
                </a:lnTo>
                <a:lnTo>
                  <a:pt x="6450" y="45980"/>
                </a:lnTo>
                <a:lnTo>
                  <a:pt x="6440" y="46000"/>
                </a:lnTo>
                <a:lnTo>
                  <a:pt x="6440" y="46020"/>
                </a:lnTo>
                <a:lnTo>
                  <a:pt x="6430" y="46040"/>
                </a:lnTo>
                <a:lnTo>
                  <a:pt x="6420" y="46050"/>
                </a:lnTo>
                <a:lnTo>
                  <a:pt x="6440" y="46060"/>
                </a:lnTo>
                <a:lnTo>
                  <a:pt x="6460" y="46070"/>
                </a:lnTo>
                <a:lnTo>
                  <a:pt x="6460" y="46080"/>
                </a:lnTo>
                <a:lnTo>
                  <a:pt x="6450" y="46080"/>
                </a:lnTo>
                <a:lnTo>
                  <a:pt x="6440" y="46080"/>
                </a:lnTo>
                <a:lnTo>
                  <a:pt x="6460" y="46100"/>
                </a:lnTo>
                <a:lnTo>
                  <a:pt x="6490" y="46100"/>
                </a:lnTo>
                <a:lnTo>
                  <a:pt x="6510" y="46110"/>
                </a:lnTo>
                <a:lnTo>
                  <a:pt x="6520" y="46120"/>
                </a:lnTo>
                <a:lnTo>
                  <a:pt x="6530" y="46140"/>
                </a:lnTo>
                <a:lnTo>
                  <a:pt x="6540" y="46180"/>
                </a:lnTo>
                <a:lnTo>
                  <a:pt x="6530" y="46180"/>
                </a:lnTo>
                <a:lnTo>
                  <a:pt x="6510" y="46180"/>
                </a:lnTo>
                <a:lnTo>
                  <a:pt x="6500" y="46170"/>
                </a:lnTo>
                <a:lnTo>
                  <a:pt x="6490" y="46160"/>
                </a:lnTo>
                <a:lnTo>
                  <a:pt x="6490" y="46150"/>
                </a:lnTo>
                <a:lnTo>
                  <a:pt x="6480" y="46140"/>
                </a:lnTo>
                <a:lnTo>
                  <a:pt x="6480" y="46130"/>
                </a:lnTo>
                <a:lnTo>
                  <a:pt x="6470" y="46120"/>
                </a:lnTo>
                <a:lnTo>
                  <a:pt x="6460" y="46110"/>
                </a:lnTo>
                <a:lnTo>
                  <a:pt x="6440" y="46120"/>
                </a:lnTo>
                <a:lnTo>
                  <a:pt x="6420" y="46100"/>
                </a:lnTo>
                <a:lnTo>
                  <a:pt x="6410" y="46090"/>
                </a:lnTo>
                <a:lnTo>
                  <a:pt x="6400" y="46090"/>
                </a:lnTo>
                <a:lnTo>
                  <a:pt x="6390" y="46100"/>
                </a:lnTo>
                <a:lnTo>
                  <a:pt x="6400" y="46110"/>
                </a:lnTo>
                <a:lnTo>
                  <a:pt x="6440" y="46160"/>
                </a:lnTo>
                <a:lnTo>
                  <a:pt x="6440" y="46150"/>
                </a:lnTo>
                <a:lnTo>
                  <a:pt x="6250" y="46160"/>
                </a:lnTo>
                <a:lnTo>
                  <a:pt x="6240" y="46150"/>
                </a:lnTo>
                <a:lnTo>
                  <a:pt x="6230" y="46140"/>
                </a:lnTo>
                <a:lnTo>
                  <a:pt x="6230" y="46130"/>
                </a:lnTo>
                <a:lnTo>
                  <a:pt x="6220" y="46120"/>
                </a:lnTo>
                <a:lnTo>
                  <a:pt x="6210" y="46090"/>
                </a:lnTo>
                <a:lnTo>
                  <a:pt x="6210" y="46080"/>
                </a:lnTo>
                <a:lnTo>
                  <a:pt x="6200" y="46070"/>
                </a:lnTo>
                <a:lnTo>
                  <a:pt x="6150" y="46050"/>
                </a:lnTo>
                <a:lnTo>
                  <a:pt x="6140" y="46040"/>
                </a:lnTo>
                <a:lnTo>
                  <a:pt x="6130" y="46030"/>
                </a:lnTo>
                <a:lnTo>
                  <a:pt x="6130" y="46020"/>
                </a:lnTo>
                <a:lnTo>
                  <a:pt x="6120" y="46020"/>
                </a:lnTo>
                <a:lnTo>
                  <a:pt x="6120" y="46010"/>
                </a:lnTo>
                <a:lnTo>
                  <a:pt x="6070" y="45990"/>
                </a:lnTo>
                <a:lnTo>
                  <a:pt x="6070" y="45970"/>
                </a:lnTo>
                <a:lnTo>
                  <a:pt x="6090" y="45940"/>
                </a:lnTo>
                <a:lnTo>
                  <a:pt x="6180" y="45840"/>
                </a:lnTo>
                <a:lnTo>
                  <a:pt x="6190" y="45820"/>
                </a:lnTo>
                <a:lnTo>
                  <a:pt x="6200" y="45780"/>
                </a:lnTo>
                <a:lnTo>
                  <a:pt x="6220" y="45760"/>
                </a:lnTo>
                <a:lnTo>
                  <a:pt x="6230" y="45750"/>
                </a:lnTo>
                <a:lnTo>
                  <a:pt x="6270" y="45730"/>
                </a:lnTo>
                <a:lnTo>
                  <a:pt x="6290" y="45720"/>
                </a:lnTo>
                <a:lnTo>
                  <a:pt x="6380" y="45610"/>
                </a:lnTo>
                <a:lnTo>
                  <a:pt x="6390" y="45590"/>
                </a:lnTo>
                <a:lnTo>
                  <a:pt x="6410" y="45540"/>
                </a:lnTo>
                <a:lnTo>
                  <a:pt x="6420" y="45520"/>
                </a:lnTo>
                <a:lnTo>
                  <a:pt x="6500" y="45430"/>
                </a:lnTo>
                <a:lnTo>
                  <a:pt x="6610" y="45270"/>
                </a:lnTo>
                <a:lnTo>
                  <a:pt x="6730" y="45080"/>
                </a:lnTo>
                <a:lnTo>
                  <a:pt x="6820" y="44980"/>
                </a:lnTo>
                <a:lnTo>
                  <a:pt x="6900" y="44870"/>
                </a:lnTo>
                <a:lnTo>
                  <a:pt x="6920" y="44820"/>
                </a:lnTo>
                <a:lnTo>
                  <a:pt x="6930" y="44810"/>
                </a:lnTo>
                <a:lnTo>
                  <a:pt x="6940" y="44800"/>
                </a:lnTo>
                <a:lnTo>
                  <a:pt x="6960" y="44790"/>
                </a:lnTo>
                <a:lnTo>
                  <a:pt x="7020" y="44730"/>
                </a:lnTo>
                <a:lnTo>
                  <a:pt x="7090" y="44680"/>
                </a:lnTo>
                <a:lnTo>
                  <a:pt x="7100" y="44660"/>
                </a:lnTo>
                <a:lnTo>
                  <a:pt x="7110" y="44650"/>
                </a:lnTo>
                <a:lnTo>
                  <a:pt x="7130" y="44600"/>
                </a:lnTo>
                <a:lnTo>
                  <a:pt x="7130" y="44590"/>
                </a:lnTo>
                <a:lnTo>
                  <a:pt x="7220" y="44480"/>
                </a:lnTo>
                <a:lnTo>
                  <a:pt x="7240" y="44450"/>
                </a:lnTo>
                <a:lnTo>
                  <a:pt x="7240" y="44440"/>
                </a:lnTo>
                <a:lnTo>
                  <a:pt x="7250" y="44430"/>
                </a:lnTo>
                <a:lnTo>
                  <a:pt x="7290" y="44410"/>
                </a:lnTo>
                <a:lnTo>
                  <a:pt x="7300" y="44390"/>
                </a:lnTo>
                <a:lnTo>
                  <a:pt x="7310" y="44360"/>
                </a:lnTo>
                <a:lnTo>
                  <a:pt x="7320" y="44300"/>
                </a:lnTo>
                <a:lnTo>
                  <a:pt x="7340" y="44260"/>
                </a:lnTo>
                <a:lnTo>
                  <a:pt x="7360" y="44220"/>
                </a:lnTo>
                <a:lnTo>
                  <a:pt x="7370" y="44190"/>
                </a:lnTo>
                <a:lnTo>
                  <a:pt x="7400" y="44060"/>
                </a:lnTo>
                <a:lnTo>
                  <a:pt x="7420" y="44000"/>
                </a:lnTo>
                <a:lnTo>
                  <a:pt x="7450" y="43950"/>
                </a:lnTo>
                <a:lnTo>
                  <a:pt x="7500" y="43840"/>
                </a:lnTo>
                <a:lnTo>
                  <a:pt x="7480" y="43820"/>
                </a:lnTo>
                <a:lnTo>
                  <a:pt x="7470" y="43790"/>
                </a:lnTo>
                <a:lnTo>
                  <a:pt x="7460" y="43750"/>
                </a:lnTo>
                <a:lnTo>
                  <a:pt x="7450" y="43730"/>
                </a:lnTo>
                <a:lnTo>
                  <a:pt x="7440" y="43720"/>
                </a:lnTo>
                <a:lnTo>
                  <a:pt x="7430" y="43710"/>
                </a:lnTo>
                <a:lnTo>
                  <a:pt x="7380" y="43640"/>
                </a:lnTo>
                <a:lnTo>
                  <a:pt x="7370" y="43620"/>
                </a:lnTo>
                <a:lnTo>
                  <a:pt x="7330" y="43590"/>
                </a:lnTo>
                <a:lnTo>
                  <a:pt x="7310" y="43570"/>
                </a:lnTo>
                <a:lnTo>
                  <a:pt x="7300" y="43550"/>
                </a:lnTo>
                <a:lnTo>
                  <a:pt x="7300" y="43520"/>
                </a:lnTo>
                <a:lnTo>
                  <a:pt x="7290" y="43490"/>
                </a:lnTo>
                <a:lnTo>
                  <a:pt x="7290" y="43470"/>
                </a:lnTo>
                <a:lnTo>
                  <a:pt x="7290" y="43440"/>
                </a:lnTo>
                <a:lnTo>
                  <a:pt x="7270" y="43410"/>
                </a:lnTo>
                <a:lnTo>
                  <a:pt x="7260" y="43400"/>
                </a:lnTo>
                <a:lnTo>
                  <a:pt x="7130" y="43310"/>
                </a:lnTo>
                <a:lnTo>
                  <a:pt x="7030" y="43190"/>
                </a:lnTo>
                <a:lnTo>
                  <a:pt x="6830" y="43070"/>
                </a:lnTo>
                <a:lnTo>
                  <a:pt x="6810" y="43050"/>
                </a:lnTo>
                <a:lnTo>
                  <a:pt x="6800" y="43020"/>
                </a:lnTo>
                <a:lnTo>
                  <a:pt x="6760" y="42970"/>
                </a:lnTo>
                <a:lnTo>
                  <a:pt x="6670" y="42900"/>
                </a:lnTo>
                <a:lnTo>
                  <a:pt x="6520" y="42710"/>
                </a:lnTo>
                <a:lnTo>
                  <a:pt x="6510" y="42670"/>
                </a:lnTo>
                <a:lnTo>
                  <a:pt x="6520" y="42660"/>
                </a:lnTo>
                <a:lnTo>
                  <a:pt x="6550" y="42640"/>
                </a:lnTo>
                <a:lnTo>
                  <a:pt x="6650" y="42600"/>
                </a:lnTo>
                <a:lnTo>
                  <a:pt x="6690" y="42540"/>
                </a:lnTo>
                <a:lnTo>
                  <a:pt x="6730" y="42450"/>
                </a:lnTo>
                <a:lnTo>
                  <a:pt x="6840" y="42320"/>
                </a:lnTo>
                <a:lnTo>
                  <a:pt x="6870" y="42270"/>
                </a:lnTo>
                <a:lnTo>
                  <a:pt x="6880" y="42230"/>
                </a:lnTo>
                <a:lnTo>
                  <a:pt x="6890" y="42180"/>
                </a:lnTo>
                <a:lnTo>
                  <a:pt x="6870" y="42120"/>
                </a:lnTo>
                <a:lnTo>
                  <a:pt x="6860" y="42090"/>
                </a:lnTo>
                <a:lnTo>
                  <a:pt x="6850" y="42070"/>
                </a:lnTo>
                <a:lnTo>
                  <a:pt x="6850" y="42050"/>
                </a:lnTo>
                <a:lnTo>
                  <a:pt x="6860" y="42020"/>
                </a:lnTo>
                <a:lnTo>
                  <a:pt x="6870" y="41990"/>
                </a:lnTo>
                <a:lnTo>
                  <a:pt x="6860" y="41970"/>
                </a:lnTo>
                <a:lnTo>
                  <a:pt x="6830" y="41950"/>
                </a:lnTo>
                <a:lnTo>
                  <a:pt x="6800" y="41940"/>
                </a:lnTo>
                <a:lnTo>
                  <a:pt x="6780" y="41920"/>
                </a:lnTo>
                <a:lnTo>
                  <a:pt x="6770" y="41900"/>
                </a:lnTo>
                <a:lnTo>
                  <a:pt x="6750" y="41870"/>
                </a:lnTo>
                <a:lnTo>
                  <a:pt x="6720" y="41850"/>
                </a:lnTo>
                <a:lnTo>
                  <a:pt x="6620" y="41810"/>
                </a:lnTo>
                <a:lnTo>
                  <a:pt x="6580" y="41780"/>
                </a:lnTo>
                <a:lnTo>
                  <a:pt x="6550" y="41760"/>
                </a:lnTo>
                <a:lnTo>
                  <a:pt x="6540" y="41730"/>
                </a:lnTo>
                <a:lnTo>
                  <a:pt x="6540" y="41690"/>
                </a:lnTo>
                <a:lnTo>
                  <a:pt x="6560" y="41660"/>
                </a:lnTo>
                <a:lnTo>
                  <a:pt x="6560" y="41620"/>
                </a:lnTo>
                <a:lnTo>
                  <a:pt x="6540" y="41590"/>
                </a:lnTo>
                <a:lnTo>
                  <a:pt x="6510" y="41580"/>
                </a:lnTo>
                <a:lnTo>
                  <a:pt x="6510" y="41570"/>
                </a:lnTo>
                <a:lnTo>
                  <a:pt x="6510" y="41560"/>
                </a:lnTo>
                <a:lnTo>
                  <a:pt x="6510" y="41550"/>
                </a:lnTo>
                <a:lnTo>
                  <a:pt x="6510" y="41540"/>
                </a:lnTo>
                <a:lnTo>
                  <a:pt x="6500" y="41530"/>
                </a:lnTo>
                <a:lnTo>
                  <a:pt x="6500" y="41520"/>
                </a:lnTo>
                <a:lnTo>
                  <a:pt x="6500" y="41490"/>
                </a:lnTo>
                <a:lnTo>
                  <a:pt x="6490" y="41490"/>
                </a:lnTo>
                <a:lnTo>
                  <a:pt x="6490" y="41480"/>
                </a:lnTo>
                <a:lnTo>
                  <a:pt x="6490" y="41470"/>
                </a:lnTo>
                <a:lnTo>
                  <a:pt x="6500" y="41470"/>
                </a:lnTo>
                <a:lnTo>
                  <a:pt x="6600" y="41410"/>
                </a:lnTo>
                <a:lnTo>
                  <a:pt x="6620" y="41400"/>
                </a:lnTo>
                <a:lnTo>
                  <a:pt x="6630" y="41370"/>
                </a:lnTo>
                <a:lnTo>
                  <a:pt x="6640" y="41340"/>
                </a:lnTo>
                <a:lnTo>
                  <a:pt x="6630" y="41320"/>
                </a:lnTo>
                <a:lnTo>
                  <a:pt x="6600" y="41290"/>
                </a:lnTo>
                <a:lnTo>
                  <a:pt x="6590" y="41280"/>
                </a:lnTo>
                <a:lnTo>
                  <a:pt x="6590" y="41260"/>
                </a:lnTo>
                <a:lnTo>
                  <a:pt x="6590" y="41250"/>
                </a:lnTo>
                <a:lnTo>
                  <a:pt x="6590" y="41240"/>
                </a:lnTo>
                <a:lnTo>
                  <a:pt x="6590" y="41220"/>
                </a:lnTo>
                <a:lnTo>
                  <a:pt x="6590" y="41210"/>
                </a:lnTo>
                <a:lnTo>
                  <a:pt x="6590" y="41200"/>
                </a:lnTo>
                <a:lnTo>
                  <a:pt x="6590" y="41190"/>
                </a:lnTo>
                <a:lnTo>
                  <a:pt x="6580" y="41180"/>
                </a:lnTo>
                <a:lnTo>
                  <a:pt x="6560" y="41170"/>
                </a:lnTo>
                <a:lnTo>
                  <a:pt x="6440" y="41160"/>
                </a:lnTo>
                <a:lnTo>
                  <a:pt x="6380" y="41150"/>
                </a:lnTo>
                <a:lnTo>
                  <a:pt x="6330" y="41080"/>
                </a:lnTo>
                <a:lnTo>
                  <a:pt x="6290" y="40980"/>
                </a:lnTo>
                <a:lnTo>
                  <a:pt x="6260" y="40860"/>
                </a:lnTo>
                <a:lnTo>
                  <a:pt x="6270" y="40790"/>
                </a:lnTo>
                <a:lnTo>
                  <a:pt x="6280" y="40760"/>
                </a:lnTo>
                <a:lnTo>
                  <a:pt x="6290" y="40750"/>
                </a:lnTo>
                <a:lnTo>
                  <a:pt x="6310" y="40730"/>
                </a:lnTo>
                <a:lnTo>
                  <a:pt x="6410" y="40710"/>
                </a:lnTo>
                <a:lnTo>
                  <a:pt x="6420" y="40690"/>
                </a:lnTo>
                <a:lnTo>
                  <a:pt x="6420" y="40670"/>
                </a:lnTo>
                <a:lnTo>
                  <a:pt x="6420" y="40660"/>
                </a:lnTo>
                <a:lnTo>
                  <a:pt x="6410" y="40660"/>
                </a:lnTo>
                <a:lnTo>
                  <a:pt x="6400" y="40640"/>
                </a:lnTo>
                <a:lnTo>
                  <a:pt x="6400" y="40630"/>
                </a:lnTo>
                <a:lnTo>
                  <a:pt x="6400" y="40620"/>
                </a:lnTo>
                <a:lnTo>
                  <a:pt x="6410" y="40610"/>
                </a:lnTo>
                <a:lnTo>
                  <a:pt x="6420" y="40600"/>
                </a:lnTo>
                <a:lnTo>
                  <a:pt x="6410" y="40540"/>
                </a:lnTo>
                <a:lnTo>
                  <a:pt x="6370" y="40520"/>
                </a:lnTo>
                <a:lnTo>
                  <a:pt x="6280" y="40530"/>
                </a:lnTo>
                <a:lnTo>
                  <a:pt x="6260" y="40490"/>
                </a:lnTo>
                <a:lnTo>
                  <a:pt x="6280" y="40440"/>
                </a:lnTo>
                <a:lnTo>
                  <a:pt x="6340" y="40350"/>
                </a:lnTo>
                <a:lnTo>
                  <a:pt x="6350" y="40300"/>
                </a:lnTo>
                <a:lnTo>
                  <a:pt x="6340" y="40170"/>
                </a:lnTo>
                <a:lnTo>
                  <a:pt x="6350" y="40110"/>
                </a:lnTo>
                <a:lnTo>
                  <a:pt x="6350" y="40100"/>
                </a:lnTo>
                <a:lnTo>
                  <a:pt x="6360" y="40080"/>
                </a:lnTo>
                <a:lnTo>
                  <a:pt x="6410" y="40020"/>
                </a:lnTo>
                <a:lnTo>
                  <a:pt x="6420" y="40000"/>
                </a:lnTo>
                <a:lnTo>
                  <a:pt x="6400" y="39970"/>
                </a:lnTo>
                <a:lnTo>
                  <a:pt x="6350" y="39930"/>
                </a:lnTo>
                <a:lnTo>
                  <a:pt x="6330" y="39900"/>
                </a:lnTo>
                <a:lnTo>
                  <a:pt x="6370" y="39870"/>
                </a:lnTo>
                <a:lnTo>
                  <a:pt x="6520" y="39830"/>
                </a:lnTo>
                <a:lnTo>
                  <a:pt x="6560" y="39850"/>
                </a:lnTo>
                <a:lnTo>
                  <a:pt x="6580" y="39860"/>
                </a:lnTo>
                <a:lnTo>
                  <a:pt x="6590" y="39850"/>
                </a:lnTo>
                <a:lnTo>
                  <a:pt x="6590" y="39810"/>
                </a:lnTo>
                <a:lnTo>
                  <a:pt x="6590" y="39770"/>
                </a:lnTo>
                <a:lnTo>
                  <a:pt x="6580" y="39680"/>
                </a:lnTo>
                <a:lnTo>
                  <a:pt x="6570" y="39630"/>
                </a:lnTo>
                <a:lnTo>
                  <a:pt x="6570" y="39610"/>
                </a:lnTo>
                <a:lnTo>
                  <a:pt x="6550" y="39550"/>
                </a:lnTo>
                <a:lnTo>
                  <a:pt x="6540" y="39540"/>
                </a:lnTo>
                <a:lnTo>
                  <a:pt x="6520" y="39460"/>
                </a:lnTo>
                <a:lnTo>
                  <a:pt x="6520" y="39440"/>
                </a:lnTo>
                <a:lnTo>
                  <a:pt x="6490" y="39370"/>
                </a:lnTo>
                <a:lnTo>
                  <a:pt x="6490" y="39350"/>
                </a:lnTo>
                <a:lnTo>
                  <a:pt x="6470" y="39230"/>
                </a:lnTo>
                <a:lnTo>
                  <a:pt x="6460" y="39170"/>
                </a:lnTo>
                <a:lnTo>
                  <a:pt x="6440" y="39130"/>
                </a:lnTo>
                <a:lnTo>
                  <a:pt x="6390" y="39050"/>
                </a:lnTo>
                <a:lnTo>
                  <a:pt x="6310" y="38910"/>
                </a:lnTo>
                <a:lnTo>
                  <a:pt x="6300" y="38890"/>
                </a:lnTo>
                <a:lnTo>
                  <a:pt x="6260" y="38800"/>
                </a:lnTo>
                <a:lnTo>
                  <a:pt x="6260" y="38780"/>
                </a:lnTo>
                <a:lnTo>
                  <a:pt x="6250" y="38750"/>
                </a:lnTo>
                <a:lnTo>
                  <a:pt x="6240" y="38690"/>
                </a:lnTo>
                <a:lnTo>
                  <a:pt x="6230" y="38660"/>
                </a:lnTo>
                <a:lnTo>
                  <a:pt x="6230" y="38590"/>
                </a:lnTo>
                <a:lnTo>
                  <a:pt x="6220" y="38570"/>
                </a:lnTo>
                <a:lnTo>
                  <a:pt x="6150" y="38450"/>
                </a:lnTo>
                <a:lnTo>
                  <a:pt x="6140" y="38430"/>
                </a:lnTo>
                <a:lnTo>
                  <a:pt x="6140" y="38420"/>
                </a:lnTo>
                <a:lnTo>
                  <a:pt x="6140" y="38400"/>
                </a:lnTo>
                <a:lnTo>
                  <a:pt x="6140" y="38390"/>
                </a:lnTo>
                <a:lnTo>
                  <a:pt x="6120" y="38360"/>
                </a:lnTo>
                <a:lnTo>
                  <a:pt x="6120" y="38350"/>
                </a:lnTo>
                <a:close/>
                <a:moveTo>
                  <a:pt x="10250" y="41720"/>
                </a:moveTo>
                <a:lnTo>
                  <a:pt x="10260" y="41740"/>
                </a:lnTo>
                <a:lnTo>
                  <a:pt x="10300" y="41770"/>
                </a:lnTo>
                <a:lnTo>
                  <a:pt x="10310" y="41780"/>
                </a:lnTo>
                <a:lnTo>
                  <a:pt x="10300" y="41810"/>
                </a:lnTo>
                <a:lnTo>
                  <a:pt x="10290" y="41820"/>
                </a:lnTo>
                <a:lnTo>
                  <a:pt x="10270" y="41820"/>
                </a:lnTo>
                <a:lnTo>
                  <a:pt x="10250" y="41810"/>
                </a:lnTo>
                <a:lnTo>
                  <a:pt x="10220" y="41760"/>
                </a:lnTo>
                <a:lnTo>
                  <a:pt x="10200" y="41750"/>
                </a:lnTo>
                <a:lnTo>
                  <a:pt x="10190" y="41750"/>
                </a:lnTo>
                <a:lnTo>
                  <a:pt x="10190" y="41720"/>
                </a:lnTo>
                <a:lnTo>
                  <a:pt x="10210" y="41710"/>
                </a:lnTo>
                <a:lnTo>
                  <a:pt x="10230" y="41710"/>
                </a:lnTo>
                <a:lnTo>
                  <a:pt x="10250" y="41720"/>
                </a:lnTo>
                <a:close/>
                <a:moveTo>
                  <a:pt x="10200" y="40800"/>
                </a:moveTo>
                <a:lnTo>
                  <a:pt x="10200" y="40830"/>
                </a:lnTo>
                <a:lnTo>
                  <a:pt x="10190" y="40840"/>
                </a:lnTo>
                <a:lnTo>
                  <a:pt x="10190" y="40850"/>
                </a:lnTo>
                <a:lnTo>
                  <a:pt x="10180" y="40860"/>
                </a:lnTo>
                <a:lnTo>
                  <a:pt x="10170" y="40870"/>
                </a:lnTo>
                <a:lnTo>
                  <a:pt x="10160" y="40880"/>
                </a:lnTo>
                <a:lnTo>
                  <a:pt x="10140" y="40900"/>
                </a:lnTo>
                <a:lnTo>
                  <a:pt x="10120" y="40900"/>
                </a:lnTo>
                <a:lnTo>
                  <a:pt x="10110" y="40890"/>
                </a:lnTo>
                <a:lnTo>
                  <a:pt x="10110" y="40870"/>
                </a:lnTo>
                <a:lnTo>
                  <a:pt x="10110" y="40840"/>
                </a:lnTo>
                <a:lnTo>
                  <a:pt x="10110" y="40830"/>
                </a:lnTo>
                <a:lnTo>
                  <a:pt x="10110" y="40810"/>
                </a:lnTo>
                <a:lnTo>
                  <a:pt x="10100" y="40800"/>
                </a:lnTo>
                <a:lnTo>
                  <a:pt x="10090" y="40800"/>
                </a:lnTo>
                <a:lnTo>
                  <a:pt x="10060" y="40790"/>
                </a:lnTo>
                <a:lnTo>
                  <a:pt x="10030" y="40790"/>
                </a:lnTo>
                <a:lnTo>
                  <a:pt x="10010" y="40770"/>
                </a:lnTo>
                <a:lnTo>
                  <a:pt x="10000" y="40760"/>
                </a:lnTo>
                <a:lnTo>
                  <a:pt x="9990" y="40750"/>
                </a:lnTo>
                <a:lnTo>
                  <a:pt x="9990" y="40740"/>
                </a:lnTo>
                <a:lnTo>
                  <a:pt x="9970" y="40700"/>
                </a:lnTo>
                <a:lnTo>
                  <a:pt x="9970" y="40670"/>
                </a:lnTo>
                <a:lnTo>
                  <a:pt x="9980" y="40630"/>
                </a:lnTo>
                <a:lnTo>
                  <a:pt x="10010" y="40620"/>
                </a:lnTo>
                <a:lnTo>
                  <a:pt x="10030" y="40620"/>
                </a:lnTo>
                <a:lnTo>
                  <a:pt x="10060" y="40620"/>
                </a:lnTo>
                <a:lnTo>
                  <a:pt x="10070" y="40600"/>
                </a:lnTo>
                <a:lnTo>
                  <a:pt x="10090" y="40590"/>
                </a:lnTo>
                <a:lnTo>
                  <a:pt x="10120" y="40590"/>
                </a:lnTo>
                <a:lnTo>
                  <a:pt x="10150" y="40600"/>
                </a:lnTo>
                <a:lnTo>
                  <a:pt x="10170" y="40620"/>
                </a:lnTo>
                <a:lnTo>
                  <a:pt x="10180" y="40660"/>
                </a:lnTo>
                <a:lnTo>
                  <a:pt x="10200" y="40730"/>
                </a:lnTo>
                <a:lnTo>
                  <a:pt x="10190" y="40750"/>
                </a:lnTo>
                <a:lnTo>
                  <a:pt x="10180" y="40740"/>
                </a:lnTo>
                <a:lnTo>
                  <a:pt x="10170" y="40710"/>
                </a:lnTo>
                <a:lnTo>
                  <a:pt x="10170" y="40700"/>
                </a:lnTo>
                <a:lnTo>
                  <a:pt x="10160" y="40680"/>
                </a:lnTo>
                <a:lnTo>
                  <a:pt x="10150" y="40700"/>
                </a:lnTo>
                <a:lnTo>
                  <a:pt x="10150" y="40730"/>
                </a:lnTo>
                <a:lnTo>
                  <a:pt x="10150" y="40740"/>
                </a:lnTo>
                <a:lnTo>
                  <a:pt x="10150" y="40750"/>
                </a:lnTo>
                <a:lnTo>
                  <a:pt x="10160" y="40760"/>
                </a:lnTo>
                <a:lnTo>
                  <a:pt x="10180" y="40770"/>
                </a:lnTo>
                <a:lnTo>
                  <a:pt x="10190" y="40780"/>
                </a:lnTo>
                <a:lnTo>
                  <a:pt x="10200" y="40800"/>
                </a:lnTo>
                <a:close/>
                <a:moveTo>
                  <a:pt x="10290" y="40770"/>
                </a:moveTo>
                <a:lnTo>
                  <a:pt x="10300" y="40780"/>
                </a:lnTo>
                <a:lnTo>
                  <a:pt x="10300" y="40790"/>
                </a:lnTo>
                <a:lnTo>
                  <a:pt x="10290" y="40800"/>
                </a:lnTo>
                <a:lnTo>
                  <a:pt x="10290" y="40810"/>
                </a:lnTo>
                <a:lnTo>
                  <a:pt x="10260" y="40810"/>
                </a:lnTo>
                <a:lnTo>
                  <a:pt x="10230" y="40810"/>
                </a:lnTo>
                <a:lnTo>
                  <a:pt x="10220" y="40810"/>
                </a:lnTo>
                <a:lnTo>
                  <a:pt x="10220" y="40800"/>
                </a:lnTo>
                <a:lnTo>
                  <a:pt x="10220" y="40790"/>
                </a:lnTo>
                <a:lnTo>
                  <a:pt x="10220" y="40780"/>
                </a:lnTo>
                <a:lnTo>
                  <a:pt x="10240" y="40770"/>
                </a:lnTo>
                <a:lnTo>
                  <a:pt x="10260" y="40770"/>
                </a:lnTo>
                <a:lnTo>
                  <a:pt x="10260" y="40760"/>
                </a:lnTo>
                <a:lnTo>
                  <a:pt x="10270" y="40760"/>
                </a:lnTo>
                <a:lnTo>
                  <a:pt x="10280" y="40760"/>
                </a:lnTo>
                <a:lnTo>
                  <a:pt x="10290" y="40770"/>
                </a:lnTo>
                <a:close/>
                <a:moveTo>
                  <a:pt x="10420" y="40610"/>
                </a:moveTo>
                <a:lnTo>
                  <a:pt x="10440" y="40610"/>
                </a:lnTo>
                <a:lnTo>
                  <a:pt x="10450" y="40620"/>
                </a:lnTo>
                <a:lnTo>
                  <a:pt x="10430" y="40630"/>
                </a:lnTo>
                <a:lnTo>
                  <a:pt x="10410" y="40640"/>
                </a:lnTo>
                <a:lnTo>
                  <a:pt x="10370" y="40640"/>
                </a:lnTo>
                <a:lnTo>
                  <a:pt x="10340" y="40650"/>
                </a:lnTo>
                <a:lnTo>
                  <a:pt x="10330" y="40650"/>
                </a:lnTo>
                <a:lnTo>
                  <a:pt x="10330" y="40660"/>
                </a:lnTo>
                <a:lnTo>
                  <a:pt x="10320" y="40660"/>
                </a:lnTo>
                <a:lnTo>
                  <a:pt x="10310" y="40660"/>
                </a:lnTo>
                <a:lnTo>
                  <a:pt x="10300" y="40650"/>
                </a:lnTo>
                <a:lnTo>
                  <a:pt x="10250" y="40630"/>
                </a:lnTo>
                <a:lnTo>
                  <a:pt x="10250" y="40620"/>
                </a:lnTo>
                <a:lnTo>
                  <a:pt x="10250" y="40600"/>
                </a:lnTo>
                <a:lnTo>
                  <a:pt x="10250" y="40580"/>
                </a:lnTo>
                <a:lnTo>
                  <a:pt x="10260" y="40570"/>
                </a:lnTo>
                <a:lnTo>
                  <a:pt x="10280" y="40560"/>
                </a:lnTo>
                <a:lnTo>
                  <a:pt x="10280" y="40570"/>
                </a:lnTo>
                <a:lnTo>
                  <a:pt x="10290" y="40570"/>
                </a:lnTo>
                <a:lnTo>
                  <a:pt x="10300" y="40580"/>
                </a:lnTo>
                <a:lnTo>
                  <a:pt x="10310" y="40590"/>
                </a:lnTo>
                <a:lnTo>
                  <a:pt x="10310" y="40600"/>
                </a:lnTo>
                <a:lnTo>
                  <a:pt x="10320" y="40600"/>
                </a:lnTo>
                <a:lnTo>
                  <a:pt x="10320" y="40610"/>
                </a:lnTo>
                <a:lnTo>
                  <a:pt x="10330" y="40610"/>
                </a:lnTo>
                <a:lnTo>
                  <a:pt x="10400" y="40610"/>
                </a:lnTo>
                <a:lnTo>
                  <a:pt x="10420" y="40610"/>
                </a:lnTo>
                <a:close/>
                <a:moveTo>
                  <a:pt x="7480" y="45870"/>
                </a:moveTo>
                <a:lnTo>
                  <a:pt x="7500" y="45860"/>
                </a:lnTo>
                <a:lnTo>
                  <a:pt x="7510" y="45870"/>
                </a:lnTo>
                <a:lnTo>
                  <a:pt x="7520" y="45880"/>
                </a:lnTo>
                <a:lnTo>
                  <a:pt x="7550" y="45910"/>
                </a:lnTo>
                <a:lnTo>
                  <a:pt x="7540" y="45930"/>
                </a:lnTo>
                <a:lnTo>
                  <a:pt x="7540" y="45940"/>
                </a:lnTo>
                <a:lnTo>
                  <a:pt x="7550" y="45960"/>
                </a:lnTo>
                <a:lnTo>
                  <a:pt x="7560" y="45970"/>
                </a:lnTo>
                <a:lnTo>
                  <a:pt x="7550" y="45990"/>
                </a:lnTo>
                <a:lnTo>
                  <a:pt x="7530" y="45980"/>
                </a:lnTo>
                <a:lnTo>
                  <a:pt x="7510" y="45960"/>
                </a:lnTo>
                <a:lnTo>
                  <a:pt x="7490" y="45930"/>
                </a:lnTo>
                <a:lnTo>
                  <a:pt x="7480" y="45910"/>
                </a:lnTo>
                <a:lnTo>
                  <a:pt x="7480" y="45890"/>
                </a:lnTo>
                <a:lnTo>
                  <a:pt x="7480" y="45870"/>
                </a:lnTo>
                <a:close/>
                <a:moveTo>
                  <a:pt x="7570" y="45890"/>
                </a:moveTo>
                <a:lnTo>
                  <a:pt x="7580" y="45880"/>
                </a:lnTo>
                <a:lnTo>
                  <a:pt x="7590" y="45890"/>
                </a:lnTo>
                <a:lnTo>
                  <a:pt x="7600" y="45890"/>
                </a:lnTo>
                <a:lnTo>
                  <a:pt x="7620" y="45910"/>
                </a:lnTo>
                <a:lnTo>
                  <a:pt x="7650" y="45930"/>
                </a:lnTo>
                <a:lnTo>
                  <a:pt x="7660" y="45940"/>
                </a:lnTo>
                <a:lnTo>
                  <a:pt x="7670" y="45950"/>
                </a:lnTo>
                <a:lnTo>
                  <a:pt x="7670" y="45970"/>
                </a:lnTo>
                <a:lnTo>
                  <a:pt x="7680" y="45980"/>
                </a:lnTo>
                <a:lnTo>
                  <a:pt x="7690" y="45980"/>
                </a:lnTo>
                <a:lnTo>
                  <a:pt x="7700" y="45990"/>
                </a:lnTo>
                <a:lnTo>
                  <a:pt x="7670" y="45990"/>
                </a:lnTo>
                <a:lnTo>
                  <a:pt x="7660" y="45990"/>
                </a:lnTo>
                <a:lnTo>
                  <a:pt x="7620" y="45940"/>
                </a:lnTo>
                <a:lnTo>
                  <a:pt x="7610" y="45940"/>
                </a:lnTo>
                <a:lnTo>
                  <a:pt x="7590" y="45930"/>
                </a:lnTo>
                <a:lnTo>
                  <a:pt x="7590" y="45920"/>
                </a:lnTo>
                <a:lnTo>
                  <a:pt x="7590" y="45910"/>
                </a:lnTo>
                <a:lnTo>
                  <a:pt x="7580" y="45900"/>
                </a:lnTo>
                <a:lnTo>
                  <a:pt x="7560" y="45890"/>
                </a:lnTo>
                <a:lnTo>
                  <a:pt x="7570" y="45890"/>
                </a:lnTo>
                <a:close/>
                <a:moveTo>
                  <a:pt x="6870" y="45710"/>
                </a:moveTo>
                <a:lnTo>
                  <a:pt x="6900" y="45700"/>
                </a:lnTo>
                <a:lnTo>
                  <a:pt x="6910" y="45710"/>
                </a:lnTo>
                <a:lnTo>
                  <a:pt x="6900" y="45730"/>
                </a:lnTo>
                <a:lnTo>
                  <a:pt x="6880" y="45730"/>
                </a:lnTo>
                <a:lnTo>
                  <a:pt x="6870" y="45720"/>
                </a:lnTo>
                <a:lnTo>
                  <a:pt x="6860" y="45710"/>
                </a:lnTo>
                <a:lnTo>
                  <a:pt x="6870" y="45710"/>
                </a:lnTo>
                <a:close/>
                <a:moveTo>
                  <a:pt x="7060" y="45450"/>
                </a:moveTo>
                <a:lnTo>
                  <a:pt x="7070" y="45450"/>
                </a:lnTo>
                <a:lnTo>
                  <a:pt x="7080" y="45450"/>
                </a:lnTo>
                <a:lnTo>
                  <a:pt x="7090" y="45470"/>
                </a:lnTo>
                <a:lnTo>
                  <a:pt x="7090" y="45490"/>
                </a:lnTo>
                <a:lnTo>
                  <a:pt x="7090" y="45510"/>
                </a:lnTo>
                <a:lnTo>
                  <a:pt x="7090" y="45530"/>
                </a:lnTo>
                <a:lnTo>
                  <a:pt x="7070" y="45510"/>
                </a:lnTo>
                <a:lnTo>
                  <a:pt x="7060" y="45490"/>
                </a:lnTo>
                <a:lnTo>
                  <a:pt x="7050" y="45470"/>
                </a:lnTo>
                <a:lnTo>
                  <a:pt x="7060" y="45450"/>
                </a:lnTo>
                <a:close/>
                <a:moveTo>
                  <a:pt x="7020" y="45460"/>
                </a:moveTo>
                <a:lnTo>
                  <a:pt x="7020" y="45480"/>
                </a:lnTo>
                <a:lnTo>
                  <a:pt x="7030" y="45490"/>
                </a:lnTo>
                <a:lnTo>
                  <a:pt x="7010" y="45490"/>
                </a:lnTo>
                <a:lnTo>
                  <a:pt x="7020" y="45490"/>
                </a:lnTo>
                <a:lnTo>
                  <a:pt x="7030" y="45510"/>
                </a:lnTo>
                <a:lnTo>
                  <a:pt x="7050" y="45570"/>
                </a:lnTo>
                <a:lnTo>
                  <a:pt x="7040" y="45570"/>
                </a:lnTo>
                <a:lnTo>
                  <a:pt x="7030" y="45560"/>
                </a:lnTo>
                <a:lnTo>
                  <a:pt x="7020" y="45550"/>
                </a:lnTo>
                <a:lnTo>
                  <a:pt x="7020" y="45540"/>
                </a:lnTo>
                <a:lnTo>
                  <a:pt x="7010" y="45530"/>
                </a:lnTo>
                <a:lnTo>
                  <a:pt x="6970" y="45530"/>
                </a:lnTo>
                <a:lnTo>
                  <a:pt x="6970" y="45520"/>
                </a:lnTo>
                <a:lnTo>
                  <a:pt x="6980" y="45480"/>
                </a:lnTo>
                <a:lnTo>
                  <a:pt x="6990" y="45460"/>
                </a:lnTo>
                <a:lnTo>
                  <a:pt x="7000" y="45450"/>
                </a:lnTo>
                <a:lnTo>
                  <a:pt x="7010" y="45440"/>
                </a:lnTo>
                <a:lnTo>
                  <a:pt x="7020" y="45420"/>
                </a:lnTo>
                <a:lnTo>
                  <a:pt x="7020" y="45440"/>
                </a:lnTo>
                <a:lnTo>
                  <a:pt x="7020" y="45460"/>
                </a:lnTo>
                <a:close/>
                <a:moveTo>
                  <a:pt x="7120" y="45850"/>
                </a:moveTo>
                <a:lnTo>
                  <a:pt x="7150" y="45840"/>
                </a:lnTo>
                <a:lnTo>
                  <a:pt x="7160" y="45850"/>
                </a:lnTo>
                <a:lnTo>
                  <a:pt x="7150" y="45850"/>
                </a:lnTo>
                <a:lnTo>
                  <a:pt x="7150" y="45860"/>
                </a:lnTo>
                <a:lnTo>
                  <a:pt x="7140" y="45860"/>
                </a:lnTo>
                <a:lnTo>
                  <a:pt x="7140" y="45870"/>
                </a:lnTo>
                <a:lnTo>
                  <a:pt x="7130" y="45870"/>
                </a:lnTo>
                <a:lnTo>
                  <a:pt x="7140" y="45910"/>
                </a:lnTo>
                <a:lnTo>
                  <a:pt x="7120" y="45920"/>
                </a:lnTo>
                <a:lnTo>
                  <a:pt x="7090" y="45910"/>
                </a:lnTo>
                <a:lnTo>
                  <a:pt x="7070" y="45880"/>
                </a:lnTo>
                <a:lnTo>
                  <a:pt x="7120" y="45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