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Karachay-Cherkess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rachay-Cherkes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230" y="64610"/>
                </a:moveTo>
                <a:lnTo>
                  <a:pt x="13230" y="64590"/>
                </a:lnTo>
                <a:lnTo>
                  <a:pt x="13230" y="64570"/>
                </a:lnTo>
                <a:lnTo>
                  <a:pt x="13230" y="64550"/>
                </a:lnTo>
                <a:lnTo>
                  <a:pt x="13240" y="64550"/>
                </a:lnTo>
                <a:lnTo>
                  <a:pt x="13240" y="64540"/>
                </a:lnTo>
                <a:lnTo>
                  <a:pt x="13250" y="64530"/>
                </a:lnTo>
                <a:lnTo>
                  <a:pt x="13250" y="64520"/>
                </a:lnTo>
                <a:lnTo>
                  <a:pt x="13240" y="64510"/>
                </a:lnTo>
                <a:lnTo>
                  <a:pt x="13230" y="64500"/>
                </a:lnTo>
                <a:lnTo>
                  <a:pt x="13230" y="64490"/>
                </a:lnTo>
                <a:lnTo>
                  <a:pt x="13230" y="64480"/>
                </a:lnTo>
                <a:lnTo>
                  <a:pt x="13240" y="64470"/>
                </a:lnTo>
                <a:lnTo>
                  <a:pt x="13240" y="64460"/>
                </a:lnTo>
                <a:lnTo>
                  <a:pt x="13240" y="64450"/>
                </a:lnTo>
                <a:lnTo>
                  <a:pt x="13240" y="64440"/>
                </a:lnTo>
                <a:lnTo>
                  <a:pt x="13250" y="64430"/>
                </a:lnTo>
                <a:lnTo>
                  <a:pt x="13250" y="64420"/>
                </a:lnTo>
                <a:lnTo>
                  <a:pt x="13250" y="64410"/>
                </a:lnTo>
                <a:lnTo>
                  <a:pt x="13250" y="64390"/>
                </a:lnTo>
                <a:lnTo>
                  <a:pt x="13240" y="64380"/>
                </a:lnTo>
                <a:lnTo>
                  <a:pt x="13240" y="64370"/>
                </a:lnTo>
                <a:lnTo>
                  <a:pt x="13250" y="64360"/>
                </a:lnTo>
                <a:lnTo>
                  <a:pt x="13280" y="64300"/>
                </a:lnTo>
                <a:lnTo>
                  <a:pt x="13280" y="64290"/>
                </a:lnTo>
                <a:lnTo>
                  <a:pt x="13280" y="64270"/>
                </a:lnTo>
                <a:lnTo>
                  <a:pt x="13280" y="64260"/>
                </a:lnTo>
                <a:lnTo>
                  <a:pt x="13290" y="64260"/>
                </a:lnTo>
                <a:lnTo>
                  <a:pt x="13300" y="64260"/>
                </a:lnTo>
                <a:lnTo>
                  <a:pt x="13310" y="64260"/>
                </a:lnTo>
                <a:lnTo>
                  <a:pt x="13320" y="64260"/>
                </a:lnTo>
                <a:lnTo>
                  <a:pt x="13320" y="64250"/>
                </a:lnTo>
                <a:lnTo>
                  <a:pt x="13330" y="64240"/>
                </a:lnTo>
                <a:lnTo>
                  <a:pt x="13330" y="64230"/>
                </a:lnTo>
                <a:lnTo>
                  <a:pt x="13340" y="64230"/>
                </a:lnTo>
                <a:lnTo>
                  <a:pt x="13350" y="64230"/>
                </a:lnTo>
                <a:lnTo>
                  <a:pt x="13360" y="64230"/>
                </a:lnTo>
                <a:lnTo>
                  <a:pt x="13390" y="64220"/>
                </a:lnTo>
                <a:lnTo>
                  <a:pt x="13390" y="64210"/>
                </a:lnTo>
                <a:lnTo>
                  <a:pt x="13390" y="64200"/>
                </a:lnTo>
                <a:lnTo>
                  <a:pt x="13380" y="64190"/>
                </a:lnTo>
                <a:lnTo>
                  <a:pt x="13380" y="64180"/>
                </a:lnTo>
                <a:lnTo>
                  <a:pt x="13370" y="64150"/>
                </a:lnTo>
                <a:lnTo>
                  <a:pt x="13370" y="64140"/>
                </a:lnTo>
                <a:lnTo>
                  <a:pt x="13330" y="64110"/>
                </a:lnTo>
                <a:lnTo>
                  <a:pt x="13320" y="64100"/>
                </a:lnTo>
                <a:lnTo>
                  <a:pt x="13330" y="64090"/>
                </a:lnTo>
                <a:lnTo>
                  <a:pt x="13340" y="64080"/>
                </a:lnTo>
                <a:lnTo>
                  <a:pt x="13350" y="64070"/>
                </a:lnTo>
                <a:lnTo>
                  <a:pt x="13360" y="64070"/>
                </a:lnTo>
                <a:lnTo>
                  <a:pt x="13370" y="64070"/>
                </a:lnTo>
                <a:lnTo>
                  <a:pt x="13410" y="64090"/>
                </a:lnTo>
                <a:lnTo>
                  <a:pt x="13420" y="64100"/>
                </a:lnTo>
                <a:lnTo>
                  <a:pt x="13450" y="64100"/>
                </a:lnTo>
                <a:lnTo>
                  <a:pt x="13460" y="64100"/>
                </a:lnTo>
                <a:lnTo>
                  <a:pt x="13480" y="64110"/>
                </a:lnTo>
                <a:lnTo>
                  <a:pt x="13490" y="64110"/>
                </a:lnTo>
                <a:lnTo>
                  <a:pt x="13510" y="64110"/>
                </a:lnTo>
                <a:lnTo>
                  <a:pt x="13520" y="64110"/>
                </a:lnTo>
                <a:lnTo>
                  <a:pt x="13520" y="64120"/>
                </a:lnTo>
                <a:lnTo>
                  <a:pt x="13530" y="64120"/>
                </a:lnTo>
                <a:lnTo>
                  <a:pt x="13540" y="64120"/>
                </a:lnTo>
                <a:lnTo>
                  <a:pt x="13580" y="64120"/>
                </a:lnTo>
                <a:lnTo>
                  <a:pt x="13590" y="64130"/>
                </a:lnTo>
                <a:lnTo>
                  <a:pt x="13600" y="64130"/>
                </a:lnTo>
                <a:lnTo>
                  <a:pt x="13600" y="64140"/>
                </a:lnTo>
                <a:lnTo>
                  <a:pt x="13610" y="64140"/>
                </a:lnTo>
                <a:lnTo>
                  <a:pt x="13610" y="64150"/>
                </a:lnTo>
                <a:lnTo>
                  <a:pt x="13610" y="64160"/>
                </a:lnTo>
                <a:lnTo>
                  <a:pt x="13610" y="64170"/>
                </a:lnTo>
                <a:lnTo>
                  <a:pt x="13600" y="64180"/>
                </a:lnTo>
                <a:lnTo>
                  <a:pt x="13600" y="64190"/>
                </a:lnTo>
                <a:lnTo>
                  <a:pt x="13620" y="64180"/>
                </a:lnTo>
                <a:lnTo>
                  <a:pt x="13630" y="64170"/>
                </a:lnTo>
                <a:lnTo>
                  <a:pt x="13630" y="64180"/>
                </a:lnTo>
                <a:lnTo>
                  <a:pt x="13620" y="64190"/>
                </a:lnTo>
                <a:lnTo>
                  <a:pt x="13620" y="64200"/>
                </a:lnTo>
                <a:lnTo>
                  <a:pt x="13630" y="64210"/>
                </a:lnTo>
                <a:lnTo>
                  <a:pt x="13640" y="64200"/>
                </a:lnTo>
                <a:lnTo>
                  <a:pt x="13650" y="64190"/>
                </a:lnTo>
                <a:lnTo>
                  <a:pt x="13660" y="64190"/>
                </a:lnTo>
                <a:lnTo>
                  <a:pt x="13670" y="64200"/>
                </a:lnTo>
                <a:lnTo>
                  <a:pt x="13690" y="64200"/>
                </a:lnTo>
                <a:lnTo>
                  <a:pt x="13700" y="64200"/>
                </a:lnTo>
                <a:lnTo>
                  <a:pt x="13710" y="64200"/>
                </a:lnTo>
                <a:lnTo>
                  <a:pt x="13710" y="64190"/>
                </a:lnTo>
                <a:lnTo>
                  <a:pt x="13710" y="64180"/>
                </a:lnTo>
                <a:lnTo>
                  <a:pt x="13720" y="64170"/>
                </a:lnTo>
                <a:lnTo>
                  <a:pt x="13730" y="64160"/>
                </a:lnTo>
                <a:lnTo>
                  <a:pt x="13740" y="64160"/>
                </a:lnTo>
                <a:lnTo>
                  <a:pt x="13750" y="64150"/>
                </a:lnTo>
                <a:lnTo>
                  <a:pt x="13750" y="64140"/>
                </a:lnTo>
                <a:lnTo>
                  <a:pt x="13750" y="64130"/>
                </a:lnTo>
                <a:lnTo>
                  <a:pt x="13760" y="64120"/>
                </a:lnTo>
                <a:lnTo>
                  <a:pt x="13760" y="64110"/>
                </a:lnTo>
                <a:lnTo>
                  <a:pt x="13770" y="64110"/>
                </a:lnTo>
                <a:lnTo>
                  <a:pt x="13800" y="64100"/>
                </a:lnTo>
                <a:lnTo>
                  <a:pt x="13810" y="64100"/>
                </a:lnTo>
                <a:lnTo>
                  <a:pt x="13820" y="64090"/>
                </a:lnTo>
                <a:lnTo>
                  <a:pt x="13830" y="64060"/>
                </a:lnTo>
                <a:lnTo>
                  <a:pt x="13840" y="64050"/>
                </a:lnTo>
                <a:lnTo>
                  <a:pt x="13860" y="64010"/>
                </a:lnTo>
                <a:lnTo>
                  <a:pt x="13860" y="63990"/>
                </a:lnTo>
                <a:lnTo>
                  <a:pt x="13870" y="63980"/>
                </a:lnTo>
                <a:lnTo>
                  <a:pt x="13870" y="63970"/>
                </a:lnTo>
                <a:lnTo>
                  <a:pt x="13870" y="63960"/>
                </a:lnTo>
                <a:lnTo>
                  <a:pt x="13860" y="63930"/>
                </a:lnTo>
                <a:lnTo>
                  <a:pt x="13860" y="63920"/>
                </a:lnTo>
                <a:lnTo>
                  <a:pt x="13850" y="63910"/>
                </a:lnTo>
                <a:lnTo>
                  <a:pt x="13850" y="63900"/>
                </a:lnTo>
                <a:lnTo>
                  <a:pt x="13810" y="63880"/>
                </a:lnTo>
                <a:lnTo>
                  <a:pt x="13800" y="63870"/>
                </a:lnTo>
                <a:lnTo>
                  <a:pt x="13800" y="63860"/>
                </a:lnTo>
                <a:lnTo>
                  <a:pt x="13810" y="63860"/>
                </a:lnTo>
                <a:lnTo>
                  <a:pt x="13810" y="63840"/>
                </a:lnTo>
                <a:lnTo>
                  <a:pt x="13820" y="63840"/>
                </a:lnTo>
                <a:lnTo>
                  <a:pt x="13850" y="63830"/>
                </a:lnTo>
                <a:lnTo>
                  <a:pt x="13850" y="63820"/>
                </a:lnTo>
                <a:lnTo>
                  <a:pt x="13860" y="63810"/>
                </a:lnTo>
                <a:lnTo>
                  <a:pt x="13870" y="63800"/>
                </a:lnTo>
                <a:lnTo>
                  <a:pt x="13880" y="63790"/>
                </a:lnTo>
                <a:lnTo>
                  <a:pt x="13900" y="63790"/>
                </a:lnTo>
                <a:lnTo>
                  <a:pt x="13910" y="63790"/>
                </a:lnTo>
                <a:lnTo>
                  <a:pt x="13920" y="63790"/>
                </a:lnTo>
                <a:lnTo>
                  <a:pt x="13930" y="63780"/>
                </a:lnTo>
                <a:lnTo>
                  <a:pt x="13950" y="63770"/>
                </a:lnTo>
                <a:lnTo>
                  <a:pt x="13990" y="63760"/>
                </a:lnTo>
                <a:lnTo>
                  <a:pt x="13990" y="63770"/>
                </a:lnTo>
                <a:lnTo>
                  <a:pt x="14000" y="63770"/>
                </a:lnTo>
                <a:lnTo>
                  <a:pt x="14000" y="63780"/>
                </a:lnTo>
                <a:lnTo>
                  <a:pt x="14000" y="63790"/>
                </a:lnTo>
                <a:lnTo>
                  <a:pt x="14010" y="63820"/>
                </a:lnTo>
                <a:lnTo>
                  <a:pt x="14010" y="63830"/>
                </a:lnTo>
                <a:lnTo>
                  <a:pt x="14010" y="63840"/>
                </a:lnTo>
                <a:lnTo>
                  <a:pt x="14020" y="63850"/>
                </a:lnTo>
                <a:lnTo>
                  <a:pt x="14030" y="63860"/>
                </a:lnTo>
                <a:lnTo>
                  <a:pt x="14060" y="63870"/>
                </a:lnTo>
                <a:lnTo>
                  <a:pt x="14070" y="63880"/>
                </a:lnTo>
                <a:lnTo>
                  <a:pt x="14080" y="63880"/>
                </a:lnTo>
                <a:lnTo>
                  <a:pt x="14090" y="63880"/>
                </a:lnTo>
                <a:lnTo>
                  <a:pt x="14110" y="63880"/>
                </a:lnTo>
                <a:lnTo>
                  <a:pt x="14130" y="63880"/>
                </a:lnTo>
                <a:lnTo>
                  <a:pt x="14150" y="63890"/>
                </a:lnTo>
                <a:lnTo>
                  <a:pt x="14190" y="63890"/>
                </a:lnTo>
                <a:lnTo>
                  <a:pt x="14230" y="63910"/>
                </a:lnTo>
                <a:lnTo>
                  <a:pt x="14260" y="63920"/>
                </a:lnTo>
                <a:lnTo>
                  <a:pt x="14260" y="63930"/>
                </a:lnTo>
                <a:lnTo>
                  <a:pt x="14270" y="63930"/>
                </a:lnTo>
                <a:lnTo>
                  <a:pt x="14270" y="63950"/>
                </a:lnTo>
                <a:lnTo>
                  <a:pt x="14270" y="63960"/>
                </a:lnTo>
                <a:lnTo>
                  <a:pt x="14280" y="63960"/>
                </a:lnTo>
                <a:lnTo>
                  <a:pt x="14290" y="63960"/>
                </a:lnTo>
                <a:lnTo>
                  <a:pt x="14320" y="63950"/>
                </a:lnTo>
                <a:lnTo>
                  <a:pt x="14330" y="63940"/>
                </a:lnTo>
                <a:lnTo>
                  <a:pt x="14350" y="63940"/>
                </a:lnTo>
                <a:lnTo>
                  <a:pt x="14360" y="63930"/>
                </a:lnTo>
                <a:lnTo>
                  <a:pt x="14400" y="63940"/>
                </a:lnTo>
                <a:lnTo>
                  <a:pt x="14400" y="63970"/>
                </a:lnTo>
                <a:lnTo>
                  <a:pt x="14400" y="63980"/>
                </a:lnTo>
                <a:lnTo>
                  <a:pt x="14390" y="63980"/>
                </a:lnTo>
                <a:lnTo>
                  <a:pt x="14380" y="63990"/>
                </a:lnTo>
                <a:lnTo>
                  <a:pt x="14370" y="63990"/>
                </a:lnTo>
                <a:lnTo>
                  <a:pt x="14370" y="64000"/>
                </a:lnTo>
                <a:lnTo>
                  <a:pt x="14360" y="64000"/>
                </a:lnTo>
                <a:lnTo>
                  <a:pt x="14350" y="64010"/>
                </a:lnTo>
                <a:lnTo>
                  <a:pt x="14320" y="64020"/>
                </a:lnTo>
                <a:lnTo>
                  <a:pt x="14310" y="64020"/>
                </a:lnTo>
                <a:lnTo>
                  <a:pt x="14310" y="64030"/>
                </a:lnTo>
                <a:lnTo>
                  <a:pt x="14310" y="64040"/>
                </a:lnTo>
                <a:lnTo>
                  <a:pt x="14300" y="64040"/>
                </a:lnTo>
                <a:lnTo>
                  <a:pt x="14290" y="64050"/>
                </a:lnTo>
                <a:lnTo>
                  <a:pt x="14270" y="64070"/>
                </a:lnTo>
                <a:lnTo>
                  <a:pt x="14260" y="64080"/>
                </a:lnTo>
                <a:lnTo>
                  <a:pt x="14250" y="64080"/>
                </a:lnTo>
                <a:lnTo>
                  <a:pt x="14240" y="64080"/>
                </a:lnTo>
                <a:lnTo>
                  <a:pt x="14240" y="64100"/>
                </a:lnTo>
                <a:lnTo>
                  <a:pt x="14230" y="64100"/>
                </a:lnTo>
                <a:lnTo>
                  <a:pt x="14230" y="64110"/>
                </a:lnTo>
                <a:lnTo>
                  <a:pt x="14230" y="64120"/>
                </a:lnTo>
                <a:lnTo>
                  <a:pt x="14240" y="64130"/>
                </a:lnTo>
                <a:lnTo>
                  <a:pt x="14240" y="64140"/>
                </a:lnTo>
                <a:lnTo>
                  <a:pt x="14250" y="64150"/>
                </a:lnTo>
                <a:lnTo>
                  <a:pt x="14260" y="64150"/>
                </a:lnTo>
                <a:lnTo>
                  <a:pt x="14260" y="64160"/>
                </a:lnTo>
                <a:lnTo>
                  <a:pt x="14260" y="64170"/>
                </a:lnTo>
                <a:lnTo>
                  <a:pt x="14270" y="64180"/>
                </a:lnTo>
                <a:lnTo>
                  <a:pt x="14270" y="64190"/>
                </a:lnTo>
                <a:lnTo>
                  <a:pt x="14280" y="64200"/>
                </a:lnTo>
                <a:lnTo>
                  <a:pt x="14280" y="64210"/>
                </a:lnTo>
                <a:lnTo>
                  <a:pt x="14280" y="64220"/>
                </a:lnTo>
                <a:lnTo>
                  <a:pt x="14290" y="64220"/>
                </a:lnTo>
                <a:lnTo>
                  <a:pt x="14310" y="64230"/>
                </a:lnTo>
                <a:lnTo>
                  <a:pt x="14320" y="64230"/>
                </a:lnTo>
                <a:lnTo>
                  <a:pt x="14360" y="64220"/>
                </a:lnTo>
                <a:lnTo>
                  <a:pt x="14350" y="64200"/>
                </a:lnTo>
                <a:lnTo>
                  <a:pt x="14350" y="64190"/>
                </a:lnTo>
                <a:lnTo>
                  <a:pt x="14350" y="64180"/>
                </a:lnTo>
                <a:lnTo>
                  <a:pt x="14350" y="64170"/>
                </a:lnTo>
                <a:lnTo>
                  <a:pt x="14360" y="64170"/>
                </a:lnTo>
                <a:lnTo>
                  <a:pt x="14370" y="64160"/>
                </a:lnTo>
                <a:lnTo>
                  <a:pt x="14390" y="64160"/>
                </a:lnTo>
                <a:lnTo>
                  <a:pt x="14410" y="64160"/>
                </a:lnTo>
                <a:lnTo>
                  <a:pt x="14420" y="64160"/>
                </a:lnTo>
                <a:lnTo>
                  <a:pt x="14420" y="64170"/>
                </a:lnTo>
                <a:lnTo>
                  <a:pt x="14420" y="64180"/>
                </a:lnTo>
                <a:lnTo>
                  <a:pt x="14400" y="64190"/>
                </a:lnTo>
                <a:lnTo>
                  <a:pt x="14400" y="64200"/>
                </a:lnTo>
                <a:lnTo>
                  <a:pt x="14400" y="64210"/>
                </a:lnTo>
                <a:lnTo>
                  <a:pt x="14400" y="64220"/>
                </a:lnTo>
                <a:lnTo>
                  <a:pt x="14410" y="64220"/>
                </a:lnTo>
                <a:lnTo>
                  <a:pt x="14440" y="64220"/>
                </a:lnTo>
                <a:lnTo>
                  <a:pt x="14450" y="64220"/>
                </a:lnTo>
                <a:lnTo>
                  <a:pt x="14460" y="64230"/>
                </a:lnTo>
                <a:lnTo>
                  <a:pt x="14450" y="64230"/>
                </a:lnTo>
                <a:lnTo>
                  <a:pt x="14450" y="64240"/>
                </a:lnTo>
                <a:lnTo>
                  <a:pt x="14440" y="64240"/>
                </a:lnTo>
                <a:lnTo>
                  <a:pt x="14430" y="64250"/>
                </a:lnTo>
                <a:lnTo>
                  <a:pt x="14440" y="64260"/>
                </a:lnTo>
                <a:lnTo>
                  <a:pt x="14450" y="64260"/>
                </a:lnTo>
                <a:lnTo>
                  <a:pt x="14460" y="64260"/>
                </a:lnTo>
                <a:lnTo>
                  <a:pt x="14460" y="64270"/>
                </a:lnTo>
                <a:lnTo>
                  <a:pt x="14470" y="64280"/>
                </a:lnTo>
                <a:lnTo>
                  <a:pt x="14470" y="64290"/>
                </a:lnTo>
                <a:lnTo>
                  <a:pt x="14460" y="64320"/>
                </a:lnTo>
                <a:lnTo>
                  <a:pt x="14460" y="64330"/>
                </a:lnTo>
                <a:lnTo>
                  <a:pt x="14470" y="64350"/>
                </a:lnTo>
                <a:lnTo>
                  <a:pt x="14480" y="64360"/>
                </a:lnTo>
                <a:lnTo>
                  <a:pt x="14470" y="64380"/>
                </a:lnTo>
                <a:lnTo>
                  <a:pt x="14470" y="64460"/>
                </a:lnTo>
                <a:lnTo>
                  <a:pt x="14470" y="64470"/>
                </a:lnTo>
                <a:lnTo>
                  <a:pt x="14460" y="64470"/>
                </a:lnTo>
                <a:lnTo>
                  <a:pt x="14450" y="64480"/>
                </a:lnTo>
                <a:lnTo>
                  <a:pt x="14440" y="64490"/>
                </a:lnTo>
                <a:lnTo>
                  <a:pt x="14400" y="64510"/>
                </a:lnTo>
                <a:lnTo>
                  <a:pt x="14380" y="64510"/>
                </a:lnTo>
                <a:lnTo>
                  <a:pt x="14350" y="64520"/>
                </a:lnTo>
                <a:lnTo>
                  <a:pt x="14340" y="64530"/>
                </a:lnTo>
                <a:lnTo>
                  <a:pt x="14330" y="64530"/>
                </a:lnTo>
                <a:lnTo>
                  <a:pt x="14330" y="64540"/>
                </a:lnTo>
                <a:lnTo>
                  <a:pt x="14330" y="64550"/>
                </a:lnTo>
                <a:lnTo>
                  <a:pt x="14340" y="64550"/>
                </a:lnTo>
                <a:lnTo>
                  <a:pt x="14340" y="64560"/>
                </a:lnTo>
                <a:lnTo>
                  <a:pt x="14350" y="64570"/>
                </a:lnTo>
                <a:lnTo>
                  <a:pt x="14350" y="64580"/>
                </a:lnTo>
                <a:lnTo>
                  <a:pt x="14350" y="64590"/>
                </a:lnTo>
                <a:lnTo>
                  <a:pt x="14350" y="64630"/>
                </a:lnTo>
                <a:lnTo>
                  <a:pt x="14330" y="64680"/>
                </a:lnTo>
                <a:lnTo>
                  <a:pt x="14300" y="64720"/>
                </a:lnTo>
                <a:lnTo>
                  <a:pt x="14300" y="64740"/>
                </a:lnTo>
                <a:lnTo>
                  <a:pt x="14310" y="64780"/>
                </a:lnTo>
                <a:lnTo>
                  <a:pt x="14310" y="64790"/>
                </a:lnTo>
                <a:lnTo>
                  <a:pt x="14310" y="64800"/>
                </a:lnTo>
                <a:lnTo>
                  <a:pt x="14300" y="64820"/>
                </a:lnTo>
                <a:lnTo>
                  <a:pt x="14300" y="64830"/>
                </a:lnTo>
                <a:lnTo>
                  <a:pt x="14280" y="64860"/>
                </a:lnTo>
                <a:lnTo>
                  <a:pt x="14270" y="64860"/>
                </a:lnTo>
                <a:lnTo>
                  <a:pt x="14160" y="64870"/>
                </a:lnTo>
                <a:lnTo>
                  <a:pt x="14150" y="64870"/>
                </a:lnTo>
                <a:lnTo>
                  <a:pt x="14140" y="64870"/>
                </a:lnTo>
                <a:lnTo>
                  <a:pt x="14090" y="64900"/>
                </a:lnTo>
                <a:lnTo>
                  <a:pt x="14070" y="64910"/>
                </a:lnTo>
                <a:lnTo>
                  <a:pt x="14050" y="64900"/>
                </a:lnTo>
                <a:lnTo>
                  <a:pt x="14030" y="64900"/>
                </a:lnTo>
                <a:lnTo>
                  <a:pt x="14020" y="64890"/>
                </a:lnTo>
                <a:lnTo>
                  <a:pt x="14000" y="64880"/>
                </a:lnTo>
                <a:lnTo>
                  <a:pt x="13980" y="64880"/>
                </a:lnTo>
                <a:lnTo>
                  <a:pt x="13930" y="64890"/>
                </a:lnTo>
                <a:lnTo>
                  <a:pt x="13920" y="64890"/>
                </a:lnTo>
                <a:lnTo>
                  <a:pt x="13870" y="64870"/>
                </a:lnTo>
                <a:lnTo>
                  <a:pt x="13850" y="64870"/>
                </a:lnTo>
                <a:lnTo>
                  <a:pt x="13810" y="64880"/>
                </a:lnTo>
                <a:lnTo>
                  <a:pt x="13780" y="64880"/>
                </a:lnTo>
                <a:lnTo>
                  <a:pt x="13770" y="64870"/>
                </a:lnTo>
                <a:lnTo>
                  <a:pt x="13740" y="64840"/>
                </a:lnTo>
                <a:lnTo>
                  <a:pt x="13720" y="64830"/>
                </a:lnTo>
                <a:lnTo>
                  <a:pt x="13690" y="64820"/>
                </a:lnTo>
                <a:lnTo>
                  <a:pt x="13680" y="64810"/>
                </a:lnTo>
                <a:lnTo>
                  <a:pt x="13670" y="64800"/>
                </a:lnTo>
                <a:lnTo>
                  <a:pt x="13660" y="64780"/>
                </a:lnTo>
                <a:lnTo>
                  <a:pt x="13660" y="64770"/>
                </a:lnTo>
                <a:lnTo>
                  <a:pt x="13640" y="64760"/>
                </a:lnTo>
                <a:lnTo>
                  <a:pt x="13600" y="64770"/>
                </a:lnTo>
                <a:lnTo>
                  <a:pt x="13570" y="64760"/>
                </a:lnTo>
                <a:lnTo>
                  <a:pt x="13550" y="64750"/>
                </a:lnTo>
                <a:lnTo>
                  <a:pt x="13530" y="64740"/>
                </a:lnTo>
                <a:lnTo>
                  <a:pt x="13510" y="64730"/>
                </a:lnTo>
                <a:lnTo>
                  <a:pt x="13450" y="64740"/>
                </a:lnTo>
                <a:lnTo>
                  <a:pt x="13430" y="64740"/>
                </a:lnTo>
                <a:lnTo>
                  <a:pt x="13340" y="64670"/>
                </a:lnTo>
                <a:lnTo>
                  <a:pt x="13320" y="64660"/>
                </a:lnTo>
                <a:lnTo>
                  <a:pt x="13260" y="64630"/>
                </a:lnTo>
                <a:lnTo>
                  <a:pt x="13230" y="6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