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Kamchatka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amchatka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3140" y="54000"/>
                </a:moveTo>
                <a:lnTo>
                  <a:pt x="93140" y="54010"/>
                </a:lnTo>
                <a:lnTo>
                  <a:pt x="93160" y="54020"/>
                </a:lnTo>
                <a:lnTo>
                  <a:pt x="93170" y="54030"/>
                </a:lnTo>
                <a:lnTo>
                  <a:pt x="93170" y="54050"/>
                </a:lnTo>
                <a:lnTo>
                  <a:pt x="93160" y="54050"/>
                </a:lnTo>
                <a:lnTo>
                  <a:pt x="93150" y="54050"/>
                </a:lnTo>
                <a:lnTo>
                  <a:pt x="93130" y="54030"/>
                </a:lnTo>
                <a:lnTo>
                  <a:pt x="93090" y="53990"/>
                </a:lnTo>
                <a:lnTo>
                  <a:pt x="93060" y="53950"/>
                </a:lnTo>
                <a:lnTo>
                  <a:pt x="92990" y="53890"/>
                </a:lnTo>
                <a:lnTo>
                  <a:pt x="92980" y="53890"/>
                </a:lnTo>
                <a:lnTo>
                  <a:pt x="92950" y="53880"/>
                </a:lnTo>
                <a:lnTo>
                  <a:pt x="92940" y="53880"/>
                </a:lnTo>
                <a:lnTo>
                  <a:pt x="92930" y="53870"/>
                </a:lnTo>
                <a:lnTo>
                  <a:pt x="92910" y="53850"/>
                </a:lnTo>
                <a:lnTo>
                  <a:pt x="92790" y="53740"/>
                </a:lnTo>
                <a:lnTo>
                  <a:pt x="92750" y="53700"/>
                </a:lnTo>
                <a:lnTo>
                  <a:pt x="92750" y="53650"/>
                </a:lnTo>
                <a:lnTo>
                  <a:pt x="92770" y="53650"/>
                </a:lnTo>
                <a:lnTo>
                  <a:pt x="92800" y="53660"/>
                </a:lnTo>
                <a:lnTo>
                  <a:pt x="92820" y="53680"/>
                </a:lnTo>
                <a:lnTo>
                  <a:pt x="92830" y="53700"/>
                </a:lnTo>
                <a:lnTo>
                  <a:pt x="92820" y="53720"/>
                </a:lnTo>
                <a:lnTo>
                  <a:pt x="92830" y="53730"/>
                </a:lnTo>
                <a:lnTo>
                  <a:pt x="92850" y="53730"/>
                </a:lnTo>
                <a:lnTo>
                  <a:pt x="92870" y="53740"/>
                </a:lnTo>
                <a:lnTo>
                  <a:pt x="92880" y="53740"/>
                </a:lnTo>
                <a:lnTo>
                  <a:pt x="92910" y="53760"/>
                </a:lnTo>
                <a:lnTo>
                  <a:pt x="92930" y="53770"/>
                </a:lnTo>
                <a:lnTo>
                  <a:pt x="92940" y="53770"/>
                </a:lnTo>
                <a:lnTo>
                  <a:pt x="92940" y="53800"/>
                </a:lnTo>
                <a:lnTo>
                  <a:pt x="92950" y="53820"/>
                </a:lnTo>
                <a:lnTo>
                  <a:pt x="92960" y="53830"/>
                </a:lnTo>
                <a:lnTo>
                  <a:pt x="92970" y="53840"/>
                </a:lnTo>
                <a:lnTo>
                  <a:pt x="92990" y="53840"/>
                </a:lnTo>
                <a:lnTo>
                  <a:pt x="93000" y="53850"/>
                </a:lnTo>
                <a:lnTo>
                  <a:pt x="93020" y="53880"/>
                </a:lnTo>
                <a:lnTo>
                  <a:pt x="93030" y="53890"/>
                </a:lnTo>
                <a:lnTo>
                  <a:pt x="93040" y="53890"/>
                </a:lnTo>
                <a:lnTo>
                  <a:pt x="93050" y="53890"/>
                </a:lnTo>
                <a:lnTo>
                  <a:pt x="93060" y="53910"/>
                </a:lnTo>
                <a:lnTo>
                  <a:pt x="93070" y="53920"/>
                </a:lnTo>
                <a:lnTo>
                  <a:pt x="93090" y="53940"/>
                </a:lnTo>
                <a:lnTo>
                  <a:pt x="93120" y="53980"/>
                </a:lnTo>
                <a:lnTo>
                  <a:pt x="93140" y="54000"/>
                </a:lnTo>
                <a:close/>
                <a:moveTo>
                  <a:pt x="92260" y="53770"/>
                </a:moveTo>
                <a:lnTo>
                  <a:pt x="92260" y="53800"/>
                </a:lnTo>
                <a:lnTo>
                  <a:pt x="92260" y="53810"/>
                </a:lnTo>
                <a:lnTo>
                  <a:pt x="92250" y="53830"/>
                </a:lnTo>
                <a:lnTo>
                  <a:pt x="92260" y="53860"/>
                </a:lnTo>
                <a:lnTo>
                  <a:pt x="92250" y="53850"/>
                </a:lnTo>
                <a:lnTo>
                  <a:pt x="92240" y="53820"/>
                </a:lnTo>
                <a:lnTo>
                  <a:pt x="92230" y="53820"/>
                </a:lnTo>
                <a:lnTo>
                  <a:pt x="92220" y="53810"/>
                </a:lnTo>
                <a:lnTo>
                  <a:pt x="92210" y="53810"/>
                </a:lnTo>
                <a:lnTo>
                  <a:pt x="92190" y="53780"/>
                </a:lnTo>
                <a:lnTo>
                  <a:pt x="92160" y="53750"/>
                </a:lnTo>
                <a:lnTo>
                  <a:pt x="92150" y="53720"/>
                </a:lnTo>
                <a:lnTo>
                  <a:pt x="92160" y="53700"/>
                </a:lnTo>
                <a:lnTo>
                  <a:pt x="92140" y="53690"/>
                </a:lnTo>
                <a:lnTo>
                  <a:pt x="92120" y="53690"/>
                </a:lnTo>
                <a:lnTo>
                  <a:pt x="92090" y="53690"/>
                </a:lnTo>
                <a:lnTo>
                  <a:pt x="92080" y="53690"/>
                </a:lnTo>
                <a:lnTo>
                  <a:pt x="92070" y="53680"/>
                </a:lnTo>
                <a:lnTo>
                  <a:pt x="92030" y="53630"/>
                </a:lnTo>
                <a:lnTo>
                  <a:pt x="92030" y="53620"/>
                </a:lnTo>
                <a:lnTo>
                  <a:pt x="92020" y="53610"/>
                </a:lnTo>
                <a:lnTo>
                  <a:pt x="92000" y="53600"/>
                </a:lnTo>
                <a:lnTo>
                  <a:pt x="91990" y="53580"/>
                </a:lnTo>
                <a:lnTo>
                  <a:pt x="91970" y="53580"/>
                </a:lnTo>
                <a:lnTo>
                  <a:pt x="91970" y="53570"/>
                </a:lnTo>
                <a:lnTo>
                  <a:pt x="91960" y="53560"/>
                </a:lnTo>
                <a:lnTo>
                  <a:pt x="91960" y="53540"/>
                </a:lnTo>
                <a:lnTo>
                  <a:pt x="91960" y="53530"/>
                </a:lnTo>
                <a:lnTo>
                  <a:pt x="91950" y="53510"/>
                </a:lnTo>
                <a:lnTo>
                  <a:pt x="91900" y="53440"/>
                </a:lnTo>
                <a:lnTo>
                  <a:pt x="91890" y="53430"/>
                </a:lnTo>
                <a:lnTo>
                  <a:pt x="91900" y="53420"/>
                </a:lnTo>
                <a:lnTo>
                  <a:pt x="91900" y="53400"/>
                </a:lnTo>
                <a:lnTo>
                  <a:pt x="91890" y="53380"/>
                </a:lnTo>
                <a:lnTo>
                  <a:pt x="91860" y="53310"/>
                </a:lnTo>
                <a:lnTo>
                  <a:pt x="91830" y="53290"/>
                </a:lnTo>
                <a:lnTo>
                  <a:pt x="91820" y="53280"/>
                </a:lnTo>
                <a:lnTo>
                  <a:pt x="91840" y="53260"/>
                </a:lnTo>
                <a:lnTo>
                  <a:pt x="91820" y="53250"/>
                </a:lnTo>
                <a:lnTo>
                  <a:pt x="91780" y="53220"/>
                </a:lnTo>
                <a:lnTo>
                  <a:pt x="91720" y="53210"/>
                </a:lnTo>
                <a:lnTo>
                  <a:pt x="91700" y="53200"/>
                </a:lnTo>
                <a:lnTo>
                  <a:pt x="91680" y="53180"/>
                </a:lnTo>
                <a:lnTo>
                  <a:pt x="91730" y="53180"/>
                </a:lnTo>
                <a:lnTo>
                  <a:pt x="91760" y="53170"/>
                </a:lnTo>
                <a:lnTo>
                  <a:pt x="91780" y="53150"/>
                </a:lnTo>
                <a:lnTo>
                  <a:pt x="91780" y="53140"/>
                </a:lnTo>
                <a:lnTo>
                  <a:pt x="91790" y="53120"/>
                </a:lnTo>
                <a:lnTo>
                  <a:pt x="91800" y="53110"/>
                </a:lnTo>
                <a:lnTo>
                  <a:pt x="91810" y="53110"/>
                </a:lnTo>
                <a:lnTo>
                  <a:pt x="91820" y="53110"/>
                </a:lnTo>
                <a:lnTo>
                  <a:pt x="91960" y="53160"/>
                </a:lnTo>
                <a:lnTo>
                  <a:pt x="91990" y="53140"/>
                </a:lnTo>
                <a:lnTo>
                  <a:pt x="92000" y="53140"/>
                </a:lnTo>
                <a:lnTo>
                  <a:pt x="92010" y="53150"/>
                </a:lnTo>
                <a:lnTo>
                  <a:pt x="92010" y="53160"/>
                </a:lnTo>
                <a:lnTo>
                  <a:pt x="92020" y="53170"/>
                </a:lnTo>
                <a:lnTo>
                  <a:pt x="92000" y="53210"/>
                </a:lnTo>
                <a:lnTo>
                  <a:pt x="91990" y="53230"/>
                </a:lnTo>
                <a:lnTo>
                  <a:pt x="92000" y="53270"/>
                </a:lnTo>
                <a:lnTo>
                  <a:pt x="91990" y="53320"/>
                </a:lnTo>
                <a:lnTo>
                  <a:pt x="92000" y="53330"/>
                </a:lnTo>
                <a:lnTo>
                  <a:pt x="92000" y="53340"/>
                </a:lnTo>
                <a:lnTo>
                  <a:pt x="92010" y="53360"/>
                </a:lnTo>
                <a:lnTo>
                  <a:pt x="92020" y="53370"/>
                </a:lnTo>
                <a:lnTo>
                  <a:pt x="92040" y="53390"/>
                </a:lnTo>
                <a:lnTo>
                  <a:pt x="92040" y="53400"/>
                </a:lnTo>
                <a:lnTo>
                  <a:pt x="92070" y="53450"/>
                </a:lnTo>
                <a:lnTo>
                  <a:pt x="92070" y="53460"/>
                </a:lnTo>
                <a:lnTo>
                  <a:pt x="92080" y="53460"/>
                </a:lnTo>
                <a:lnTo>
                  <a:pt x="92090" y="53470"/>
                </a:lnTo>
                <a:lnTo>
                  <a:pt x="92090" y="53500"/>
                </a:lnTo>
                <a:lnTo>
                  <a:pt x="92100" y="53510"/>
                </a:lnTo>
                <a:lnTo>
                  <a:pt x="92110" y="53510"/>
                </a:lnTo>
                <a:lnTo>
                  <a:pt x="92130" y="53550"/>
                </a:lnTo>
                <a:lnTo>
                  <a:pt x="92140" y="53570"/>
                </a:lnTo>
                <a:lnTo>
                  <a:pt x="92180" y="53590"/>
                </a:lnTo>
                <a:lnTo>
                  <a:pt x="92200" y="53600"/>
                </a:lnTo>
                <a:lnTo>
                  <a:pt x="92210" y="53610"/>
                </a:lnTo>
                <a:lnTo>
                  <a:pt x="92210" y="53630"/>
                </a:lnTo>
                <a:lnTo>
                  <a:pt x="92250" y="53680"/>
                </a:lnTo>
                <a:lnTo>
                  <a:pt x="92250" y="53690"/>
                </a:lnTo>
                <a:lnTo>
                  <a:pt x="92250" y="53700"/>
                </a:lnTo>
                <a:lnTo>
                  <a:pt x="92240" y="53710"/>
                </a:lnTo>
                <a:lnTo>
                  <a:pt x="92250" y="53730"/>
                </a:lnTo>
                <a:lnTo>
                  <a:pt x="92260" y="53760"/>
                </a:lnTo>
                <a:lnTo>
                  <a:pt x="92260" y="53770"/>
                </a:lnTo>
                <a:close/>
                <a:moveTo>
                  <a:pt x="91030" y="48920"/>
                </a:moveTo>
                <a:lnTo>
                  <a:pt x="91020" y="48950"/>
                </a:lnTo>
                <a:lnTo>
                  <a:pt x="91020" y="48970"/>
                </a:lnTo>
                <a:lnTo>
                  <a:pt x="91020" y="48980"/>
                </a:lnTo>
                <a:lnTo>
                  <a:pt x="91020" y="49000"/>
                </a:lnTo>
                <a:lnTo>
                  <a:pt x="91020" y="49010"/>
                </a:lnTo>
                <a:lnTo>
                  <a:pt x="90990" y="49060"/>
                </a:lnTo>
                <a:lnTo>
                  <a:pt x="90940" y="49060"/>
                </a:lnTo>
                <a:lnTo>
                  <a:pt x="90880" y="49050"/>
                </a:lnTo>
                <a:lnTo>
                  <a:pt x="90840" y="49060"/>
                </a:lnTo>
                <a:lnTo>
                  <a:pt x="90810" y="49080"/>
                </a:lnTo>
                <a:lnTo>
                  <a:pt x="90780" y="49100"/>
                </a:lnTo>
                <a:lnTo>
                  <a:pt x="90770" y="49130"/>
                </a:lnTo>
                <a:lnTo>
                  <a:pt x="90750" y="49140"/>
                </a:lnTo>
                <a:lnTo>
                  <a:pt x="90730" y="49120"/>
                </a:lnTo>
                <a:lnTo>
                  <a:pt x="90720" y="49120"/>
                </a:lnTo>
                <a:lnTo>
                  <a:pt x="90710" y="49110"/>
                </a:lnTo>
                <a:lnTo>
                  <a:pt x="90700" y="49110"/>
                </a:lnTo>
                <a:lnTo>
                  <a:pt x="90690" y="49110"/>
                </a:lnTo>
                <a:lnTo>
                  <a:pt x="90670" y="49130"/>
                </a:lnTo>
                <a:lnTo>
                  <a:pt x="90670" y="49160"/>
                </a:lnTo>
                <a:lnTo>
                  <a:pt x="90640" y="49180"/>
                </a:lnTo>
                <a:lnTo>
                  <a:pt x="90610" y="49200"/>
                </a:lnTo>
                <a:lnTo>
                  <a:pt x="90580" y="49220"/>
                </a:lnTo>
                <a:lnTo>
                  <a:pt x="90560" y="49250"/>
                </a:lnTo>
                <a:lnTo>
                  <a:pt x="90540" y="49260"/>
                </a:lnTo>
                <a:lnTo>
                  <a:pt x="90520" y="49250"/>
                </a:lnTo>
                <a:lnTo>
                  <a:pt x="90490" y="49270"/>
                </a:lnTo>
                <a:lnTo>
                  <a:pt x="90460" y="49330"/>
                </a:lnTo>
                <a:lnTo>
                  <a:pt x="90380" y="49380"/>
                </a:lnTo>
                <a:lnTo>
                  <a:pt x="90330" y="49430"/>
                </a:lnTo>
                <a:lnTo>
                  <a:pt x="90310" y="49470"/>
                </a:lnTo>
                <a:lnTo>
                  <a:pt x="90280" y="49500"/>
                </a:lnTo>
                <a:lnTo>
                  <a:pt x="90270" y="49570"/>
                </a:lnTo>
                <a:lnTo>
                  <a:pt x="90260" y="49550"/>
                </a:lnTo>
                <a:lnTo>
                  <a:pt x="90240" y="49530"/>
                </a:lnTo>
                <a:lnTo>
                  <a:pt x="90240" y="49490"/>
                </a:lnTo>
                <a:lnTo>
                  <a:pt x="90220" y="49460"/>
                </a:lnTo>
                <a:lnTo>
                  <a:pt x="90220" y="49440"/>
                </a:lnTo>
                <a:lnTo>
                  <a:pt x="90240" y="49420"/>
                </a:lnTo>
                <a:lnTo>
                  <a:pt x="90310" y="49410"/>
                </a:lnTo>
                <a:lnTo>
                  <a:pt x="90340" y="49370"/>
                </a:lnTo>
                <a:lnTo>
                  <a:pt x="90360" y="49320"/>
                </a:lnTo>
                <a:lnTo>
                  <a:pt x="90370" y="49270"/>
                </a:lnTo>
                <a:lnTo>
                  <a:pt x="90390" y="49240"/>
                </a:lnTo>
                <a:lnTo>
                  <a:pt x="90420" y="49200"/>
                </a:lnTo>
                <a:lnTo>
                  <a:pt x="90430" y="49160"/>
                </a:lnTo>
                <a:lnTo>
                  <a:pt x="90450" y="49120"/>
                </a:lnTo>
                <a:lnTo>
                  <a:pt x="90450" y="49090"/>
                </a:lnTo>
                <a:lnTo>
                  <a:pt x="90440" y="49050"/>
                </a:lnTo>
                <a:lnTo>
                  <a:pt x="90450" y="49020"/>
                </a:lnTo>
                <a:lnTo>
                  <a:pt x="90480" y="48980"/>
                </a:lnTo>
                <a:lnTo>
                  <a:pt x="90500" y="48940"/>
                </a:lnTo>
                <a:lnTo>
                  <a:pt x="90530" y="48900"/>
                </a:lnTo>
                <a:lnTo>
                  <a:pt x="90520" y="48880"/>
                </a:lnTo>
                <a:lnTo>
                  <a:pt x="90510" y="48880"/>
                </a:lnTo>
                <a:lnTo>
                  <a:pt x="90490" y="48890"/>
                </a:lnTo>
                <a:lnTo>
                  <a:pt x="90470" y="48870"/>
                </a:lnTo>
                <a:lnTo>
                  <a:pt x="90460" y="48870"/>
                </a:lnTo>
                <a:lnTo>
                  <a:pt x="90440" y="48890"/>
                </a:lnTo>
                <a:lnTo>
                  <a:pt x="90420" y="48900"/>
                </a:lnTo>
                <a:lnTo>
                  <a:pt x="90400" y="48900"/>
                </a:lnTo>
                <a:lnTo>
                  <a:pt x="90410" y="48890"/>
                </a:lnTo>
                <a:lnTo>
                  <a:pt x="90430" y="48870"/>
                </a:lnTo>
                <a:lnTo>
                  <a:pt x="90470" y="48860"/>
                </a:lnTo>
                <a:lnTo>
                  <a:pt x="90570" y="48860"/>
                </a:lnTo>
                <a:lnTo>
                  <a:pt x="90770" y="48760"/>
                </a:lnTo>
                <a:lnTo>
                  <a:pt x="90790" y="48730"/>
                </a:lnTo>
                <a:lnTo>
                  <a:pt x="90800" y="48710"/>
                </a:lnTo>
                <a:lnTo>
                  <a:pt x="90840" y="48670"/>
                </a:lnTo>
                <a:lnTo>
                  <a:pt x="90870" y="48640"/>
                </a:lnTo>
                <a:lnTo>
                  <a:pt x="90940" y="48600"/>
                </a:lnTo>
                <a:lnTo>
                  <a:pt x="90950" y="48610"/>
                </a:lnTo>
                <a:lnTo>
                  <a:pt x="90950" y="48660"/>
                </a:lnTo>
                <a:lnTo>
                  <a:pt x="90950" y="48670"/>
                </a:lnTo>
                <a:lnTo>
                  <a:pt x="90960" y="48670"/>
                </a:lnTo>
                <a:lnTo>
                  <a:pt x="90970" y="48670"/>
                </a:lnTo>
                <a:lnTo>
                  <a:pt x="90980" y="48670"/>
                </a:lnTo>
                <a:lnTo>
                  <a:pt x="90980" y="48680"/>
                </a:lnTo>
                <a:lnTo>
                  <a:pt x="90980" y="48690"/>
                </a:lnTo>
                <a:lnTo>
                  <a:pt x="90980" y="48700"/>
                </a:lnTo>
                <a:lnTo>
                  <a:pt x="90980" y="48760"/>
                </a:lnTo>
                <a:lnTo>
                  <a:pt x="90990" y="48770"/>
                </a:lnTo>
                <a:lnTo>
                  <a:pt x="91010" y="48790"/>
                </a:lnTo>
                <a:lnTo>
                  <a:pt x="91020" y="48800"/>
                </a:lnTo>
                <a:lnTo>
                  <a:pt x="91030" y="48830"/>
                </a:lnTo>
                <a:lnTo>
                  <a:pt x="91050" y="48870"/>
                </a:lnTo>
                <a:lnTo>
                  <a:pt x="91030" y="48890"/>
                </a:lnTo>
                <a:lnTo>
                  <a:pt x="91030" y="48920"/>
                </a:lnTo>
                <a:close/>
                <a:moveTo>
                  <a:pt x="89650" y="45520"/>
                </a:moveTo>
                <a:lnTo>
                  <a:pt x="89630" y="45460"/>
                </a:lnTo>
                <a:lnTo>
                  <a:pt x="89630" y="45450"/>
                </a:lnTo>
                <a:lnTo>
                  <a:pt x="89630" y="45440"/>
                </a:lnTo>
                <a:lnTo>
                  <a:pt x="89630" y="45420"/>
                </a:lnTo>
                <a:lnTo>
                  <a:pt x="89630" y="45410"/>
                </a:lnTo>
                <a:lnTo>
                  <a:pt x="89630" y="45400"/>
                </a:lnTo>
                <a:lnTo>
                  <a:pt x="89630" y="45390"/>
                </a:lnTo>
                <a:lnTo>
                  <a:pt x="89600" y="45380"/>
                </a:lnTo>
                <a:lnTo>
                  <a:pt x="89600" y="45370"/>
                </a:lnTo>
                <a:lnTo>
                  <a:pt x="89620" y="45340"/>
                </a:lnTo>
                <a:lnTo>
                  <a:pt x="89620" y="45330"/>
                </a:lnTo>
                <a:lnTo>
                  <a:pt x="89630" y="45320"/>
                </a:lnTo>
                <a:lnTo>
                  <a:pt x="89630" y="45310"/>
                </a:lnTo>
                <a:lnTo>
                  <a:pt x="89630" y="45300"/>
                </a:lnTo>
                <a:lnTo>
                  <a:pt x="89620" y="45290"/>
                </a:lnTo>
                <a:lnTo>
                  <a:pt x="89580" y="45260"/>
                </a:lnTo>
                <a:lnTo>
                  <a:pt x="89570" y="45260"/>
                </a:lnTo>
                <a:lnTo>
                  <a:pt x="89570" y="45250"/>
                </a:lnTo>
                <a:lnTo>
                  <a:pt x="89570" y="45240"/>
                </a:lnTo>
                <a:lnTo>
                  <a:pt x="89570" y="45230"/>
                </a:lnTo>
                <a:lnTo>
                  <a:pt x="89570" y="45210"/>
                </a:lnTo>
                <a:lnTo>
                  <a:pt x="89570" y="45200"/>
                </a:lnTo>
                <a:lnTo>
                  <a:pt x="89560" y="45200"/>
                </a:lnTo>
                <a:lnTo>
                  <a:pt x="89540" y="45170"/>
                </a:lnTo>
                <a:lnTo>
                  <a:pt x="89530" y="45160"/>
                </a:lnTo>
                <a:lnTo>
                  <a:pt x="89530" y="45150"/>
                </a:lnTo>
                <a:lnTo>
                  <a:pt x="89530" y="45140"/>
                </a:lnTo>
                <a:lnTo>
                  <a:pt x="89540" y="45130"/>
                </a:lnTo>
                <a:lnTo>
                  <a:pt x="89550" y="45120"/>
                </a:lnTo>
                <a:lnTo>
                  <a:pt x="89560" y="45110"/>
                </a:lnTo>
                <a:lnTo>
                  <a:pt x="89640" y="45120"/>
                </a:lnTo>
                <a:lnTo>
                  <a:pt x="89650" y="45110"/>
                </a:lnTo>
                <a:lnTo>
                  <a:pt x="89660" y="45100"/>
                </a:lnTo>
                <a:lnTo>
                  <a:pt x="89660" y="45090"/>
                </a:lnTo>
                <a:lnTo>
                  <a:pt x="89660" y="45070"/>
                </a:lnTo>
                <a:lnTo>
                  <a:pt x="89660" y="45060"/>
                </a:lnTo>
                <a:lnTo>
                  <a:pt x="89670" y="45050"/>
                </a:lnTo>
                <a:lnTo>
                  <a:pt x="89670" y="45040"/>
                </a:lnTo>
                <a:lnTo>
                  <a:pt x="89670" y="45030"/>
                </a:lnTo>
                <a:lnTo>
                  <a:pt x="89670" y="45020"/>
                </a:lnTo>
                <a:lnTo>
                  <a:pt x="89670" y="44960"/>
                </a:lnTo>
                <a:lnTo>
                  <a:pt x="89670" y="44940"/>
                </a:lnTo>
                <a:lnTo>
                  <a:pt x="89660" y="44930"/>
                </a:lnTo>
                <a:lnTo>
                  <a:pt x="89600" y="44920"/>
                </a:lnTo>
                <a:lnTo>
                  <a:pt x="89580" y="44920"/>
                </a:lnTo>
                <a:lnTo>
                  <a:pt x="89570" y="44910"/>
                </a:lnTo>
                <a:lnTo>
                  <a:pt x="89560" y="44900"/>
                </a:lnTo>
                <a:lnTo>
                  <a:pt x="89520" y="44900"/>
                </a:lnTo>
                <a:lnTo>
                  <a:pt x="89510" y="44900"/>
                </a:lnTo>
                <a:lnTo>
                  <a:pt x="89500" y="44900"/>
                </a:lnTo>
                <a:lnTo>
                  <a:pt x="89480" y="44880"/>
                </a:lnTo>
                <a:lnTo>
                  <a:pt x="89450" y="44850"/>
                </a:lnTo>
                <a:lnTo>
                  <a:pt x="89440" y="44840"/>
                </a:lnTo>
                <a:lnTo>
                  <a:pt x="89440" y="44830"/>
                </a:lnTo>
                <a:lnTo>
                  <a:pt x="89440" y="44820"/>
                </a:lnTo>
                <a:lnTo>
                  <a:pt x="89440" y="44810"/>
                </a:lnTo>
                <a:lnTo>
                  <a:pt x="89490" y="44780"/>
                </a:lnTo>
                <a:lnTo>
                  <a:pt x="89500" y="44780"/>
                </a:lnTo>
                <a:lnTo>
                  <a:pt x="89520" y="44800"/>
                </a:lnTo>
                <a:lnTo>
                  <a:pt x="89530" y="44800"/>
                </a:lnTo>
                <a:lnTo>
                  <a:pt x="89540" y="44790"/>
                </a:lnTo>
                <a:lnTo>
                  <a:pt x="89570" y="44740"/>
                </a:lnTo>
                <a:lnTo>
                  <a:pt x="89580" y="44730"/>
                </a:lnTo>
                <a:lnTo>
                  <a:pt x="89590" y="44730"/>
                </a:lnTo>
                <a:lnTo>
                  <a:pt x="89630" y="44720"/>
                </a:lnTo>
                <a:lnTo>
                  <a:pt x="89650" y="44720"/>
                </a:lnTo>
                <a:lnTo>
                  <a:pt x="89680" y="44730"/>
                </a:lnTo>
                <a:lnTo>
                  <a:pt x="89690" y="44720"/>
                </a:lnTo>
                <a:lnTo>
                  <a:pt x="89690" y="44710"/>
                </a:lnTo>
                <a:lnTo>
                  <a:pt x="89690" y="44700"/>
                </a:lnTo>
                <a:lnTo>
                  <a:pt x="89690" y="44690"/>
                </a:lnTo>
                <a:lnTo>
                  <a:pt x="89700" y="44690"/>
                </a:lnTo>
                <a:lnTo>
                  <a:pt x="89710" y="44690"/>
                </a:lnTo>
                <a:lnTo>
                  <a:pt x="89720" y="44690"/>
                </a:lnTo>
                <a:lnTo>
                  <a:pt x="89720" y="44700"/>
                </a:lnTo>
                <a:lnTo>
                  <a:pt x="89730" y="44720"/>
                </a:lnTo>
                <a:lnTo>
                  <a:pt x="89740" y="44720"/>
                </a:lnTo>
                <a:lnTo>
                  <a:pt x="89750" y="44720"/>
                </a:lnTo>
                <a:lnTo>
                  <a:pt x="89760" y="44710"/>
                </a:lnTo>
                <a:lnTo>
                  <a:pt x="89780" y="44700"/>
                </a:lnTo>
                <a:lnTo>
                  <a:pt x="89790" y="44690"/>
                </a:lnTo>
                <a:lnTo>
                  <a:pt x="89790" y="44680"/>
                </a:lnTo>
                <a:lnTo>
                  <a:pt x="89800" y="44670"/>
                </a:lnTo>
                <a:lnTo>
                  <a:pt x="89800" y="44660"/>
                </a:lnTo>
                <a:lnTo>
                  <a:pt x="89810" y="44640"/>
                </a:lnTo>
                <a:lnTo>
                  <a:pt x="89810" y="44630"/>
                </a:lnTo>
                <a:lnTo>
                  <a:pt x="89810" y="44620"/>
                </a:lnTo>
                <a:lnTo>
                  <a:pt x="89810" y="44600"/>
                </a:lnTo>
                <a:lnTo>
                  <a:pt x="89800" y="44590"/>
                </a:lnTo>
                <a:lnTo>
                  <a:pt x="89810" y="44580"/>
                </a:lnTo>
                <a:lnTo>
                  <a:pt x="89810" y="44550"/>
                </a:lnTo>
                <a:lnTo>
                  <a:pt x="89820" y="44540"/>
                </a:lnTo>
                <a:lnTo>
                  <a:pt x="89820" y="44530"/>
                </a:lnTo>
                <a:lnTo>
                  <a:pt x="89810" y="44510"/>
                </a:lnTo>
                <a:lnTo>
                  <a:pt x="89800" y="44490"/>
                </a:lnTo>
                <a:lnTo>
                  <a:pt x="89800" y="44480"/>
                </a:lnTo>
                <a:lnTo>
                  <a:pt x="89800" y="44470"/>
                </a:lnTo>
                <a:lnTo>
                  <a:pt x="89810" y="44460"/>
                </a:lnTo>
                <a:lnTo>
                  <a:pt x="89820" y="44410"/>
                </a:lnTo>
                <a:lnTo>
                  <a:pt x="89820" y="44400"/>
                </a:lnTo>
                <a:lnTo>
                  <a:pt x="89820" y="44390"/>
                </a:lnTo>
                <a:lnTo>
                  <a:pt x="89790" y="44340"/>
                </a:lnTo>
                <a:lnTo>
                  <a:pt x="89780" y="44320"/>
                </a:lnTo>
                <a:lnTo>
                  <a:pt x="89770" y="44310"/>
                </a:lnTo>
                <a:lnTo>
                  <a:pt x="89770" y="44300"/>
                </a:lnTo>
                <a:lnTo>
                  <a:pt x="89770" y="44290"/>
                </a:lnTo>
                <a:lnTo>
                  <a:pt x="89770" y="44280"/>
                </a:lnTo>
                <a:lnTo>
                  <a:pt x="89770" y="44270"/>
                </a:lnTo>
                <a:lnTo>
                  <a:pt x="89780" y="44260"/>
                </a:lnTo>
                <a:lnTo>
                  <a:pt x="89830" y="44190"/>
                </a:lnTo>
                <a:lnTo>
                  <a:pt x="89840" y="44170"/>
                </a:lnTo>
                <a:lnTo>
                  <a:pt x="89840" y="44160"/>
                </a:lnTo>
                <a:lnTo>
                  <a:pt x="89850" y="44130"/>
                </a:lnTo>
                <a:lnTo>
                  <a:pt x="89850" y="44110"/>
                </a:lnTo>
                <a:lnTo>
                  <a:pt x="89840" y="44100"/>
                </a:lnTo>
                <a:lnTo>
                  <a:pt x="89830" y="44100"/>
                </a:lnTo>
                <a:lnTo>
                  <a:pt x="89820" y="44100"/>
                </a:lnTo>
                <a:lnTo>
                  <a:pt x="89780" y="44120"/>
                </a:lnTo>
                <a:lnTo>
                  <a:pt x="89770" y="44120"/>
                </a:lnTo>
                <a:lnTo>
                  <a:pt x="89760" y="44110"/>
                </a:lnTo>
                <a:lnTo>
                  <a:pt x="89720" y="44050"/>
                </a:lnTo>
                <a:lnTo>
                  <a:pt x="89710" y="44040"/>
                </a:lnTo>
                <a:lnTo>
                  <a:pt x="89710" y="44030"/>
                </a:lnTo>
                <a:lnTo>
                  <a:pt x="89710" y="44020"/>
                </a:lnTo>
                <a:lnTo>
                  <a:pt x="89710" y="43990"/>
                </a:lnTo>
                <a:lnTo>
                  <a:pt x="89710" y="43980"/>
                </a:lnTo>
                <a:lnTo>
                  <a:pt x="89710" y="43970"/>
                </a:lnTo>
                <a:lnTo>
                  <a:pt x="89690" y="43940"/>
                </a:lnTo>
                <a:lnTo>
                  <a:pt x="89680" y="43920"/>
                </a:lnTo>
                <a:lnTo>
                  <a:pt x="89670" y="43920"/>
                </a:lnTo>
                <a:lnTo>
                  <a:pt x="89650" y="43910"/>
                </a:lnTo>
                <a:lnTo>
                  <a:pt x="89620" y="43880"/>
                </a:lnTo>
                <a:lnTo>
                  <a:pt x="89520" y="43840"/>
                </a:lnTo>
                <a:lnTo>
                  <a:pt x="89510" y="43830"/>
                </a:lnTo>
                <a:lnTo>
                  <a:pt x="89510" y="43820"/>
                </a:lnTo>
                <a:lnTo>
                  <a:pt x="89500" y="43820"/>
                </a:lnTo>
                <a:lnTo>
                  <a:pt x="89500" y="43810"/>
                </a:lnTo>
                <a:lnTo>
                  <a:pt x="89500" y="43800"/>
                </a:lnTo>
                <a:lnTo>
                  <a:pt x="89510" y="43760"/>
                </a:lnTo>
                <a:lnTo>
                  <a:pt x="89510" y="43750"/>
                </a:lnTo>
                <a:lnTo>
                  <a:pt x="89520" y="43710"/>
                </a:lnTo>
                <a:lnTo>
                  <a:pt x="89530" y="43680"/>
                </a:lnTo>
                <a:lnTo>
                  <a:pt x="89540" y="43670"/>
                </a:lnTo>
                <a:lnTo>
                  <a:pt x="89530" y="43660"/>
                </a:lnTo>
                <a:lnTo>
                  <a:pt x="89530" y="43650"/>
                </a:lnTo>
                <a:lnTo>
                  <a:pt x="89520" y="43640"/>
                </a:lnTo>
                <a:lnTo>
                  <a:pt x="89520" y="43630"/>
                </a:lnTo>
                <a:lnTo>
                  <a:pt x="89520" y="43620"/>
                </a:lnTo>
                <a:lnTo>
                  <a:pt x="89520" y="43610"/>
                </a:lnTo>
                <a:lnTo>
                  <a:pt x="89520" y="43600"/>
                </a:lnTo>
                <a:lnTo>
                  <a:pt x="89550" y="43580"/>
                </a:lnTo>
                <a:lnTo>
                  <a:pt x="89560" y="43570"/>
                </a:lnTo>
                <a:lnTo>
                  <a:pt x="89570" y="43550"/>
                </a:lnTo>
                <a:lnTo>
                  <a:pt x="89570" y="43540"/>
                </a:lnTo>
                <a:lnTo>
                  <a:pt x="89580" y="43540"/>
                </a:lnTo>
                <a:lnTo>
                  <a:pt x="89590" y="43540"/>
                </a:lnTo>
                <a:lnTo>
                  <a:pt x="89610" y="43560"/>
                </a:lnTo>
                <a:lnTo>
                  <a:pt x="89620" y="43560"/>
                </a:lnTo>
                <a:lnTo>
                  <a:pt x="89630" y="43540"/>
                </a:lnTo>
                <a:lnTo>
                  <a:pt x="89640" y="43540"/>
                </a:lnTo>
                <a:lnTo>
                  <a:pt x="89660" y="43530"/>
                </a:lnTo>
                <a:lnTo>
                  <a:pt x="89690" y="43530"/>
                </a:lnTo>
                <a:lnTo>
                  <a:pt x="89700" y="43530"/>
                </a:lnTo>
                <a:lnTo>
                  <a:pt x="89710" y="43530"/>
                </a:lnTo>
                <a:lnTo>
                  <a:pt x="89710" y="43520"/>
                </a:lnTo>
                <a:lnTo>
                  <a:pt x="89700" y="43500"/>
                </a:lnTo>
                <a:lnTo>
                  <a:pt x="89700" y="43480"/>
                </a:lnTo>
                <a:lnTo>
                  <a:pt x="89700" y="43470"/>
                </a:lnTo>
                <a:lnTo>
                  <a:pt x="89710" y="43460"/>
                </a:lnTo>
                <a:lnTo>
                  <a:pt x="89720" y="43460"/>
                </a:lnTo>
                <a:lnTo>
                  <a:pt x="89750" y="43450"/>
                </a:lnTo>
                <a:lnTo>
                  <a:pt x="89800" y="43460"/>
                </a:lnTo>
                <a:lnTo>
                  <a:pt x="89810" y="43450"/>
                </a:lnTo>
                <a:lnTo>
                  <a:pt x="89810" y="43440"/>
                </a:lnTo>
                <a:lnTo>
                  <a:pt x="89820" y="43400"/>
                </a:lnTo>
                <a:lnTo>
                  <a:pt x="89830" y="43390"/>
                </a:lnTo>
                <a:lnTo>
                  <a:pt x="89840" y="43370"/>
                </a:lnTo>
                <a:lnTo>
                  <a:pt x="89840" y="43360"/>
                </a:lnTo>
                <a:lnTo>
                  <a:pt x="89830" y="43360"/>
                </a:lnTo>
                <a:lnTo>
                  <a:pt x="89800" y="43320"/>
                </a:lnTo>
                <a:lnTo>
                  <a:pt x="89800" y="43310"/>
                </a:lnTo>
                <a:lnTo>
                  <a:pt x="89800" y="43300"/>
                </a:lnTo>
                <a:lnTo>
                  <a:pt x="89800" y="43290"/>
                </a:lnTo>
                <a:lnTo>
                  <a:pt x="89800" y="43280"/>
                </a:lnTo>
                <a:lnTo>
                  <a:pt x="89800" y="43270"/>
                </a:lnTo>
                <a:lnTo>
                  <a:pt x="89790" y="43250"/>
                </a:lnTo>
                <a:lnTo>
                  <a:pt x="89790" y="43230"/>
                </a:lnTo>
                <a:lnTo>
                  <a:pt x="89790" y="43220"/>
                </a:lnTo>
                <a:lnTo>
                  <a:pt x="89780" y="43220"/>
                </a:lnTo>
                <a:lnTo>
                  <a:pt x="89770" y="43210"/>
                </a:lnTo>
                <a:lnTo>
                  <a:pt x="89760" y="43200"/>
                </a:lnTo>
                <a:lnTo>
                  <a:pt x="89760" y="43190"/>
                </a:lnTo>
                <a:lnTo>
                  <a:pt x="89760" y="43180"/>
                </a:lnTo>
                <a:lnTo>
                  <a:pt x="89760" y="43170"/>
                </a:lnTo>
                <a:lnTo>
                  <a:pt x="89770" y="43160"/>
                </a:lnTo>
                <a:lnTo>
                  <a:pt x="89800" y="43160"/>
                </a:lnTo>
                <a:lnTo>
                  <a:pt x="89810" y="43150"/>
                </a:lnTo>
                <a:lnTo>
                  <a:pt x="89820" y="43150"/>
                </a:lnTo>
                <a:lnTo>
                  <a:pt x="89820" y="43140"/>
                </a:lnTo>
                <a:lnTo>
                  <a:pt x="89820" y="43130"/>
                </a:lnTo>
                <a:lnTo>
                  <a:pt x="89830" y="43120"/>
                </a:lnTo>
                <a:lnTo>
                  <a:pt x="89840" y="43110"/>
                </a:lnTo>
                <a:lnTo>
                  <a:pt x="89850" y="43110"/>
                </a:lnTo>
                <a:lnTo>
                  <a:pt x="89870" y="43110"/>
                </a:lnTo>
                <a:lnTo>
                  <a:pt x="89880" y="43110"/>
                </a:lnTo>
                <a:lnTo>
                  <a:pt x="89890" y="43100"/>
                </a:lnTo>
                <a:lnTo>
                  <a:pt x="89930" y="43030"/>
                </a:lnTo>
                <a:lnTo>
                  <a:pt x="89940" y="43010"/>
                </a:lnTo>
                <a:lnTo>
                  <a:pt x="89940" y="43000"/>
                </a:lnTo>
                <a:lnTo>
                  <a:pt x="89940" y="42990"/>
                </a:lnTo>
                <a:lnTo>
                  <a:pt x="89940" y="42970"/>
                </a:lnTo>
                <a:lnTo>
                  <a:pt x="89940" y="42900"/>
                </a:lnTo>
                <a:lnTo>
                  <a:pt x="89940" y="42880"/>
                </a:lnTo>
                <a:lnTo>
                  <a:pt x="89940" y="42870"/>
                </a:lnTo>
                <a:lnTo>
                  <a:pt x="89950" y="42850"/>
                </a:lnTo>
                <a:lnTo>
                  <a:pt x="89950" y="42840"/>
                </a:lnTo>
                <a:lnTo>
                  <a:pt x="89950" y="42830"/>
                </a:lnTo>
                <a:lnTo>
                  <a:pt x="89940" y="42830"/>
                </a:lnTo>
                <a:lnTo>
                  <a:pt x="89940" y="42820"/>
                </a:lnTo>
                <a:lnTo>
                  <a:pt x="89930" y="42820"/>
                </a:lnTo>
                <a:lnTo>
                  <a:pt x="89890" y="42800"/>
                </a:lnTo>
                <a:lnTo>
                  <a:pt x="89880" y="42790"/>
                </a:lnTo>
                <a:lnTo>
                  <a:pt x="89870" y="42780"/>
                </a:lnTo>
                <a:lnTo>
                  <a:pt x="89870" y="42770"/>
                </a:lnTo>
                <a:lnTo>
                  <a:pt x="89870" y="42730"/>
                </a:lnTo>
                <a:lnTo>
                  <a:pt x="89870" y="42720"/>
                </a:lnTo>
                <a:lnTo>
                  <a:pt x="89870" y="42710"/>
                </a:lnTo>
                <a:lnTo>
                  <a:pt x="89860" y="42700"/>
                </a:lnTo>
                <a:lnTo>
                  <a:pt x="89850" y="42700"/>
                </a:lnTo>
                <a:lnTo>
                  <a:pt x="89810" y="42680"/>
                </a:lnTo>
                <a:lnTo>
                  <a:pt x="89800" y="42670"/>
                </a:lnTo>
                <a:lnTo>
                  <a:pt x="89800" y="42660"/>
                </a:lnTo>
                <a:lnTo>
                  <a:pt x="89800" y="42650"/>
                </a:lnTo>
                <a:lnTo>
                  <a:pt x="89790" y="42610"/>
                </a:lnTo>
                <a:lnTo>
                  <a:pt x="89790" y="42600"/>
                </a:lnTo>
                <a:lnTo>
                  <a:pt x="89790" y="42590"/>
                </a:lnTo>
                <a:lnTo>
                  <a:pt x="89790" y="42580"/>
                </a:lnTo>
                <a:lnTo>
                  <a:pt x="89790" y="42560"/>
                </a:lnTo>
                <a:lnTo>
                  <a:pt x="89790" y="42550"/>
                </a:lnTo>
                <a:lnTo>
                  <a:pt x="89790" y="42540"/>
                </a:lnTo>
                <a:lnTo>
                  <a:pt x="89790" y="42530"/>
                </a:lnTo>
                <a:lnTo>
                  <a:pt x="89800" y="42520"/>
                </a:lnTo>
                <a:lnTo>
                  <a:pt x="89820" y="42510"/>
                </a:lnTo>
                <a:lnTo>
                  <a:pt x="89840" y="42500"/>
                </a:lnTo>
                <a:lnTo>
                  <a:pt x="89850" y="42500"/>
                </a:lnTo>
                <a:lnTo>
                  <a:pt x="89840" y="42480"/>
                </a:lnTo>
                <a:lnTo>
                  <a:pt x="89850" y="42470"/>
                </a:lnTo>
                <a:lnTo>
                  <a:pt x="89860" y="42470"/>
                </a:lnTo>
                <a:lnTo>
                  <a:pt x="89890" y="42480"/>
                </a:lnTo>
                <a:lnTo>
                  <a:pt x="89900" y="42480"/>
                </a:lnTo>
                <a:lnTo>
                  <a:pt x="89890" y="42470"/>
                </a:lnTo>
                <a:lnTo>
                  <a:pt x="89880" y="42450"/>
                </a:lnTo>
                <a:lnTo>
                  <a:pt x="89880" y="42440"/>
                </a:lnTo>
                <a:lnTo>
                  <a:pt x="89880" y="42430"/>
                </a:lnTo>
                <a:lnTo>
                  <a:pt x="89890" y="42420"/>
                </a:lnTo>
                <a:lnTo>
                  <a:pt x="89910" y="42390"/>
                </a:lnTo>
                <a:lnTo>
                  <a:pt x="89920" y="42390"/>
                </a:lnTo>
                <a:lnTo>
                  <a:pt x="89920" y="42380"/>
                </a:lnTo>
                <a:lnTo>
                  <a:pt x="89920" y="42370"/>
                </a:lnTo>
                <a:lnTo>
                  <a:pt x="89910" y="42360"/>
                </a:lnTo>
                <a:lnTo>
                  <a:pt x="89910" y="42350"/>
                </a:lnTo>
                <a:lnTo>
                  <a:pt x="89910" y="42330"/>
                </a:lnTo>
                <a:lnTo>
                  <a:pt x="89900" y="42300"/>
                </a:lnTo>
                <a:lnTo>
                  <a:pt x="89900" y="42290"/>
                </a:lnTo>
                <a:lnTo>
                  <a:pt x="89900" y="42280"/>
                </a:lnTo>
                <a:lnTo>
                  <a:pt x="89890" y="42280"/>
                </a:lnTo>
                <a:lnTo>
                  <a:pt x="89890" y="42270"/>
                </a:lnTo>
                <a:lnTo>
                  <a:pt x="89870" y="42280"/>
                </a:lnTo>
                <a:lnTo>
                  <a:pt x="89860" y="42280"/>
                </a:lnTo>
                <a:lnTo>
                  <a:pt x="89850" y="42270"/>
                </a:lnTo>
                <a:lnTo>
                  <a:pt x="89850" y="42260"/>
                </a:lnTo>
                <a:lnTo>
                  <a:pt x="89850" y="42240"/>
                </a:lnTo>
                <a:lnTo>
                  <a:pt x="89860" y="42210"/>
                </a:lnTo>
                <a:lnTo>
                  <a:pt x="89860" y="42200"/>
                </a:lnTo>
                <a:lnTo>
                  <a:pt x="89860" y="42190"/>
                </a:lnTo>
                <a:lnTo>
                  <a:pt x="89850" y="42180"/>
                </a:lnTo>
                <a:lnTo>
                  <a:pt x="89830" y="42120"/>
                </a:lnTo>
                <a:lnTo>
                  <a:pt x="89830" y="42110"/>
                </a:lnTo>
                <a:lnTo>
                  <a:pt x="89830" y="42100"/>
                </a:lnTo>
                <a:lnTo>
                  <a:pt x="89830" y="42090"/>
                </a:lnTo>
                <a:lnTo>
                  <a:pt x="89890" y="42030"/>
                </a:lnTo>
                <a:lnTo>
                  <a:pt x="89900" y="42020"/>
                </a:lnTo>
                <a:lnTo>
                  <a:pt x="89930" y="42020"/>
                </a:lnTo>
                <a:lnTo>
                  <a:pt x="89980" y="42020"/>
                </a:lnTo>
                <a:lnTo>
                  <a:pt x="90030" y="42030"/>
                </a:lnTo>
                <a:lnTo>
                  <a:pt x="90040" y="42040"/>
                </a:lnTo>
                <a:lnTo>
                  <a:pt x="90050" y="42040"/>
                </a:lnTo>
                <a:lnTo>
                  <a:pt x="90060" y="42040"/>
                </a:lnTo>
                <a:lnTo>
                  <a:pt x="90070" y="42030"/>
                </a:lnTo>
                <a:lnTo>
                  <a:pt x="90070" y="42020"/>
                </a:lnTo>
                <a:lnTo>
                  <a:pt x="90070" y="42010"/>
                </a:lnTo>
                <a:lnTo>
                  <a:pt x="90080" y="42000"/>
                </a:lnTo>
                <a:lnTo>
                  <a:pt x="90080" y="41990"/>
                </a:lnTo>
                <a:lnTo>
                  <a:pt x="90080" y="41980"/>
                </a:lnTo>
                <a:lnTo>
                  <a:pt x="90080" y="41960"/>
                </a:lnTo>
                <a:lnTo>
                  <a:pt x="90080" y="41950"/>
                </a:lnTo>
                <a:lnTo>
                  <a:pt x="90080" y="41940"/>
                </a:lnTo>
                <a:lnTo>
                  <a:pt x="90110" y="41870"/>
                </a:lnTo>
                <a:lnTo>
                  <a:pt x="90110" y="41860"/>
                </a:lnTo>
                <a:lnTo>
                  <a:pt x="90120" y="41850"/>
                </a:lnTo>
                <a:lnTo>
                  <a:pt x="90120" y="41840"/>
                </a:lnTo>
                <a:lnTo>
                  <a:pt x="90130" y="41840"/>
                </a:lnTo>
                <a:lnTo>
                  <a:pt x="90140" y="41840"/>
                </a:lnTo>
                <a:lnTo>
                  <a:pt x="90160" y="41840"/>
                </a:lnTo>
                <a:lnTo>
                  <a:pt x="90160" y="41830"/>
                </a:lnTo>
                <a:lnTo>
                  <a:pt x="90170" y="41830"/>
                </a:lnTo>
                <a:lnTo>
                  <a:pt x="90170" y="41810"/>
                </a:lnTo>
                <a:lnTo>
                  <a:pt x="90180" y="41790"/>
                </a:lnTo>
                <a:lnTo>
                  <a:pt x="90190" y="41780"/>
                </a:lnTo>
                <a:lnTo>
                  <a:pt x="90210" y="41770"/>
                </a:lnTo>
                <a:lnTo>
                  <a:pt x="90230" y="41770"/>
                </a:lnTo>
                <a:lnTo>
                  <a:pt x="90240" y="41760"/>
                </a:lnTo>
                <a:lnTo>
                  <a:pt x="90250" y="41760"/>
                </a:lnTo>
                <a:lnTo>
                  <a:pt x="90250" y="41750"/>
                </a:lnTo>
                <a:lnTo>
                  <a:pt x="90250" y="41740"/>
                </a:lnTo>
                <a:lnTo>
                  <a:pt x="90250" y="41730"/>
                </a:lnTo>
                <a:lnTo>
                  <a:pt x="90240" y="41730"/>
                </a:lnTo>
                <a:lnTo>
                  <a:pt x="90230" y="41730"/>
                </a:lnTo>
                <a:lnTo>
                  <a:pt x="90220" y="41720"/>
                </a:lnTo>
                <a:lnTo>
                  <a:pt x="90210" y="41710"/>
                </a:lnTo>
                <a:lnTo>
                  <a:pt x="90210" y="41670"/>
                </a:lnTo>
                <a:lnTo>
                  <a:pt x="90210" y="41660"/>
                </a:lnTo>
                <a:lnTo>
                  <a:pt x="90200" y="41650"/>
                </a:lnTo>
                <a:lnTo>
                  <a:pt x="90200" y="41640"/>
                </a:lnTo>
                <a:lnTo>
                  <a:pt x="90190" y="41630"/>
                </a:lnTo>
                <a:lnTo>
                  <a:pt x="90190" y="41610"/>
                </a:lnTo>
                <a:lnTo>
                  <a:pt x="90180" y="41610"/>
                </a:lnTo>
                <a:lnTo>
                  <a:pt x="90180" y="41600"/>
                </a:lnTo>
                <a:lnTo>
                  <a:pt x="90170" y="41600"/>
                </a:lnTo>
                <a:lnTo>
                  <a:pt x="90140" y="41590"/>
                </a:lnTo>
                <a:lnTo>
                  <a:pt x="90120" y="41580"/>
                </a:lnTo>
                <a:lnTo>
                  <a:pt x="90110" y="41580"/>
                </a:lnTo>
                <a:lnTo>
                  <a:pt x="90100" y="41560"/>
                </a:lnTo>
                <a:lnTo>
                  <a:pt x="90070" y="41510"/>
                </a:lnTo>
                <a:lnTo>
                  <a:pt x="90070" y="41490"/>
                </a:lnTo>
                <a:lnTo>
                  <a:pt x="90070" y="41480"/>
                </a:lnTo>
                <a:lnTo>
                  <a:pt x="90080" y="41470"/>
                </a:lnTo>
                <a:lnTo>
                  <a:pt x="90080" y="41460"/>
                </a:lnTo>
                <a:lnTo>
                  <a:pt x="90080" y="41450"/>
                </a:lnTo>
                <a:lnTo>
                  <a:pt x="90080" y="41440"/>
                </a:lnTo>
                <a:lnTo>
                  <a:pt x="90060" y="41410"/>
                </a:lnTo>
                <a:lnTo>
                  <a:pt x="90060" y="41400"/>
                </a:lnTo>
                <a:lnTo>
                  <a:pt x="90060" y="41390"/>
                </a:lnTo>
                <a:lnTo>
                  <a:pt x="90060" y="41380"/>
                </a:lnTo>
                <a:lnTo>
                  <a:pt x="90070" y="41370"/>
                </a:lnTo>
                <a:lnTo>
                  <a:pt x="90090" y="41360"/>
                </a:lnTo>
                <a:lnTo>
                  <a:pt x="90100" y="41350"/>
                </a:lnTo>
                <a:lnTo>
                  <a:pt x="90110" y="41330"/>
                </a:lnTo>
                <a:lnTo>
                  <a:pt x="90120" y="41310"/>
                </a:lnTo>
                <a:lnTo>
                  <a:pt x="90120" y="41300"/>
                </a:lnTo>
                <a:lnTo>
                  <a:pt x="90120" y="41280"/>
                </a:lnTo>
                <a:lnTo>
                  <a:pt x="90120" y="41260"/>
                </a:lnTo>
                <a:lnTo>
                  <a:pt x="90120" y="41250"/>
                </a:lnTo>
                <a:lnTo>
                  <a:pt x="90080" y="41240"/>
                </a:lnTo>
                <a:lnTo>
                  <a:pt x="90080" y="41230"/>
                </a:lnTo>
                <a:lnTo>
                  <a:pt x="90070" y="41220"/>
                </a:lnTo>
                <a:lnTo>
                  <a:pt x="90070" y="41210"/>
                </a:lnTo>
                <a:lnTo>
                  <a:pt x="90070" y="41200"/>
                </a:lnTo>
                <a:lnTo>
                  <a:pt x="90060" y="41190"/>
                </a:lnTo>
                <a:lnTo>
                  <a:pt x="90050" y="41190"/>
                </a:lnTo>
                <a:lnTo>
                  <a:pt x="90030" y="41180"/>
                </a:lnTo>
                <a:lnTo>
                  <a:pt x="90030" y="41170"/>
                </a:lnTo>
                <a:lnTo>
                  <a:pt x="90030" y="41160"/>
                </a:lnTo>
                <a:lnTo>
                  <a:pt x="90030" y="41150"/>
                </a:lnTo>
                <a:lnTo>
                  <a:pt x="90030" y="41140"/>
                </a:lnTo>
                <a:lnTo>
                  <a:pt x="90050" y="41130"/>
                </a:lnTo>
                <a:lnTo>
                  <a:pt x="90070" y="41110"/>
                </a:lnTo>
                <a:lnTo>
                  <a:pt x="90090" y="41110"/>
                </a:lnTo>
                <a:lnTo>
                  <a:pt x="90100" y="41110"/>
                </a:lnTo>
                <a:lnTo>
                  <a:pt x="90110" y="41120"/>
                </a:lnTo>
                <a:lnTo>
                  <a:pt x="90120" y="41130"/>
                </a:lnTo>
                <a:lnTo>
                  <a:pt x="90180" y="41110"/>
                </a:lnTo>
                <a:lnTo>
                  <a:pt x="90190" y="41110"/>
                </a:lnTo>
                <a:lnTo>
                  <a:pt x="90220" y="41060"/>
                </a:lnTo>
                <a:lnTo>
                  <a:pt x="90230" y="41040"/>
                </a:lnTo>
                <a:lnTo>
                  <a:pt x="90240" y="41030"/>
                </a:lnTo>
                <a:lnTo>
                  <a:pt x="90250" y="41020"/>
                </a:lnTo>
                <a:lnTo>
                  <a:pt x="90260" y="41010"/>
                </a:lnTo>
                <a:lnTo>
                  <a:pt x="90260" y="41000"/>
                </a:lnTo>
                <a:lnTo>
                  <a:pt x="90260" y="40990"/>
                </a:lnTo>
                <a:lnTo>
                  <a:pt x="90260" y="40980"/>
                </a:lnTo>
                <a:lnTo>
                  <a:pt x="90270" y="40970"/>
                </a:lnTo>
                <a:lnTo>
                  <a:pt x="90280" y="40950"/>
                </a:lnTo>
                <a:lnTo>
                  <a:pt x="90290" y="40950"/>
                </a:lnTo>
                <a:lnTo>
                  <a:pt x="90320" y="40940"/>
                </a:lnTo>
                <a:lnTo>
                  <a:pt x="90330" y="40950"/>
                </a:lnTo>
                <a:lnTo>
                  <a:pt x="90340" y="40950"/>
                </a:lnTo>
                <a:lnTo>
                  <a:pt x="90340" y="40960"/>
                </a:lnTo>
                <a:lnTo>
                  <a:pt x="90350" y="40960"/>
                </a:lnTo>
                <a:lnTo>
                  <a:pt x="90350" y="40970"/>
                </a:lnTo>
                <a:lnTo>
                  <a:pt x="90360" y="40980"/>
                </a:lnTo>
                <a:lnTo>
                  <a:pt x="90360" y="40990"/>
                </a:lnTo>
                <a:lnTo>
                  <a:pt x="90370" y="40990"/>
                </a:lnTo>
                <a:lnTo>
                  <a:pt x="90370" y="41000"/>
                </a:lnTo>
                <a:lnTo>
                  <a:pt x="90380" y="41000"/>
                </a:lnTo>
                <a:lnTo>
                  <a:pt x="90390" y="41010"/>
                </a:lnTo>
                <a:lnTo>
                  <a:pt x="90450" y="41000"/>
                </a:lnTo>
                <a:lnTo>
                  <a:pt x="90460" y="41000"/>
                </a:lnTo>
                <a:lnTo>
                  <a:pt x="90460" y="41010"/>
                </a:lnTo>
                <a:lnTo>
                  <a:pt x="90470" y="41010"/>
                </a:lnTo>
                <a:lnTo>
                  <a:pt x="90480" y="41030"/>
                </a:lnTo>
                <a:lnTo>
                  <a:pt x="90480" y="41040"/>
                </a:lnTo>
                <a:lnTo>
                  <a:pt x="90490" y="41040"/>
                </a:lnTo>
                <a:lnTo>
                  <a:pt x="90510" y="41050"/>
                </a:lnTo>
                <a:lnTo>
                  <a:pt x="90550" y="41030"/>
                </a:lnTo>
                <a:lnTo>
                  <a:pt x="90590" y="41030"/>
                </a:lnTo>
                <a:lnTo>
                  <a:pt x="90600" y="41030"/>
                </a:lnTo>
                <a:lnTo>
                  <a:pt x="90610" y="41030"/>
                </a:lnTo>
                <a:lnTo>
                  <a:pt x="90610" y="41010"/>
                </a:lnTo>
                <a:lnTo>
                  <a:pt x="90620" y="41000"/>
                </a:lnTo>
                <a:lnTo>
                  <a:pt x="90630" y="40990"/>
                </a:lnTo>
                <a:lnTo>
                  <a:pt x="90650" y="40990"/>
                </a:lnTo>
                <a:lnTo>
                  <a:pt x="90660" y="40990"/>
                </a:lnTo>
                <a:lnTo>
                  <a:pt x="90670" y="40990"/>
                </a:lnTo>
                <a:lnTo>
                  <a:pt x="90680" y="40990"/>
                </a:lnTo>
                <a:lnTo>
                  <a:pt x="90680" y="40970"/>
                </a:lnTo>
                <a:lnTo>
                  <a:pt x="90680" y="40960"/>
                </a:lnTo>
                <a:lnTo>
                  <a:pt x="90690" y="40950"/>
                </a:lnTo>
                <a:lnTo>
                  <a:pt x="90700" y="40940"/>
                </a:lnTo>
                <a:lnTo>
                  <a:pt x="90710" y="40940"/>
                </a:lnTo>
                <a:lnTo>
                  <a:pt x="90710" y="40950"/>
                </a:lnTo>
                <a:lnTo>
                  <a:pt x="90720" y="40960"/>
                </a:lnTo>
                <a:lnTo>
                  <a:pt x="90880" y="41030"/>
                </a:lnTo>
                <a:lnTo>
                  <a:pt x="90890" y="41040"/>
                </a:lnTo>
                <a:lnTo>
                  <a:pt x="90890" y="41050"/>
                </a:lnTo>
                <a:lnTo>
                  <a:pt x="90900" y="41070"/>
                </a:lnTo>
                <a:lnTo>
                  <a:pt x="90910" y="41080"/>
                </a:lnTo>
                <a:lnTo>
                  <a:pt x="90930" y="41090"/>
                </a:lnTo>
                <a:lnTo>
                  <a:pt x="90950" y="41100"/>
                </a:lnTo>
                <a:lnTo>
                  <a:pt x="90960" y="41110"/>
                </a:lnTo>
                <a:lnTo>
                  <a:pt x="90970" y="41120"/>
                </a:lnTo>
                <a:lnTo>
                  <a:pt x="91000" y="41120"/>
                </a:lnTo>
                <a:lnTo>
                  <a:pt x="91010" y="41130"/>
                </a:lnTo>
                <a:lnTo>
                  <a:pt x="91020" y="41150"/>
                </a:lnTo>
                <a:lnTo>
                  <a:pt x="91030" y="41160"/>
                </a:lnTo>
                <a:lnTo>
                  <a:pt x="91090" y="41180"/>
                </a:lnTo>
                <a:lnTo>
                  <a:pt x="91100" y="41190"/>
                </a:lnTo>
                <a:lnTo>
                  <a:pt x="91100" y="41200"/>
                </a:lnTo>
                <a:lnTo>
                  <a:pt x="91100" y="41210"/>
                </a:lnTo>
                <a:lnTo>
                  <a:pt x="91100" y="41220"/>
                </a:lnTo>
                <a:lnTo>
                  <a:pt x="91120" y="41230"/>
                </a:lnTo>
                <a:lnTo>
                  <a:pt x="91130" y="41240"/>
                </a:lnTo>
                <a:lnTo>
                  <a:pt x="91130" y="41250"/>
                </a:lnTo>
                <a:lnTo>
                  <a:pt x="91120" y="41260"/>
                </a:lnTo>
                <a:lnTo>
                  <a:pt x="91120" y="41270"/>
                </a:lnTo>
                <a:lnTo>
                  <a:pt x="91120" y="41280"/>
                </a:lnTo>
                <a:lnTo>
                  <a:pt x="91120" y="41290"/>
                </a:lnTo>
                <a:lnTo>
                  <a:pt x="91130" y="41300"/>
                </a:lnTo>
                <a:lnTo>
                  <a:pt x="91140" y="41310"/>
                </a:lnTo>
                <a:lnTo>
                  <a:pt x="91170" y="41310"/>
                </a:lnTo>
                <a:lnTo>
                  <a:pt x="91220" y="41300"/>
                </a:lnTo>
                <a:lnTo>
                  <a:pt x="91230" y="41300"/>
                </a:lnTo>
                <a:lnTo>
                  <a:pt x="91230" y="41290"/>
                </a:lnTo>
                <a:lnTo>
                  <a:pt x="91230" y="41280"/>
                </a:lnTo>
                <a:lnTo>
                  <a:pt x="91230" y="41260"/>
                </a:lnTo>
                <a:lnTo>
                  <a:pt x="91230" y="41250"/>
                </a:lnTo>
                <a:lnTo>
                  <a:pt x="91230" y="41240"/>
                </a:lnTo>
                <a:lnTo>
                  <a:pt x="91240" y="41230"/>
                </a:lnTo>
                <a:lnTo>
                  <a:pt x="91240" y="41220"/>
                </a:lnTo>
                <a:lnTo>
                  <a:pt x="91230" y="41220"/>
                </a:lnTo>
                <a:lnTo>
                  <a:pt x="91220" y="41200"/>
                </a:lnTo>
                <a:lnTo>
                  <a:pt x="91220" y="41190"/>
                </a:lnTo>
                <a:lnTo>
                  <a:pt x="91220" y="41180"/>
                </a:lnTo>
                <a:lnTo>
                  <a:pt x="91220" y="41170"/>
                </a:lnTo>
                <a:lnTo>
                  <a:pt x="91220" y="41130"/>
                </a:lnTo>
                <a:lnTo>
                  <a:pt x="91230" y="41120"/>
                </a:lnTo>
                <a:lnTo>
                  <a:pt x="91230" y="41100"/>
                </a:lnTo>
                <a:lnTo>
                  <a:pt x="91230" y="41090"/>
                </a:lnTo>
                <a:lnTo>
                  <a:pt x="91230" y="41080"/>
                </a:lnTo>
                <a:lnTo>
                  <a:pt x="91240" y="41070"/>
                </a:lnTo>
                <a:lnTo>
                  <a:pt x="91290" y="41060"/>
                </a:lnTo>
                <a:lnTo>
                  <a:pt x="91380" y="41070"/>
                </a:lnTo>
                <a:lnTo>
                  <a:pt x="91390" y="41070"/>
                </a:lnTo>
                <a:lnTo>
                  <a:pt x="91430" y="41130"/>
                </a:lnTo>
                <a:lnTo>
                  <a:pt x="91430" y="41140"/>
                </a:lnTo>
                <a:lnTo>
                  <a:pt x="91430" y="41150"/>
                </a:lnTo>
                <a:lnTo>
                  <a:pt x="91430" y="41160"/>
                </a:lnTo>
                <a:lnTo>
                  <a:pt x="91420" y="41160"/>
                </a:lnTo>
                <a:lnTo>
                  <a:pt x="91420" y="41170"/>
                </a:lnTo>
                <a:lnTo>
                  <a:pt x="91420" y="41180"/>
                </a:lnTo>
                <a:lnTo>
                  <a:pt x="91430" y="41190"/>
                </a:lnTo>
                <a:lnTo>
                  <a:pt x="91440" y="41200"/>
                </a:lnTo>
                <a:lnTo>
                  <a:pt x="91450" y="41200"/>
                </a:lnTo>
                <a:lnTo>
                  <a:pt x="91470" y="41200"/>
                </a:lnTo>
                <a:lnTo>
                  <a:pt x="91480" y="41200"/>
                </a:lnTo>
                <a:lnTo>
                  <a:pt x="91480" y="41210"/>
                </a:lnTo>
                <a:lnTo>
                  <a:pt x="91490" y="41220"/>
                </a:lnTo>
                <a:lnTo>
                  <a:pt x="91500" y="41220"/>
                </a:lnTo>
                <a:lnTo>
                  <a:pt x="91500" y="41230"/>
                </a:lnTo>
                <a:lnTo>
                  <a:pt x="91510" y="41230"/>
                </a:lnTo>
                <a:lnTo>
                  <a:pt x="91520" y="41230"/>
                </a:lnTo>
                <a:lnTo>
                  <a:pt x="91520" y="41220"/>
                </a:lnTo>
                <a:lnTo>
                  <a:pt x="91530" y="41210"/>
                </a:lnTo>
                <a:lnTo>
                  <a:pt x="91540" y="41190"/>
                </a:lnTo>
                <a:lnTo>
                  <a:pt x="91540" y="41180"/>
                </a:lnTo>
                <a:lnTo>
                  <a:pt x="91550" y="41190"/>
                </a:lnTo>
                <a:lnTo>
                  <a:pt x="91570" y="41210"/>
                </a:lnTo>
                <a:lnTo>
                  <a:pt x="91580" y="41210"/>
                </a:lnTo>
                <a:lnTo>
                  <a:pt x="91620" y="41200"/>
                </a:lnTo>
                <a:lnTo>
                  <a:pt x="91630" y="41200"/>
                </a:lnTo>
                <a:lnTo>
                  <a:pt x="91640" y="41200"/>
                </a:lnTo>
                <a:lnTo>
                  <a:pt x="91650" y="41210"/>
                </a:lnTo>
                <a:lnTo>
                  <a:pt x="91680" y="41250"/>
                </a:lnTo>
                <a:lnTo>
                  <a:pt x="91680" y="41260"/>
                </a:lnTo>
                <a:lnTo>
                  <a:pt x="91680" y="41270"/>
                </a:lnTo>
                <a:lnTo>
                  <a:pt x="91680" y="41290"/>
                </a:lnTo>
                <a:lnTo>
                  <a:pt x="91680" y="41300"/>
                </a:lnTo>
                <a:lnTo>
                  <a:pt x="91680" y="41310"/>
                </a:lnTo>
                <a:lnTo>
                  <a:pt x="91680" y="41320"/>
                </a:lnTo>
                <a:lnTo>
                  <a:pt x="91740" y="41380"/>
                </a:lnTo>
                <a:lnTo>
                  <a:pt x="91770" y="41410"/>
                </a:lnTo>
                <a:lnTo>
                  <a:pt x="91780" y="41420"/>
                </a:lnTo>
                <a:lnTo>
                  <a:pt x="91770" y="41420"/>
                </a:lnTo>
                <a:lnTo>
                  <a:pt x="91730" y="41450"/>
                </a:lnTo>
                <a:lnTo>
                  <a:pt x="91730" y="41460"/>
                </a:lnTo>
                <a:lnTo>
                  <a:pt x="91740" y="41470"/>
                </a:lnTo>
                <a:lnTo>
                  <a:pt x="91750" y="41490"/>
                </a:lnTo>
                <a:lnTo>
                  <a:pt x="91760" y="41500"/>
                </a:lnTo>
                <a:lnTo>
                  <a:pt x="91770" y="41500"/>
                </a:lnTo>
                <a:lnTo>
                  <a:pt x="91810" y="41490"/>
                </a:lnTo>
                <a:lnTo>
                  <a:pt x="91870" y="41490"/>
                </a:lnTo>
                <a:lnTo>
                  <a:pt x="91880" y="41490"/>
                </a:lnTo>
                <a:lnTo>
                  <a:pt x="91890" y="41490"/>
                </a:lnTo>
                <a:lnTo>
                  <a:pt x="91890" y="41480"/>
                </a:lnTo>
                <a:lnTo>
                  <a:pt x="91900" y="41480"/>
                </a:lnTo>
                <a:lnTo>
                  <a:pt x="91900" y="41470"/>
                </a:lnTo>
                <a:lnTo>
                  <a:pt x="91910" y="41460"/>
                </a:lnTo>
                <a:lnTo>
                  <a:pt x="91920" y="41460"/>
                </a:lnTo>
                <a:lnTo>
                  <a:pt x="91930" y="41450"/>
                </a:lnTo>
                <a:lnTo>
                  <a:pt x="91940" y="41440"/>
                </a:lnTo>
                <a:lnTo>
                  <a:pt x="91940" y="41430"/>
                </a:lnTo>
                <a:lnTo>
                  <a:pt x="91950" y="41420"/>
                </a:lnTo>
                <a:lnTo>
                  <a:pt x="91970" y="41420"/>
                </a:lnTo>
                <a:lnTo>
                  <a:pt x="92030" y="41440"/>
                </a:lnTo>
                <a:lnTo>
                  <a:pt x="92040" y="41440"/>
                </a:lnTo>
                <a:lnTo>
                  <a:pt x="92050" y="41430"/>
                </a:lnTo>
                <a:lnTo>
                  <a:pt x="92060" y="41430"/>
                </a:lnTo>
                <a:lnTo>
                  <a:pt x="92100" y="41430"/>
                </a:lnTo>
                <a:lnTo>
                  <a:pt x="92230" y="41500"/>
                </a:lnTo>
                <a:lnTo>
                  <a:pt x="92300" y="41500"/>
                </a:lnTo>
                <a:lnTo>
                  <a:pt x="92310" y="41510"/>
                </a:lnTo>
                <a:lnTo>
                  <a:pt x="92330" y="41530"/>
                </a:lnTo>
                <a:lnTo>
                  <a:pt x="92340" y="41530"/>
                </a:lnTo>
                <a:lnTo>
                  <a:pt x="92350" y="41530"/>
                </a:lnTo>
                <a:lnTo>
                  <a:pt x="92370" y="41520"/>
                </a:lnTo>
                <a:lnTo>
                  <a:pt x="92380" y="41510"/>
                </a:lnTo>
                <a:lnTo>
                  <a:pt x="92470" y="41510"/>
                </a:lnTo>
                <a:lnTo>
                  <a:pt x="92480" y="41510"/>
                </a:lnTo>
                <a:lnTo>
                  <a:pt x="92510" y="41480"/>
                </a:lnTo>
                <a:lnTo>
                  <a:pt x="92520" y="41460"/>
                </a:lnTo>
                <a:lnTo>
                  <a:pt x="92530" y="41440"/>
                </a:lnTo>
                <a:lnTo>
                  <a:pt x="92540" y="41430"/>
                </a:lnTo>
                <a:lnTo>
                  <a:pt x="92550" y="41430"/>
                </a:lnTo>
                <a:lnTo>
                  <a:pt x="92570" y="41410"/>
                </a:lnTo>
                <a:lnTo>
                  <a:pt x="92620" y="41400"/>
                </a:lnTo>
                <a:lnTo>
                  <a:pt x="92630" y="41400"/>
                </a:lnTo>
                <a:lnTo>
                  <a:pt x="92630" y="41410"/>
                </a:lnTo>
                <a:lnTo>
                  <a:pt x="92630" y="41420"/>
                </a:lnTo>
                <a:lnTo>
                  <a:pt x="92640" y="41440"/>
                </a:lnTo>
                <a:lnTo>
                  <a:pt x="92650" y="41450"/>
                </a:lnTo>
                <a:lnTo>
                  <a:pt x="92650" y="41460"/>
                </a:lnTo>
                <a:lnTo>
                  <a:pt x="92650" y="41470"/>
                </a:lnTo>
                <a:lnTo>
                  <a:pt x="92650" y="41480"/>
                </a:lnTo>
                <a:lnTo>
                  <a:pt x="92660" y="41480"/>
                </a:lnTo>
                <a:lnTo>
                  <a:pt x="92670" y="41490"/>
                </a:lnTo>
                <a:lnTo>
                  <a:pt x="92670" y="41500"/>
                </a:lnTo>
                <a:lnTo>
                  <a:pt x="92680" y="41510"/>
                </a:lnTo>
                <a:lnTo>
                  <a:pt x="92690" y="41520"/>
                </a:lnTo>
                <a:lnTo>
                  <a:pt x="92690" y="41540"/>
                </a:lnTo>
                <a:lnTo>
                  <a:pt x="92690" y="41550"/>
                </a:lnTo>
                <a:lnTo>
                  <a:pt x="92700" y="41570"/>
                </a:lnTo>
                <a:lnTo>
                  <a:pt x="92700" y="41580"/>
                </a:lnTo>
                <a:lnTo>
                  <a:pt x="92710" y="41590"/>
                </a:lnTo>
                <a:lnTo>
                  <a:pt x="92710" y="41600"/>
                </a:lnTo>
                <a:lnTo>
                  <a:pt x="92720" y="41610"/>
                </a:lnTo>
                <a:lnTo>
                  <a:pt x="92730" y="41610"/>
                </a:lnTo>
                <a:lnTo>
                  <a:pt x="92780" y="41610"/>
                </a:lnTo>
                <a:lnTo>
                  <a:pt x="92790" y="41610"/>
                </a:lnTo>
                <a:lnTo>
                  <a:pt x="92790" y="41620"/>
                </a:lnTo>
                <a:lnTo>
                  <a:pt x="92790" y="41630"/>
                </a:lnTo>
                <a:lnTo>
                  <a:pt x="92790" y="41640"/>
                </a:lnTo>
                <a:lnTo>
                  <a:pt x="92800" y="41640"/>
                </a:lnTo>
                <a:lnTo>
                  <a:pt x="92800" y="41650"/>
                </a:lnTo>
                <a:lnTo>
                  <a:pt x="92840" y="41690"/>
                </a:lnTo>
                <a:lnTo>
                  <a:pt x="92850" y="41690"/>
                </a:lnTo>
                <a:lnTo>
                  <a:pt x="92850" y="41700"/>
                </a:lnTo>
                <a:lnTo>
                  <a:pt x="92850" y="41710"/>
                </a:lnTo>
                <a:lnTo>
                  <a:pt x="92850" y="41730"/>
                </a:lnTo>
                <a:lnTo>
                  <a:pt x="92860" y="41730"/>
                </a:lnTo>
                <a:lnTo>
                  <a:pt x="92860" y="41740"/>
                </a:lnTo>
                <a:lnTo>
                  <a:pt x="92870" y="41750"/>
                </a:lnTo>
                <a:lnTo>
                  <a:pt x="92880" y="41770"/>
                </a:lnTo>
                <a:lnTo>
                  <a:pt x="92880" y="41780"/>
                </a:lnTo>
                <a:lnTo>
                  <a:pt x="92890" y="41790"/>
                </a:lnTo>
                <a:lnTo>
                  <a:pt x="92910" y="41800"/>
                </a:lnTo>
                <a:lnTo>
                  <a:pt x="92920" y="41810"/>
                </a:lnTo>
                <a:lnTo>
                  <a:pt x="92930" y="41810"/>
                </a:lnTo>
                <a:lnTo>
                  <a:pt x="92940" y="41810"/>
                </a:lnTo>
                <a:lnTo>
                  <a:pt x="92960" y="41800"/>
                </a:lnTo>
                <a:lnTo>
                  <a:pt x="92980" y="41800"/>
                </a:lnTo>
                <a:lnTo>
                  <a:pt x="92990" y="41800"/>
                </a:lnTo>
                <a:lnTo>
                  <a:pt x="92990" y="41810"/>
                </a:lnTo>
                <a:lnTo>
                  <a:pt x="92990" y="41820"/>
                </a:lnTo>
                <a:lnTo>
                  <a:pt x="93000" y="41830"/>
                </a:lnTo>
                <a:lnTo>
                  <a:pt x="93020" y="41840"/>
                </a:lnTo>
                <a:lnTo>
                  <a:pt x="93110" y="41890"/>
                </a:lnTo>
                <a:lnTo>
                  <a:pt x="93150" y="41890"/>
                </a:lnTo>
                <a:lnTo>
                  <a:pt x="93170" y="41890"/>
                </a:lnTo>
                <a:lnTo>
                  <a:pt x="93190" y="41890"/>
                </a:lnTo>
                <a:lnTo>
                  <a:pt x="93190" y="41880"/>
                </a:lnTo>
                <a:lnTo>
                  <a:pt x="93200" y="41880"/>
                </a:lnTo>
                <a:lnTo>
                  <a:pt x="93200" y="41870"/>
                </a:lnTo>
                <a:lnTo>
                  <a:pt x="93210" y="41860"/>
                </a:lnTo>
                <a:lnTo>
                  <a:pt x="93210" y="41850"/>
                </a:lnTo>
                <a:lnTo>
                  <a:pt x="93210" y="41840"/>
                </a:lnTo>
                <a:lnTo>
                  <a:pt x="93210" y="41830"/>
                </a:lnTo>
                <a:lnTo>
                  <a:pt x="93220" y="41820"/>
                </a:lnTo>
                <a:lnTo>
                  <a:pt x="93230" y="41810"/>
                </a:lnTo>
                <a:lnTo>
                  <a:pt x="93240" y="41810"/>
                </a:lnTo>
                <a:lnTo>
                  <a:pt x="93250" y="41800"/>
                </a:lnTo>
                <a:lnTo>
                  <a:pt x="93260" y="41810"/>
                </a:lnTo>
                <a:lnTo>
                  <a:pt x="93270" y="41810"/>
                </a:lnTo>
                <a:lnTo>
                  <a:pt x="93310" y="41840"/>
                </a:lnTo>
                <a:lnTo>
                  <a:pt x="93320" y="41840"/>
                </a:lnTo>
                <a:lnTo>
                  <a:pt x="93350" y="41830"/>
                </a:lnTo>
                <a:lnTo>
                  <a:pt x="93390" y="41840"/>
                </a:lnTo>
                <a:lnTo>
                  <a:pt x="93410" y="41850"/>
                </a:lnTo>
                <a:lnTo>
                  <a:pt x="93420" y="41850"/>
                </a:lnTo>
                <a:lnTo>
                  <a:pt x="93430" y="41860"/>
                </a:lnTo>
                <a:lnTo>
                  <a:pt x="93440" y="41890"/>
                </a:lnTo>
                <a:lnTo>
                  <a:pt x="93470" y="41970"/>
                </a:lnTo>
                <a:lnTo>
                  <a:pt x="93480" y="41980"/>
                </a:lnTo>
                <a:lnTo>
                  <a:pt x="93490" y="42000"/>
                </a:lnTo>
                <a:lnTo>
                  <a:pt x="93500" y="42000"/>
                </a:lnTo>
                <a:lnTo>
                  <a:pt x="93570" y="42020"/>
                </a:lnTo>
                <a:lnTo>
                  <a:pt x="93580" y="42030"/>
                </a:lnTo>
                <a:lnTo>
                  <a:pt x="93590" y="42040"/>
                </a:lnTo>
                <a:lnTo>
                  <a:pt x="93590" y="42050"/>
                </a:lnTo>
                <a:lnTo>
                  <a:pt x="93580" y="42070"/>
                </a:lnTo>
                <a:lnTo>
                  <a:pt x="93580" y="42080"/>
                </a:lnTo>
                <a:lnTo>
                  <a:pt x="93580" y="42090"/>
                </a:lnTo>
                <a:lnTo>
                  <a:pt x="93580" y="42100"/>
                </a:lnTo>
                <a:lnTo>
                  <a:pt x="93590" y="42100"/>
                </a:lnTo>
                <a:lnTo>
                  <a:pt x="93600" y="42120"/>
                </a:lnTo>
                <a:lnTo>
                  <a:pt x="93600" y="42130"/>
                </a:lnTo>
                <a:lnTo>
                  <a:pt x="93610" y="42130"/>
                </a:lnTo>
                <a:lnTo>
                  <a:pt x="93610" y="42150"/>
                </a:lnTo>
                <a:lnTo>
                  <a:pt x="93610" y="42160"/>
                </a:lnTo>
                <a:lnTo>
                  <a:pt x="93630" y="42190"/>
                </a:lnTo>
                <a:lnTo>
                  <a:pt x="93630" y="42200"/>
                </a:lnTo>
                <a:lnTo>
                  <a:pt x="93630" y="42210"/>
                </a:lnTo>
                <a:lnTo>
                  <a:pt x="93630" y="42220"/>
                </a:lnTo>
                <a:lnTo>
                  <a:pt x="93630" y="42240"/>
                </a:lnTo>
                <a:lnTo>
                  <a:pt x="93630" y="42250"/>
                </a:lnTo>
                <a:lnTo>
                  <a:pt x="93630" y="42260"/>
                </a:lnTo>
                <a:lnTo>
                  <a:pt x="93640" y="42270"/>
                </a:lnTo>
                <a:lnTo>
                  <a:pt x="93650" y="42270"/>
                </a:lnTo>
                <a:lnTo>
                  <a:pt x="93780" y="42360"/>
                </a:lnTo>
                <a:lnTo>
                  <a:pt x="93800" y="42370"/>
                </a:lnTo>
                <a:lnTo>
                  <a:pt x="93830" y="42380"/>
                </a:lnTo>
                <a:lnTo>
                  <a:pt x="93840" y="42380"/>
                </a:lnTo>
                <a:lnTo>
                  <a:pt x="93870" y="42370"/>
                </a:lnTo>
                <a:lnTo>
                  <a:pt x="93880" y="42370"/>
                </a:lnTo>
                <a:lnTo>
                  <a:pt x="93910" y="42370"/>
                </a:lnTo>
                <a:lnTo>
                  <a:pt x="93930" y="42370"/>
                </a:lnTo>
                <a:lnTo>
                  <a:pt x="93940" y="42380"/>
                </a:lnTo>
                <a:lnTo>
                  <a:pt x="93950" y="42380"/>
                </a:lnTo>
                <a:lnTo>
                  <a:pt x="93950" y="42390"/>
                </a:lnTo>
                <a:lnTo>
                  <a:pt x="93940" y="42410"/>
                </a:lnTo>
                <a:lnTo>
                  <a:pt x="93940" y="42420"/>
                </a:lnTo>
                <a:lnTo>
                  <a:pt x="93950" y="42430"/>
                </a:lnTo>
                <a:lnTo>
                  <a:pt x="93950" y="42440"/>
                </a:lnTo>
                <a:lnTo>
                  <a:pt x="93960" y="42450"/>
                </a:lnTo>
                <a:lnTo>
                  <a:pt x="93950" y="42460"/>
                </a:lnTo>
                <a:lnTo>
                  <a:pt x="93950" y="42470"/>
                </a:lnTo>
                <a:lnTo>
                  <a:pt x="93950" y="42480"/>
                </a:lnTo>
                <a:lnTo>
                  <a:pt x="93960" y="42480"/>
                </a:lnTo>
                <a:lnTo>
                  <a:pt x="93960" y="42490"/>
                </a:lnTo>
                <a:lnTo>
                  <a:pt x="93970" y="42500"/>
                </a:lnTo>
                <a:lnTo>
                  <a:pt x="93980" y="42500"/>
                </a:lnTo>
                <a:lnTo>
                  <a:pt x="94010" y="42510"/>
                </a:lnTo>
                <a:lnTo>
                  <a:pt x="94020" y="42510"/>
                </a:lnTo>
                <a:lnTo>
                  <a:pt x="94030" y="42520"/>
                </a:lnTo>
                <a:lnTo>
                  <a:pt x="94060" y="42550"/>
                </a:lnTo>
                <a:lnTo>
                  <a:pt x="94070" y="42560"/>
                </a:lnTo>
                <a:lnTo>
                  <a:pt x="94070" y="42570"/>
                </a:lnTo>
                <a:lnTo>
                  <a:pt x="94070" y="42590"/>
                </a:lnTo>
                <a:lnTo>
                  <a:pt x="94070" y="42600"/>
                </a:lnTo>
                <a:lnTo>
                  <a:pt x="94070" y="42620"/>
                </a:lnTo>
                <a:lnTo>
                  <a:pt x="94070" y="42640"/>
                </a:lnTo>
                <a:lnTo>
                  <a:pt x="94070" y="42650"/>
                </a:lnTo>
                <a:lnTo>
                  <a:pt x="94080" y="42680"/>
                </a:lnTo>
                <a:lnTo>
                  <a:pt x="94080" y="42690"/>
                </a:lnTo>
                <a:lnTo>
                  <a:pt x="94080" y="42700"/>
                </a:lnTo>
                <a:lnTo>
                  <a:pt x="94070" y="42720"/>
                </a:lnTo>
                <a:lnTo>
                  <a:pt x="94070" y="42730"/>
                </a:lnTo>
                <a:lnTo>
                  <a:pt x="94080" y="42740"/>
                </a:lnTo>
                <a:lnTo>
                  <a:pt x="94100" y="42780"/>
                </a:lnTo>
                <a:lnTo>
                  <a:pt x="94100" y="42790"/>
                </a:lnTo>
                <a:lnTo>
                  <a:pt x="94100" y="42800"/>
                </a:lnTo>
                <a:lnTo>
                  <a:pt x="94100" y="42810"/>
                </a:lnTo>
                <a:lnTo>
                  <a:pt x="94090" y="42810"/>
                </a:lnTo>
                <a:lnTo>
                  <a:pt x="94060" y="42820"/>
                </a:lnTo>
                <a:lnTo>
                  <a:pt x="94050" y="42820"/>
                </a:lnTo>
                <a:lnTo>
                  <a:pt x="94050" y="42830"/>
                </a:lnTo>
                <a:lnTo>
                  <a:pt x="94040" y="42840"/>
                </a:lnTo>
                <a:lnTo>
                  <a:pt x="94040" y="42850"/>
                </a:lnTo>
                <a:lnTo>
                  <a:pt x="94040" y="42860"/>
                </a:lnTo>
                <a:lnTo>
                  <a:pt x="94040" y="42870"/>
                </a:lnTo>
                <a:lnTo>
                  <a:pt x="94040" y="42880"/>
                </a:lnTo>
                <a:lnTo>
                  <a:pt x="94050" y="42890"/>
                </a:lnTo>
                <a:lnTo>
                  <a:pt x="94040" y="42900"/>
                </a:lnTo>
                <a:lnTo>
                  <a:pt x="94040" y="42910"/>
                </a:lnTo>
                <a:lnTo>
                  <a:pt x="94030" y="42920"/>
                </a:lnTo>
                <a:lnTo>
                  <a:pt x="93990" y="42920"/>
                </a:lnTo>
                <a:lnTo>
                  <a:pt x="93980" y="42930"/>
                </a:lnTo>
                <a:lnTo>
                  <a:pt x="93970" y="42940"/>
                </a:lnTo>
                <a:lnTo>
                  <a:pt x="93950" y="42960"/>
                </a:lnTo>
                <a:lnTo>
                  <a:pt x="93940" y="42960"/>
                </a:lnTo>
                <a:lnTo>
                  <a:pt x="93930" y="42970"/>
                </a:lnTo>
                <a:lnTo>
                  <a:pt x="93900" y="42960"/>
                </a:lnTo>
                <a:lnTo>
                  <a:pt x="93890" y="42960"/>
                </a:lnTo>
                <a:lnTo>
                  <a:pt x="93880" y="42970"/>
                </a:lnTo>
                <a:lnTo>
                  <a:pt x="93850" y="42990"/>
                </a:lnTo>
                <a:lnTo>
                  <a:pt x="93820" y="43040"/>
                </a:lnTo>
                <a:lnTo>
                  <a:pt x="93810" y="43050"/>
                </a:lnTo>
                <a:lnTo>
                  <a:pt x="93810" y="43060"/>
                </a:lnTo>
                <a:lnTo>
                  <a:pt x="93800" y="43070"/>
                </a:lnTo>
                <a:lnTo>
                  <a:pt x="93800" y="43080"/>
                </a:lnTo>
                <a:lnTo>
                  <a:pt x="93790" y="43100"/>
                </a:lnTo>
                <a:lnTo>
                  <a:pt x="93730" y="43160"/>
                </a:lnTo>
                <a:lnTo>
                  <a:pt x="93690" y="43190"/>
                </a:lnTo>
                <a:lnTo>
                  <a:pt x="93680" y="43200"/>
                </a:lnTo>
                <a:lnTo>
                  <a:pt x="93670" y="43220"/>
                </a:lnTo>
                <a:lnTo>
                  <a:pt x="93660" y="43240"/>
                </a:lnTo>
                <a:lnTo>
                  <a:pt x="93650" y="43250"/>
                </a:lnTo>
                <a:lnTo>
                  <a:pt x="93640" y="43270"/>
                </a:lnTo>
                <a:lnTo>
                  <a:pt x="93600" y="43290"/>
                </a:lnTo>
                <a:lnTo>
                  <a:pt x="93590" y="43290"/>
                </a:lnTo>
                <a:lnTo>
                  <a:pt x="93590" y="43300"/>
                </a:lnTo>
                <a:lnTo>
                  <a:pt x="93590" y="43310"/>
                </a:lnTo>
                <a:lnTo>
                  <a:pt x="93600" y="43330"/>
                </a:lnTo>
                <a:lnTo>
                  <a:pt x="93600" y="43340"/>
                </a:lnTo>
                <a:lnTo>
                  <a:pt x="93600" y="43350"/>
                </a:lnTo>
                <a:lnTo>
                  <a:pt x="93590" y="43360"/>
                </a:lnTo>
                <a:lnTo>
                  <a:pt x="93590" y="43370"/>
                </a:lnTo>
                <a:lnTo>
                  <a:pt x="93580" y="43380"/>
                </a:lnTo>
                <a:lnTo>
                  <a:pt x="93570" y="43380"/>
                </a:lnTo>
                <a:lnTo>
                  <a:pt x="93550" y="43370"/>
                </a:lnTo>
                <a:lnTo>
                  <a:pt x="93540" y="43370"/>
                </a:lnTo>
                <a:lnTo>
                  <a:pt x="93530" y="43370"/>
                </a:lnTo>
                <a:lnTo>
                  <a:pt x="93530" y="43380"/>
                </a:lnTo>
                <a:lnTo>
                  <a:pt x="93530" y="43390"/>
                </a:lnTo>
                <a:lnTo>
                  <a:pt x="93530" y="43400"/>
                </a:lnTo>
                <a:lnTo>
                  <a:pt x="93540" y="43420"/>
                </a:lnTo>
                <a:lnTo>
                  <a:pt x="93550" y="43430"/>
                </a:lnTo>
                <a:lnTo>
                  <a:pt x="93550" y="43440"/>
                </a:lnTo>
                <a:lnTo>
                  <a:pt x="93550" y="43450"/>
                </a:lnTo>
                <a:lnTo>
                  <a:pt x="93540" y="43450"/>
                </a:lnTo>
                <a:lnTo>
                  <a:pt x="93530" y="43450"/>
                </a:lnTo>
                <a:lnTo>
                  <a:pt x="93480" y="43450"/>
                </a:lnTo>
                <a:lnTo>
                  <a:pt x="93470" y="43450"/>
                </a:lnTo>
                <a:lnTo>
                  <a:pt x="93470" y="43460"/>
                </a:lnTo>
                <a:lnTo>
                  <a:pt x="93470" y="43470"/>
                </a:lnTo>
                <a:lnTo>
                  <a:pt x="93470" y="43490"/>
                </a:lnTo>
                <a:lnTo>
                  <a:pt x="93460" y="43510"/>
                </a:lnTo>
                <a:lnTo>
                  <a:pt x="93450" y="43520"/>
                </a:lnTo>
                <a:lnTo>
                  <a:pt x="93440" y="43530"/>
                </a:lnTo>
                <a:lnTo>
                  <a:pt x="93390" y="43580"/>
                </a:lnTo>
                <a:lnTo>
                  <a:pt x="93390" y="43590"/>
                </a:lnTo>
                <a:lnTo>
                  <a:pt x="93390" y="43600"/>
                </a:lnTo>
                <a:lnTo>
                  <a:pt x="93420" y="43630"/>
                </a:lnTo>
                <a:lnTo>
                  <a:pt x="93480" y="43680"/>
                </a:lnTo>
                <a:lnTo>
                  <a:pt x="93500" y="43680"/>
                </a:lnTo>
                <a:lnTo>
                  <a:pt x="93510" y="43680"/>
                </a:lnTo>
                <a:lnTo>
                  <a:pt x="93520" y="43680"/>
                </a:lnTo>
                <a:lnTo>
                  <a:pt x="93530" y="43690"/>
                </a:lnTo>
                <a:lnTo>
                  <a:pt x="93600" y="43740"/>
                </a:lnTo>
                <a:lnTo>
                  <a:pt x="93650" y="43770"/>
                </a:lnTo>
                <a:lnTo>
                  <a:pt x="93670" y="43780"/>
                </a:lnTo>
                <a:lnTo>
                  <a:pt x="93680" y="43790"/>
                </a:lnTo>
                <a:lnTo>
                  <a:pt x="93690" y="43790"/>
                </a:lnTo>
                <a:lnTo>
                  <a:pt x="93700" y="43780"/>
                </a:lnTo>
                <a:lnTo>
                  <a:pt x="93700" y="43770"/>
                </a:lnTo>
                <a:lnTo>
                  <a:pt x="93710" y="43770"/>
                </a:lnTo>
                <a:lnTo>
                  <a:pt x="93720" y="43770"/>
                </a:lnTo>
                <a:lnTo>
                  <a:pt x="93730" y="43770"/>
                </a:lnTo>
                <a:lnTo>
                  <a:pt x="93730" y="43760"/>
                </a:lnTo>
                <a:lnTo>
                  <a:pt x="93750" y="43750"/>
                </a:lnTo>
                <a:lnTo>
                  <a:pt x="93750" y="43740"/>
                </a:lnTo>
                <a:lnTo>
                  <a:pt x="93780" y="43740"/>
                </a:lnTo>
                <a:lnTo>
                  <a:pt x="93800" y="43740"/>
                </a:lnTo>
                <a:lnTo>
                  <a:pt x="93810" y="43750"/>
                </a:lnTo>
                <a:lnTo>
                  <a:pt x="93820" y="43770"/>
                </a:lnTo>
                <a:lnTo>
                  <a:pt x="93840" y="43790"/>
                </a:lnTo>
                <a:lnTo>
                  <a:pt x="93860" y="43820"/>
                </a:lnTo>
                <a:lnTo>
                  <a:pt x="93870" y="43830"/>
                </a:lnTo>
                <a:lnTo>
                  <a:pt x="93880" y="43830"/>
                </a:lnTo>
                <a:lnTo>
                  <a:pt x="93900" y="43840"/>
                </a:lnTo>
                <a:lnTo>
                  <a:pt x="93920" y="43850"/>
                </a:lnTo>
                <a:lnTo>
                  <a:pt x="93960" y="43880"/>
                </a:lnTo>
                <a:lnTo>
                  <a:pt x="93970" y="43890"/>
                </a:lnTo>
                <a:lnTo>
                  <a:pt x="93970" y="43900"/>
                </a:lnTo>
                <a:lnTo>
                  <a:pt x="93970" y="43910"/>
                </a:lnTo>
                <a:lnTo>
                  <a:pt x="93980" y="43930"/>
                </a:lnTo>
                <a:lnTo>
                  <a:pt x="93990" y="43930"/>
                </a:lnTo>
                <a:lnTo>
                  <a:pt x="94010" y="43940"/>
                </a:lnTo>
                <a:lnTo>
                  <a:pt x="94020" y="43950"/>
                </a:lnTo>
                <a:lnTo>
                  <a:pt x="94050" y="43970"/>
                </a:lnTo>
                <a:lnTo>
                  <a:pt x="94090" y="44020"/>
                </a:lnTo>
                <a:lnTo>
                  <a:pt x="94100" y="44030"/>
                </a:lnTo>
                <a:lnTo>
                  <a:pt x="94100" y="44050"/>
                </a:lnTo>
                <a:lnTo>
                  <a:pt x="94100" y="44060"/>
                </a:lnTo>
                <a:lnTo>
                  <a:pt x="94120" y="44090"/>
                </a:lnTo>
                <a:lnTo>
                  <a:pt x="94140" y="44110"/>
                </a:lnTo>
                <a:lnTo>
                  <a:pt x="94160" y="44120"/>
                </a:lnTo>
                <a:lnTo>
                  <a:pt x="94170" y="44120"/>
                </a:lnTo>
                <a:lnTo>
                  <a:pt x="94250" y="44180"/>
                </a:lnTo>
                <a:lnTo>
                  <a:pt x="94260" y="44190"/>
                </a:lnTo>
                <a:lnTo>
                  <a:pt x="94270" y="44180"/>
                </a:lnTo>
                <a:lnTo>
                  <a:pt x="94280" y="44170"/>
                </a:lnTo>
                <a:lnTo>
                  <a:pt x="94290" y="44170"/>
                </a:lnTo>
                <a:lnTo>
                  <a:pt x="94320" y="44180"/>
                </a:lnTo>
                <a:lnTo>
                  <a:pt x="94330" y="44180"/>
                </a:lnTo>
                <a:lnTo>
                  <a:pt x="94340" y="44170"/>
                </a:lnTo>
                <a:lnTo>
                  <a:pt x="94350" y="44160"/>
                </a:lnTo>
                <a:lnTo>
                  <a:pt x="94350" y="44150"/>
                </a:lnTo>
                <a:lnTo>
                  <a:pt x="94360" y="44150"/>
                </a:lnTo>
                <a:lnTo>
                  <a:pt x="94370" y="44160"/>
                </a:lnTo>
                <a:lnTo>
                  <a:pt x="94390" y="44170"/>
                </a:lnTo>
                <a:lnTo>
                  <a:pt x="94400" y="44180"/>
                </a:lnTo>
                <a:lnTo>
                  <a:pt x="94380" y="44200"/>
                </a:lnTo>
                <a:lnTo>
                  <a:pt x="94380" y="44210"/>
                </a:lnTo>
                <a:lnTo>
                  <a:pt x="94380" y="44220"/>
                </a:lnTo>
                <a:lnTo>
                  <a:pt x="94380" y="44230"/>
                </a:lnTo>
                <a:lnTo>
                  <a:pt x="94380" y="44240"/>
                </a:lnTo>
                <a:lnTo>
                  <a:pt x="94380" y="44250"/>
                </a:lnTo>
                <a:lnTo>
                  <a:pt x="94350" y="44310"/>
                </a:lnTo>
                <a:lnTo>
                  <a:pt x="94340" y="44320"/>
                </a:lnTo>
                <a:lnTo>
                  <a:pt x="94340" y="44330"/>
                </a:lnTo>
                <a:lnTo>
                  <a:pt x="94350" y="44350"/>
                </a:lnTo>
                <a:lnTo>
                  <a:pt x="94360" y="44360"/>
                </a:lnTo>
                <a:lnTo>
                  <a:pt x="94380" y="44360"/>
                </a:lnTo>
                <a:lnTo>
                  <a:pt x="94380" y="44370"/>
                </a:lnTo>
                <a:lnTo>
                  <a:pt x="94410" y="44410"/>
                </a:lnTo>
                <a:lnTo>
                  <a:pt x="94410" y="44420"/>
                </a:lnTo>
                <a:lnTo>
                  <a:pt x="94410" y="44430"/>
                </a:lnTo>
                <a:lnTo>
                  <a:pt x="94410" y="44440"/>
                </a:lnTo>
                <a:lnTo>
                  <a:pt x="94400" y="44440"/>
                </a:lnTo>
                <a:lnTo>
                  <a:pt x="94380" y="44450"/>
                </a:lnTo>
                <a:lnTo>
                  <a:pt x="94380" y="44460"/>
                </a:lnTo>
                <a:lnTo>
                  <a:pt x="94380" y="44470"/>
                </a:lnTo>
                <a:lnTo>
                  <a:pt x="94390" y="44480"/>
                </a:lnTo>
                <a:lnTo>
                  <a:pt x="94390" y="44490"/>
                </a:lnTo>
                <a:lnTo>
                  <a:pt x="94400" y="44490"/>
                </a:lnTo>
                <a:lnTo>
                  <a:pt x="94420" y="44500"/>
                </a:lnTo>
                <a:lnTo>
                  <a:pt x="94430" y="44510"/>
                </a:lnTo>
                <a:lnTo>
                  <a:pt x="94430" y="44520"/>
                </a:lnTo>
                <a:lnTo>
                  <a:pt x="94430" y="44540"/>
                </a:lnTo>
                <a:lnTo>
                  <a:pt x="94430" y="44550"/>
                </a:lnTo>
                <a:lnTo>
                  <a:pt x="94430" y="44560"/>
                </a:lnTo>
                <a:lnTo>
                  <a:pt x="94430" y="44570"/>
                </a:lnTo>
                <a:lnTo>
                  <a:pt x="94440" y="44580"/>
                </a:lnTo>
                <a:lnTo>
                  <a:pt x="94450" y="44590"/>
                </a:lnTo>
                <a:lnTo>
                  <a:pt x="94450" y="44600"/>
                </a:lnTo>
                <a:lnTo>
                  <a:pt x="94450" y="44610"/>
                </a:lnTo>
                <a:lnTo>
                  <a:pt x="94460" y="44610"/>
                </a:lnTo>
                <a:lnTo>
                  <a:pt x="94470" y="44610"/>
                </a:lnTo>
                <a:lnTo>
                  <a:pt x="94490" y="44620"/>
                </a:lnTo>
                <a:lnTo>
                  <a:pt x="94510" y="44670"/>
                </a:lnTo>
                <a:lnTo>
                  <a:pt x="94520" y="44690"/>
                </a:lnTo>
                <a:lnTo>
                  <a:pt x="94530" y="44690"/>
                </a:lnTo>
                <a:lnTo>
                  <a:pt x="94540" y="44700"/>
                </a:lnTo>
                <a:lnTo>
                  <a:pt x="94540" y="44690"/>
                </a:lnTo>
                <a:lnTo>
                  <a:pt x="94550" y="44690"/>
                </a:lnTo>
                <a:lnTo>
                  <a:pt x="94560" y="44680"/>
                </a:lnTo>
                <a:lnTo>
                  <a:pt x="94580" y="44660"/>
                </a:lnTo>
                <a:lnTo>
                  <a:pt x="94590" y="44650"/>
                </a:lnTo>
                <a:lnTo>
                  <a:pt x="94610" y="44650"/>
                </a:lnTo>
                <a:lnTo>
                  <a:pt x="94620" y="44650"/>
                </a:lnTo>
                <a:lnTo>
                  <a:pt x="94630" y="44650"/>
                </a:lnTo>
                <a:lnTo>
                  <a:pt x="94660" y="44670"/>
                </a:lnTo>
                <a:lnTo>
                  <a:pt x="94660" y="44660"/>
                </a:lnTo>
                <a:lnTo>
                  <a:pt x="94710" y="44660"/>
                </a:lnTo>
                <a:lnTo>
                  <a:pt x="94820" y="44690"/>
                </a:lnTo>
                <a:lnTo>
                  <a:pt x="94840" y="44700"/>
                </a:lnTo>
                <a:lnTo>
                  <a:pt x="94860" y="44720"/>
                </a:lnTo>
                <a:lnTo>
                  <a:pt x="94880" y="44730"/>
                </a:lnTo>
                <a:lnTo>
                  <a:pt x="94890" y="44740"/>
                </a:lnTo>
                <a:lnTo>
                  <a:pt x="94890" y="44730"/>
                </a:lnTo>
                <a:lnTo>
                  <a:pt x="94900" y="44730"/>
                </a:lnTo>
                <a:lnTo>
                  <a:pt x="94910" y="44710"/>
                </a:lnTo>
                <a:lnTo>
                  <a:pt x="94910" y="44700"/>
                </a:lnTo>
                <a:lnTo>
                  <a:pt x="94920" y="44690"/>
                </a:lnTo>
                <a:lnTo>
                  <a:pt x="94930" y="44690"/>
                </a:lnTo>
                <a:lnTo>
                  <a:pt x="95020" y="44680"/>
                </a:lnTo>
                <a:lnTo>
                  <a:pt x="95030" y="44680"/>
                </a:lnTo>
                <a:lnTo>
                  <a:pt x="95030" y="44670"/>
                </a:lnTo>
                <a:lnTo>
                  <a:pt x="95030" y="44660"/>
                </a:lnTo>
                <a:lnTo>
                  <a:pt x="95000" y="44640"/>
                </a:lnTo>
                <a:lnTo>
                  <a:pt x="95000" y="44630"/>
                </a:lnTo>
                <a:lnTo>
                  <a:pt x="95000" y="44620"/>
                </a:lnTo>
                <a:lnTo>
                  <a:pt x="95010" y="44610"/>
                </a:lnTo>
                <a:lnTo>
                  <a:pt x="95010" y="44600"/>
                </a:lnTo>
                <a:lnTo>
                  <a:pt x="95020" y="44600"/>
                </a:lnTo>
                <a:lnTo>
                  <a:pt x="95070" y="44610"/>
                </a:lnTo>
                <a:lnTo>
                  <a:pt x="95080" y="44610"/>
                </a:lnTo>
                <a:lnTo>
                  <a:pt x="95090" y="44600"/>
                </a:lnTo>
                <a:lnTo>
                  <a:pt x="95100" y="44590"/>
                </a:lnTo>
                <a:lnTo>
                  <a:pt x="95100" y="44580"/>
                </a:lnTo>
                <a:lnTo>
                  <a:pt x="95110" y="44580"/>
                </a:lnTo>
                <a:lnTo>
                  <a:pt x="95120" y="44570"/>
                </a:lnTo>
                <a:lnTo>
                  <a:pt x="95130" y="44580"/>
                </a:lnTo>
                <a:lnTo>
                  <a:pt x="95140" y="44580"/>
                </a:lnTo>
                <a:lnTo>
                  <a:pt x="95140" y="44590"/>
                </a:lnTo>
                <a:lnTo>
                  <a:pt x="95140" y="44600"/>
                </a:lnTo>
                <a:lnTo>
                  <a:pt x="95130" y="44610"/>
                </a:lnTo>
                <a:lnTo>
                  <a:pt x="95130" y="44620"/>
                </a:lnTo>
                <a:lnTo>
                  <a:pt x="95140" y="44630"/>
                </a:lnTo>
                <a:lnTo>
                  <a:pt x="95150" y="44630"/>
                </a:lnTo>
                <a:lnTo>
                  <a:pt x="95160" y="44630"/>
                </a:lnTo>
                <a:lnTo>
                  <a:pt x="95180" y="44620"/>
                </a:lnTo>
                <a:lnTo>
                  <a:pt x="95190" y="44600"/>
                </a:lnTo>
                <a:lnTo>
                  <a:pt x="95200" y="44600"/>
                </a:lnTo>
                <a:lnTo>
                  <a:pt x="95210" y="44590"/>
                </a:lnTo>
                <a:lnTo>
                  <a:pt x="95210" y="44600"/>
                </a:lnTo>
                <a:lnTo>
                  <a:pt x="95210" y="44620"/>
                </a:lnTo>
                <a:lnTo>
                  <a:pt x="95210" y="44630"/>
                </a:lnTo>
                <a:lnTo>
                  <a:pt x="95220" y="44630"/>
                </a:lnTo>
                <a:lnTo>
                  <a:pt x="95220" y="44640"/>
                </a:lnTo>
                <a:lnTo>
                  <a:pt x="95280" y="44650"/>
                </a:lnTo>
                <a:lnTo>
                  <a:pt x="95290" y="44650"/>
                </a:lnTo>
                <a:lnTo>
                  <a:pt x="95300" y="44640"/>
                </a:lnTo>
                <a:lnTo>
                  <a:pt x="95300" y="44630"/>
                </a:lnTo>
                <a:lnTo>
                  <a:pt x="95310" y="44630"/>
                </a:lnTo>
                <a:lnTo>
                  <a:pt x="95330" y="44620"/>
                </a:lnTo>
                <a:lnTo>
                  <a:pt x="95370" y="44610"/>
                </a:lnTo>
                <a:lnTo>
                  <a:pt x="95370" y="44600"/>
                </a:lnTo>
                <a:lnTo>
                  <a:pt x="95380" y="44590"/>
                </a:lnTo>
                <a:lnTo>
                  <a:pt x="95390" y="44580"/>
                </a:lnTo>
                <a:lnTo>
                  <a:pt x="95420" y="44570"/>
                </a:lnTo>
                <a:lnTo>
                  <a:pt x="95510" y="44560"/>
                </a:lnTo>
                <a:lnTo>
                  <a:pt x="95520" y="44560"/>
                </a:lnTo>
                <a:lnTo>
                  <a:pt x="95520" y="44550"/>
                </a:lnTo>
                <a:lnTo>
                  <a:pt x="95520" y="44540"/>
                </a:lnTo>
                <a:lnTo>
                  <a:pt x="95520" y="44530"/>
                </a:lnTo>
                <a:lnTo>
                  <a:pt x="95520" y="44520"/>
                </a:lnTo>
                <a:lnTo>
                  <a:pt x="95530" y="44510"/>
                </a:lnTo>
                <a:lnTo>
                  <a:pt x="95550" y="44500"/>
                </a:lnTo>
                <a:lnTo>
                  <a:pt x="95560" y="44490"/>
                </a:lnTo>
                <a:lnTo>
                  <a:pt x="95570" y="44490"/>
                </a:lnTo>
                <a:lnTo>
                  <a:pt x="95580" y="44490"/>
                </a:lnTo>
                <a:lnTo>
                  <a:pt x="95590" y="44490"/>
                </a:lnTo>
                <a:lnTo>
                  <a:pt x="95590" y="44480"/>
                </a:lnTo>
                <a:lnTo>
                  <a:pt x="95600" y="44470"/>
                </a:lnTo>
                <a:lnTo>
                  <a:pt x="95600" y="44460"/>
                </a:lnTo>
                <a:lnTo>
                  <a:pt x="95610" y="44450"/>
                </a:lnTo>
                <a:lnTo>
                  <a:pt x="95630" y="44440"/>
                </a:lnTo>
                <a:lnTo>
                  <a:pt x="95640" y="44440"/>
                </a:lnTo>
                <a:lnTo>
                  <a:pt x="95660" y="44440"/>
                </a:lnTo>
                <a:lnTo>
                  <a:pt x="95670" y="44450"/>
                </a:lnTo>
                <a:lnTo>
                  <a:pt x="95730" y="44460"/>
                </a:lnTo>
                <a:lnTo>
                  <a:pt x="95740" y="44460"/>
                </a:lnTo>
                <a:lnTo>
                  <a:pt x="95740" y="44470"/>
                </a:lnTo>
                <a:lnTo>
                  <a:pt x="95750" y="44470"/>
                </a:lnTo>
                <a:lnTo>
                  <a:pt x="95760" y="44500"/>
                </a:lnTo>
                <a:lnTo>
                  <a:pt x="95770" y="44510"/>
                </a:lnTo>
                <a:lnTo>
                  <a:pt x="95780" y="44520"/>
                </a:lnTo>
                <a:lnTo>
                  <a:pt x="95790" y="44530"/>
                </a:lnTo>
                <a:lnTo>
                  <a:pt x="95800" y="44530"/>
                </a:lnTo>
                <a:lnTo>
                  <a:pt x="95810" y="44520"/>
                </a:lnTo>
                <a:lnTo>
                  <a:pt x="95870" y="44490"/>
                </a:lnTo>
                <a:lnTo>
                  <a:pt x="95900" y="44480"/>
                </a:lnTo>
                <a:lnTo>
                  <a:pt x="95910" y="44480"/>
                </a:lnTo>
                <a:lnTo>
                  <a:pt x="95920" y="44480"/>
                </a:lnTo>
                <a:lnTo>
                  <a:pt x="95950" y="44500"/>
                </a:lnTo>
                <a:lnTo>
                  <a:pt x="96050" y="44530"/>
                </a:lnTo>
                <a:lnTo>
                  <a:pt x="96060" y="44540"/>
                </a:lnTo>
                <a:lnTo>
                  <a:pt x="96100" y="44600"/>
                </a:lnTo>
                <a:lnTo>
                  <a:pt x="96110" y="44610"/>
                </a:lnTo>
                <a:lnTo>
                  <a:pt x="96120" y="44620"/>
                </a:lnTo>
                <a:lnTo>
                  <a:pt x="96130" y="44620"/>
                </a:lnTo>
                <a:lnTo>
                  <a:pt x="96140" y="44620"/>
                </a:lnTo>
                <a:lnTo>
                  <a:pt x="96150" y="44620"/>
                </a:lnTo>
                <a:lnTo>
                  <a:pt x="96160" y="44620"/>
                </a:lnTo>
                <a:lnTo>
                  <a:pt x="96160" y="44610"/>
                </a:lnTo>
                <a:lnTo>
                  <a:pt x="96160" y="44600"/>
                </a:lnTo>
                <a:lnTo>
                  <a:pt x="96160" y="44590"/>
                </a:lnTo>
                <a:lnTo>
                  <a:pt x="96160" y="44580"/>
                </a:lnTo>
                <a:lnTo>
                  <a:pt x="96160" y="44570"/>
                </a:lnTo>
                <a:lnTo>
                  <a:pt x="96160" y="44560"/>
                </a:lnTo>
                <a:lnTo>
                  <a:pt x="96160" y="44550"/>
                </a:lnTo>
                <a:lnTo>
                  <a:pt x="96170" y="44540"/>
                </a:lnTo>
                <a:lnTo>
                  <a:pt x="96180" y="44540"/>
                </a:lnTo>
                <a:lnTo>
                  <a:pt x="96190" y="44540"/>
                </a:lnTo>
                <a:lnTo>
                  <a:pt x="96200" y="44540"/>
                </a:lnTo>
                <a:lnTo>
                  <a:pt x="96220" y="44560"/>
                </a:lnTo>
                <a:lnTo>
                  <a:pt x="96230" y="44560"/>
                </a:lnTo>
                <a:lnTo>
                  <a:pt x="96240" y="44570"/>
                </a:lnTo>
                <a:lnTo>
                  <a:pt x="96250" y="44560"/>
                </a:lnTo>
                <a:lnTo>
                  <a:pt x="96260" y="44560"/>
                </a:lnTo>
                <a:lnTo>
                  <a:pt x="96280" y="44530"/>
                </a:lnTo>
                <a:lnTo>
                  <a:pt x="96290" y="44530"/>
                </a:lnTo>
                <a:lnTo>
                  <a:pt x="96300" y="44530"/>
                </a:lnTo>
                <a:lnTo>
                  <a:pt x="96330" y="44540"/>
                </a:lnTo>
                <a:lnTo>
                  <a:pt x="96340" y="44540"/>
                </a:lnTo>
                <a:lnTo>
                  <a:pt x="96350" y="44530"/>
                </a:lnTo>
                <a:lnTo>
                  <a:pt x="96360" y="44520"/>
                </a:lnTo>
                <a:lnTo>
                  <a:pt x="96360" y="44510"/>
                </a:lnTo>
                <a:lnTo>
                  <a:pt x="96360" y="44490"/>
                </a:lnTo>
                <a:lnTo>
                  <a:pt x="96370" y="44490"/>
                </a:lnTo>
                <a:lnTo>
                  <a:pt x="96370" y="44480"/>
                </a:lnTo>
                <a:lnTo>
                  <a:pt x="96380" y="44480"/>
                </a:lnTo>
                <a:lnTo>
                  <a:pt x="96500" y="44410"/>
                </a:lnTo>
                <a:lnTo>
                  <a:pt x="96510" y="44400"/>
                </a:lnTo>
                <a:lnTo>
                  <a:pt x="96520" y="44380"/>
                </a:lnTo>
                <a:lnTo>
                  <a:pt x="96530" y="44360"/>
                </a:lnTo>
                <a:lnTo>
                  <a:pt x="96540" y="44350"/>
                </a:lnTo>
                <a:lnTo>
                  <a:pt x="96550" y="44350"/>
                </a:lnTo>
                <a:lnTo>
                  <a:pt x="96560" y="44350"/>
                </a:lnTo>
                <a:lnTo>
                  <a:pt x="96570" y="44350"/>
                </a:lnTo>
                <a:lnTo>
                  <a:pt x="96580" y="44360"/>
                </a:lnTo>
                <a:lnTo>
                  <a:pt x="96590" y="44370"/>
                </a:lnTo>
                <a:lnTo>
                  <a:pt x="96600" y="44370"/>
                </a:lnTo>
                <a:lnTo>
                  <a:pt x="96610" y="44370"/>
                </a:lnTo>
                <a:lnTo>
                  <a:pt x="96620" y="44370"/>
                </a:lnTo>
                <a:lnTo>
                  <a:pt x="96650" y="44350"/>
                </a:lnTo>
                <a:lnTo>
                  <a:pt x="96660" y="44350"/>
                </a:lnTo>
                <a:lnTo>
                  <a:pt x="96670" y="44350"/>
                </a:lnTo>
                <a:lnTo>
                  <a:pt x="96740" y="44370"/>
                </a:lnTo>
                <a:lnTo>
                  <a:pt x="96740" y="44380"/>
                </a:lnTo>
                <a:lnTo>
                  <a:pt x="96740" y="44400"/>
                </a:lnTo>
                <a:lnTo>
                  <a:pt x="96740" y="44410"/>
                </a:lnTo>
                <a:lnTo>
                  <a:pt x="96770" y="44440"/>
                </a:lnTo>
                <a:lnTo>
                  <a:pt x="96780" y="44450"/>
                </a:lnTo>
                <a:lnTo>
                  <a:pt x="96780" y="44460"/>
                </a:lnTo>
                <a:lnTo>
                  <a:pt x="96780" y="44470"/>
                </a:lnTo>
                <a:lnTo>
                  <a:pt x="96780" y="44480"/>
                </a:lnTo>
                <a:lnTo>
                  <a:pt x="96790" y="44470"/>
                </a:lnTo>
                <a:lnTo>
                  <a:pt x="96800" y="44470"/>
                </a:lnTo>
                <a:lnTo>
                  <a:pt x="96810" y="44470"/>
                </a:lnTo>
                <a:lnTo>
                  <a:pt x="96820" y="44470"/>
                </a:lnTo>
                <a:lnTo>
                  <a:pt x="96830" y="44470"/>
                </a:lnTo>
                <a:lnTo>
                  <a:pt x="96840" y="44470"/>
                </a:lnTo>
                <a:lnTo>
                  <a:pt x="96890" y="44460"/>
                </a:lnTo>
                <a:lnTo>
                  <a:pt x="96910" y="44460"/>
                </a:lnTo>
                <a:lnTo>
                  <a:pt x="96910" y="44470"/>
                </a:lnTo>
                <a:lnTo>
                  <a:pt x="96920" y="44470"/>
                </a:lnTo>
                <a:lnTo>
                  <a:pt x="96920" y="44480"/>
                </a:lnTo>
                <a:lnTo>
                  <a:pt x="96920" y="44500"/>
                </a:lnTo>
                <a:lnTo>
                  <a:pt x="96920" y="44510"/>
                </a:lnTo>
                <a:lnTo>
                  <a:pt x="96920" y="44530"/>
                </a:lnTo>
                <a:lnTo>
                  <a:pt x="96920" y="44540"/>
                </a:lnTo>
                <a:lnTo>
                  <a:pt x="96920" y="44580"/>
                </a:lnTo>
                <a:lnTo>
                  <a:pt x="96920" y="44590"/>
                </a:lnTo>
                <a:lnTo>
                  <a:pt x="96920" y="44600"/>
                </a:lnTo>
                <a:lnTo>
                  <a:pt x="96920" y="44610"/>
                </a:lnTo>
                <a:lnTo>
                  <a:pt x="96920" y="44620"/>
                </a:lnTo>
                <a:lnTo>
                  <a:pt x="96910" y="44620"/>
                </a:lnTo>
                <a:lnTo>
                  <a:pt x="96900" y="44630"/>
                </a:lnTo>
                <a:lnTo>
                  <a:pt x="96890" y="44630"/>
                </a:lnTo>
                <a:lnTo>
                  <a:pt x="96890" y="44640"/>
                </a:lnTo>
                <a:lnTo>
                  <a:pt x="96880" y="44650"/>
                </a:lnTo>
                <a:lnTo>
                  <a:pt x="96870" y="44670"/>
                </a:lnTo>
                <a:lnTo>
                  <a:pt x="96870" y="44690"/>
                </a:lnTo>
                <a:lnTo>
                  <a:pt x="96870" y="44700"/>
                </a:lnTo>
                <a:lnTo>
                  <a:pt x="96870" y="44710"/>
                </a:lnTo>
                <a:lnTo>
                  <a:pt x="96890" y="44740"/>
                </a:lnTo>
                <a:lnTo>
                  <a:pt x="96900" y="44760"/>
                </a:lnTo>
                <a:lnTo>
                  <a:pt x="96910" y="44790"/>
                </a:lnTo>
                <a:lnTo>
                  <a:pt x="96930" y="44800"/>
                </a:lnTo>
                <a:lnTo>
                  <a:pt x="96930" y="44810"/>
                </a:lnTo>
                <a:lnTo>
                  <a:pt x="96930" y="44820"/>
                </a:lnTo>
                <a:lnTo>
                  <a:pt x="96930" y="44830"/>
                </a:lnTo>
                <a:lnTo>
                  <a:pt x="96920" y="44860"/>
                </a:lnTo>
                <a:lnTo>
                  <a:pt x="96920" y="44870"/>
                </a:lnTo>
                <a:lnTo>
                  <a:pt x="96930" y="44880"/>
                </a:lnTo>
                <a:lnTo>
                  <a:pt x="96930" y="44900"/>
                </a:lnTo>
                <a:lnTo>
                  <a:pt x="96940" y="44900"/>
                </a:lnTo>
                <a:lnTo>
                  <a:pt x="96940" y="44910"/>
                </a:lnTo>
                <a:lnTo>
                  <a:pt x="96940" y="44920"/>
                </a:lnTo>
                <a:lnTo>
                  <a:pt x="96940" y="44930"/>
                </a:lnTo>
                <a:lnTo>
                  <a:pt x="96930" y="44950"/>
                </a:lnTo>
                <a:lnTo>
                  <a:pt x="96930" y="44960"/>
                </a:lnTo>
                <a:lnTo>
                  <a:pt x="96940" y="44970"/>
                </a:lnTo>
                <a:lnTo>
                  <a:pt x="97010" y="44980"/>
                </a:lnTo>
                <a:lnTo>
                  <a:pt x="97020" y="44970"/>
                </a:lnTo>
                <a:lnTo>
                  <a:pt x="97040" y="44950"/>
                </a:lnTo>
                <a:lnTo>
                  <a:pt x="97050" y="44940"/>
                </a:lnTo>
                <a:lnTo>
                  <a:pt x="97060" y="44940"/>
                </a:lnTo>
                <a:lnTo>
                  <a:pt x="97070" y="44940"/>
                </a:lnTo>
                <a:lnTo>
                  <a:pt x="97070" y="44950"/>
                </a:lnTo>
                <a:lnTo>
                  <a:pt x="97080" y="44960"/>
                </a:lnTo>
                <a:lnTo>
                  <a:pt x="97080" y="44970"/>
                </a:lnTo>
                <a:lnTo>
                  <a:pt x="97080" y="44990"/>
                </a:lnTo>
                <a:lnTo>
                  <a:pt x="97080" y="45000"/>
                </a:lnTo>
                <a:lnTo>
                  <a:pt x="97080" y="45010"/>
                </a:lnTo>
                <a:lnTo>
                  <a:pt x="97090" y="45020"/>
                </a:lnTo>
                <a:lnTo>
                  <a:pt x="97110" y="45030"/>
                </a:lnTo>
                <a:lnTo>
                  <a:pt x="97120" y="45040"/>
                </a:lnTo>
                <a:lnTo>
                  <a:pt x="97130" y="45060"/>
                </a:lnTo>
                <a:lnTo>
                  <a:pt x="97130" y="45070"/>
                </a:lnTo>
                <a:lnTo>
                  <a:pt x="97150" y="45080"/>
                </a:lnTo>
                <a:lnTo>
                  <a:pt x="97160" y="45090"/>
                </a:lnTo>
                <a:lnTo>
                  <a:pt x="97160" y="45100"/>
                </a:lnTo>
                <a:lnTo>
                  <a:pt x="97150" y="45100"/>
                </a:lnTo>
                <a:lnTo>
                  <a:pt x="97150" y="45120"/>
                </a:lnTo>
                <a:lnTo>
                  <a:pt x="97140" y="45140"/>
                </a:lnTo>
                <a:lnTo>
                  <a:pt x="97140" y="45150"/>
                </a:lnTo>
                <a:lnTo>
                  <a:pt x="97150" y="45180"/>
                </a:lnTo>
                <a:lnTo>
                  <a:pt x="97150" y="45190"/>
                </a:lnTo>
                <a:lnTo>
                  <a:pt x="97150" y="45200"/>
                </a:lnTo>
                <a:lnTo>
                  <a:pt x="97160" y="45200"/>
                </a:lnTo>
                <a:lnTo>
                  <a:pt x="97170" y="45200"/>
                </a:lnTo>
                <a:lnTo>
                  <a:pt x="97180" y="45210"/>
                </a:lnTo>
                <a:lnTo>
                  <a:pt x="97180" y="45230"/>
                </a:lnTo>
                <a:lnTo>
                  <a:pt x="97180" y="45240"/>
                </a:lnTo>
                <a:lnTo>
                  <a:pt x="97180" y="45250"/>
                </a:lnTo>
                <a:lnTo>
                  <a:pt x="97170" y="45260"/>
                </a:lnTo>
                <a:lnTo>
                  <a:pt x="97150" y="45260"/>
                </a:lnTo>
                <a:lnTo>
                  <a:pt x="97140" y="45260"/>
                </a:lnTo>
                <a:lnTo>
                  <a:pt x="97140" y="45270"/>
                </a:lnTo>
                <a:lnTo>
                  <a:pt x="97140" y="45280"/>
                </a:lnTo>
                <a:lnTo>
                  <a:pt x="97150" y="45300"/>
                </a:lnTo>
                <a:lnTo>
                  <a:pt x="97150" y="45310"/>
                </a:lnTo>
                <a:lnTo>
                  <a:pt x="97150" y="45320"/>
                </a:lnTo>
                <a:lnTo>
                  <a:pt x="97130" y="45320"/>
                </a:lnTo>
                <a:lnTo>
                  <a:pt x="97120" y="45310"/>
                </a:lnTo>
                <a:lnTo>
                  <a:pt x="97110" y="45300"/>
                </a:lnTo>
                <a:lnTo>
                  <a:pt x="97100" y="45300"/>
                </a:lnTo>
                <a:lnTo>
                  <a:pt x="97090" y="45310"/>
                </a:lnTo>
                <a:lnTo>
                  <a:pt x="97100" y="45300"/>
                </a:lnTo>
                <a:lnTo>
                  <a:pt x="97100" y="45280"/>
                </a:lnTo>
                <a:lnTo>
                  <a:pt x="97100" y="45270"/>
                </a:lnTo>
                <a:lnTo>
                  <a:pt x="97080" y="45270"/>
                </a:lnTo>
                <a:lnTo>
                  <a:pt x="97080" y="45280"/>
                </a:lnTo>
                <a:lnTo>
                  <a:pt x="97050" y="45310"/>
                </a:lnTo>
                <a:lnTo>
                  <a:pt x="97040" y="45320"/>
                </a:lnTo>
                <a:lnTo>
                  <a:pt x="97030" y="45320"/>
                </a:lnTo>
                <a:lnTo>
                  <a:pt x="96990" y="45310"/>
                </a:lnTo>
                <a:lnTo>
                  <a:pt x="96980" y="45320"/>
                </a:lnTo>
                <a:lnTo>
                  <a:pt x="96960" y="45330"/>
                </a:lnTo>
                <a:lnTo>
                  <a:pt x="96970" y="45330"/>
                </a:lnTo>
                <a:lnTo>
                  <a:pt x="96980" y="45310"/>
                </a:lnTo>
                <a:lnTo>
                  <a:pt x="96970" y="45290"/>
                </a:lnTo>
                <a:lnTo>
                  <a:pt x="96950" y="45280"/>
                </a:lnTo>
                <a:lnTo>
                  <a:pt x="96930" y="45270"/>
                </a:lnTo>
                <a:lnTo>
                  <a:pt x="96910" y="45280"/>
                </a:lnTo>
                <a:lnTo>
                  <a:pt x="96920" y="45300"/>
                </a:lnTo>
                <a:lnTo>
                  <a:pt x="96880" y="45300"/>
                </a:lnTo>
                <a:lnTo>
                  <a:pt x="96870" y="45310"/>
                </a:lnTo>
                <a:lnTo>
                  <a:pt x="96880" y="45340"/>
                </a:lnTo>
                <a:lnTo>
                  <a:pt x="96890" y="45360"/>
                </a:lnTo>
                <a:lnTo>
                  <a:pt x="96900" y="45370"/>
                </a:lnTo>
                <a:lnTo>
                  <a:pt x="96910" y="45360"/>
                </a:lnTo>
                <a:lnTo>
                  <a:pt x="96930" y="45360"/>
                </a:lnTo>
                <a:lnTo>
                  <a:pt x="96900" y="45370"/>
                </a:lnTo>
                <a:lnTo>
                  <a:pt x="96890" y="45390"/>
                </a:lnTo>
                <a:lnTo>
                  <a:pt x="96880" y="45400"/>
                </a:lnTo>
                <a:lnTo>
                  <a:pt x="96870" y="45420"/>
                </a:lnTo>
                <a:lnTo>
                  <a:pt x="96860" y="45440"/>
                </a:lnTo>
                <a:lnTo>
                  <a:pt x="96860" y="45450"/>
                </a:lnTo>
                <a:lnTo>
                  <a:pt x="96830" y="45450"/>
                </a:lnTo>
                <a:lnTo>
                  <a:pt x="96820" y="45460"/>
                </a:lnTo>
                <a:lnTo>
                  <a:pt x="96790" y="45490"/>
                </a:lnTo>
                <a:lnTo>
                  <a:pt x="96750" y="45520"/>
                </a:lnTo>
                <a:lnTo>
                  <a:pt x="96740" y="45530"/>
                </a:lnTo>
                <a:lnTo>
                  <a:pt x="96750" y="45500"/>
                </a:lnTo>
                <a:lnTo>
                  <a:pt x="96740" y="45480"/>
                </a:lnTo>
                <a:lnTo>
                  <a:pt x="96720" y="45470"/>
                </a:lnTo>
                <a:lnTo>
                  <a:pt x="96660" y="45440"/>
                </a:lnTo>
                <a:lnTo>
                  <a:pt x="96610" y="45400"/>
                </a:lnTo>
                <a:lnTo>
                  <a:pt x="96600" y="45390"/>
                </a:lnTo>
                <a:lnTo>
                  <a:pt x="96580" y="45400"/>
                </a:lnTo>
                <a:lnTo>
                  <a:pt x="96570" y="45420"/>
                </a:lnTo>
                <a:lnTo>
                  <a:pt x="96560" y="45440"/>
                </a:lnTo>
                <a:lnTo>
                  <a:pt x="96560" y="45460"/>
                </a:lnTo>
                <a:lnTo>
                  <a:pt x="96560" y="45480"/>
                </a:lnTo>
                <a:lnTo>
                  <a:pt x="96550" y="45510"/>
                </a:lnTo>
                <a:lnTo>
                  <a:pt x="96530" y="45540"/>
                </a:lnTo>
                <a:lnTo>
                  <a:pt x="96530" y="45560"/>
                </a:lnTo>
                <a:lnTo>
                  <a:pt x="96540" y="45570"/>
                </a:lnTo>
                <a:lnTo>
                  <a:pt x="96540" y="45590"/>
                </a:lnTo>
                <a:lnTo>
                  <a:pt x="96550" y="45610"/>
                </a:lnTo>
                <a:lnTo>
                  <a:pt x="96550" y="45640"/>
                </a:lnTo>
                <a:lnTo>
                  <a:pt x="96540" y="45660"/>
                </a:lnTo>
                <a:lnTo>
                  <a:pt x="96510" y="45660"/>
                </a:lnTo>
                <a:lnTo>
                  <a:pt x="96470" y="45650"/>
                </a:lnTo>
                <a:lnTo>
                  <a:pt x="96460" y="45660"/>
                </a:lnTo>
                <a:lnTo>
                  <a:pt x="96440" y="45670"/>
                </a:lnTo>
                <a:lnTo>
                  <a:pt x="96430" y="45690"/>
                </a:lnTo>
                <a:lnTo>
                  <a:pt x="96420" y="45710"/>
                </a:lnTo>
                <a:lnTo>
                  <a:pt x="96430" y="45740"/>
                </a:lnTo>
                <a:lnTo>
                  <a:pt x="96420" y="45780"/>
                </a:lnTo>
                <a:lnTo>
                  <a:pt x="96320" y="45870"/>
                </a:lnTo>
                <a:lnTo>
                  <a:pt x="96290" y="45870"/>
                </a:lnTo>
                <a:lnTo>
                  <a:pt x="96240" y="45840"/>
                </a:lnTo>
                <a:lnTo>
                  <a:pt x="96230" y="45840"/>
                </a:lnTo>
                <a:lnTo>
                  <a:pt x="96220" y="45810"/>
                </a:lnTo>
                <a:lnTo>
                  <a:pt x="96220" y="45800"/>
                </a:lnTo>
                <a:lnTo>
                  <a:pt x="96210" y="45800"/>
                </a:lnTo>
                <a:lnTo>
                  <a:pt x="96190" y="45800"/>
                </a:lnTo>
                <a:lnTo>
                  <a:pt x="96180" y="45800"/>
                </a:lnTo>
                <a:lnTo>
                  <a:pt x="96180" y="45790"/>
                </a:lnTo>
                <a:lnTo>
                  <a:pt x="96180" y="45780"/>
                </a:lnTo>
                <a:lnTo>
                  <a:pt x="96170" y="45770"/>
                </a:lnTo>
                <a:lnTo>
                  <a:pt x="96130" y="45770"/>
                </a:lnTo>
                <a:lnTo>
                  <a:pt x="96060" y="45820"/>
                </a:lnTo>
                <a:lnTo>
                  <a:pt x="96080" y="45840"/>
                </a:lnTo>
                <a:lnTo>
                  <a:pt x="96130" y="45880"/>
                </a:lnTo>
                <a:lnTo>
                  <a:pt x="96160" y="45890"/>
                </a:lnTo>
                <a:lnTo>
                  <a:pt x="96170" y="45900"/>
                </a:lnTo>
                <a:lnTo>
                  <a:pt x="96180" y="45910"/>
                </a:lnTo>
                <a:lnTo>
                  <a:pt x="96190" y="45930"/>
                </a:lnTo>
                <a:lnTo>
                  <a:pt x="96200" y="45940"/>
                </a:lnTo>
                <a:lnTo>
                  <a:pt x="96200" y="45960"/>
                </a:lnTo>
                <a:lnTo>
                  <a:pt x="96200" y="45970"/>
                </a:lnTo>
                <a:lnTo>
                  <a:pt x="96210" y="45980"/>
                </a:lnTo>
                <a:lnTo>
                  <a:pt x="96170" y="46020"/>
                </a:lnTo>
                <a:lnTo>
                  <a:pt x="96120" y="46000"/>
                </a:lnTo>
                <a:lnTo>
                  <a:pt x="96070" y="45960"/>
                </a:lnTo>
                <a:lnTo>
                  <a:pt x="96030" y="45950"/>
                </a:lnTo>
                <a:lnTo>
                  <a:pt x="96070" y="45990"/>
                </a:lnTo>
                <a:lnTo>
                  <a:pt x="96090" y="46010"/>
                </a:lnTo>
                <a:lnTo>
                  <a:pt x="96090" y="46040"/>
                </a:lnTo>
                <a:lnTo>
                  <a:pt x="96080" y="46050"/>
                </a:lnTo>
                <a:lnTo>
                  <a:pt x="96070" y="46050"/>
                </a:lnTo>
                <a:lnTo>
                  <a:pt x="96060" y="46050"/>
                </a:lnTo>
                <a:lnTo>
                  <a:pt x="96050" y="46060"/>
                </a:lnTo>
                <a:lnTo>
                  <a:pt x="96040" y="46080"/>
                </a:lnTo>
                <a:lnTo>
                  <a:pt x="96030" y="46080"/>
                </a:lnTo>
                <a:lnTo>
                  <a:pt x="96030" y="46090"/>
                </a:lnTo>
                <a:lnTo>
                  <a:pt x="96020" y="46120"/>
                </a:lnTo>
                <a:lnTo>
                  <a:pt x="96010" y="46140"/>
                </a:lnTo>
                <a:lnTo>
                  <a:pt x="95970" y="46140"/>
                </a:lnTo>
                <a:lnTo>
                  <a:pt x="95850" y="46090"/>
                </a:lnTo>
                <a:lnTo>
                  <a:pt x="95820" y="46110"/>
                </a:lnTo>
                <a:lnTo>
                  <a:pt x="95840" y="46130"/>
                </a:lnTo>
                <a:lnTo>
                  <a:pt x="95850" y="46160"/>
                </a:lnTo>
                <a:lnTo>
                  <a:pt x="95860" y="46180"/>
                </a:lnTo>
                <a:lnTo>
                  <a:pt x="95880" y="46190"/>
                </a:lnTo>
                <a:lnTo>
                  <a:pt x="95880" y="46200"/>
                </a:lnTo>
                <a:lnTo>
                  <a:pt x="95820" y="46220"/>
                </a:lnTo>
                <a:lnTo>
                  <a:pt x="95790" y="46220"/>
                </a:lnTo>
                <a:lnTo>
                  <a:pt x="95760" y="46200"/>
                </a:lnTo>
                <a:lnTo>
                  <a:pt x="95770" y="46230"/>
                </a:lnTo>
                <a:lnTo>
                  <a:pt x="95800" y="46250"/>
                </a:lnTo>
                <a:lnTo>
                  <a:pt x="95860" y="46260"/>
                </a:lnTo>
                <a:lnTo>
                  <a:pt x="95870" y="46260"/>
                </a:lnTo>
                <a:lnTo>
                  <a:pt x="95870" y="46270"/>
                </a:lnTo>
                <a:lnTo>
                  <a:pt x="95870" y="46280"/>
                </a:lnTo>
                <a:lnTo>
                  <a:pt x="95870" y="46290"/>
                </a:lnTo>
                <a:lnTo>
                  <a:pt x="95880" y="46290"/>
                </a:lnTo>
                <a:lnTo>
                  <a:pt x="95920" y="46280"/>
                </a:lnTo>
                <a:lnTo>
                  <a:pt x="95910" y="46310"/>
                </a:lnTo>
                <a:lnTo>
                  <a:pt x="95890" y="46330"/>
                </a:lnTo>
                <a:lnTo>
                  <a:pt x="95870" y="46340"/>
                </a:lnTo>
                <a:lnTo>
                  <a:pt x="95840" y="46370"/>
                </a:lnTo>
                <a:lnTo>
                  <a:pt x="95830" y="46370"/>
                </a:lnTo>
                <a:lnTo>
                  <a:pt x="95810" y="46360"/>
                </a:lnTo>
                <a:lnTo>
                  <a:pt x="95770" y="46360"/>
                </a:lnTo>
                <a:lnTo>
                  <a:pt x="95760" y="46360"/>
                </a:lnTo>
                <a:lnTo>
                  <a:pt x="95690" y="46300"/>
                </a:lnTo>
                <a:lnTo>
                  <a:pt x="95610" y="46250"/>
                </a:lnTo>
                <a:lnTo>
                  <a:pt x="95630" y="46270"/>
                </a:lnTo>
                <a:lnTo>
                  <a:pt x="95710" y="46350"/>
                </a:lnTo>
                <a:lnTo>
                  <a:pt x="95720" y="46370"/>
                </a:lnTo>
                <a:lnTo>
                  <a:pt x="95730" y="46390"/>
                </a:lnTo>
                <a:lnTo>
                  <a:pt x="95730" y="46410"/>
                </a:lnTo>
                <a:lnTo>
                  <a:pt x="95730" y="46440"/>
                </a:lnTo>
                <a:lnTo>
                  <a:pt x="95720" y="46450"/>
                </a:lnTo>
                <a:lnTo>
                  <a:pt x="95710" y="46460"/>
                </a:lnTo>
                <a:lnTo>
                  <a:pt x="95690" y="46450"/>
                </a:lnTo>
                <a:lnTo>
                  <a:pt x="95680" y="46460"/>
                </a:lnTo>
                <a:lnTo>
                  <a:pt x="95670" y="46480"/>
                </a:lnTo>
                <a:lnTo>
                  <a:pt x="95670" y="46490"/>
                </a:lnTo>
                <a:lnTo>
                  <a:pt x="95660" y="46530"/>
                </a:lnTo>
                <a:lnTo>
                  <a:pt x="95640" y="46560"/>
                </a:lnTo>
                <a:lnTo>
                  <a:pt x="95610" y="46570"/>
                </a:lnTo>
                <a:lnTo>
                  <a:pt x="95600" y="46530"/>
                </a:lnTo>
                <a:lnTo>
                  <a:pt x="95610" y="46510"/>
                </a:lnTo>
                <a:lnTo>
                  <a:pt x="95610" y="46490"/>
                </a:lnTo>
                <a:lnTo>
                  <a:pt x="95610" y="46470"/>
                </a:lnTo>
                <a:lnTo>
                  <a:pt x="95600" y="46450"/>
                </a:lnTo>
                <a:lnTo>
                  <a:pt x="95580" y="46440"/>
                </a:lnTo>
                <a:lnTo>
                  <a:pt x="95580" y="46460"/>
                </a:lnTo>
                <a:lnTo>
                  <a:pt x="95580" y="46490"/>
                </a:lnTo>
                <a:lnTo>
                  <a:pt x="95570" y="46500"/>
                </a:lnTo>
                <a:lnTo>
                  <a:pt x="95570" y="46510"/>
                </a:lnTo>
                <a:lnTo>
                  <a:pt x="95580" y="46520"/>
                </a:lnTo>
                <a:lnTo>
                  <a:pt x="95570" y="46540"/>
                </a:lnTo>
                <a:lnTo>
                  <a:pt x="95580" y="46550"/>
                </a:lnTo>
                <a:lnTo>
                  <a:pt x="95580" y="46560"/>
                </a:lnTo>
                <a:lnTo>
                  <a:pt x="95580" y="46570"/>
                </a:lnTo>
                <a:lnTo>
                  <a:pt x="95580" y="46580"/>
                </a:lnTo>
                <a:lnTo>
                  <a:pt x="95540" y="46590"/>
                </a:lnTo>
                <a:lnTo>
                  <a:pt x="95500" y="46600"/>
                </a:lnTo>
                <a:lnTo>
                  <a:pt x="95490" y="46600"/>
                </a:lnTo>
                <a:lnTo>
                  <a:pt x="95450" y="46570"/>
                </a:lnTo>
                <a:lnTo>
                  <a:pt x="95430" y="46580"/>
                </a:lnTo>
                <a:lnTo>
                  <a:pt x="95400" y="46620"/>
                </a:lnTo>
                <a:lnTo>
                  <a:pt x="95380" y="46620"/>
                </a:lnTo>
                <a:lnTo>
                  <a:pt x="95360" y="46640"/>
                </a:lnTo>
                <a:lnTo>
                  <a:pt x="95350" y="46640"/>
                </a:lnTo>
                <a:lnTo>
                  <a:pt x="95340" y="46640"/>
                </a:lnTo>
                <a:lnTo>
                  <a:pt x="95330" y="46630"/>
                </a:lnTo>
                <a:lnTo>
                  <a:pt x="95320" y="46630"/>
                </a:lnTo>
                <a:lnTo>
                  <a:pt x="95340" y="46650"/>
                </a:lnTo>
                <a:lnTo>
                  <a:pt x="95350" y="46660"/>
                </a:lnTo>
                <a:lnTo>
                  <a:pt x="95370" y="46670"/>
                </a:lnTo>
                <a:lnTo>
                  <a:pt x="95380" y="46710"/>
                </a:lnTo>
                <a:lnTo>
                  <a:pt x="95360" y="46720"/>
                </a:lnTo>
                <a:lnTo>
                  <a:pt x="95300" y="46730"/>
                </a:lnTo>
                <a:lnTo>
                  <a:pt x="95280" y="46740"/>
                </a:lnTo>
                <a:lnTo>
                  <a:pt x="95250" y="46770"/>
                </a:lnTo>
                <a:lnTo>
                  <a:pt x="95240" y="46780"/>
                </a:lnTo>
                <a:lnTo>
                  <a:pt x="95260" y="46760"/>
                </a:lnTo>
                <a:lnTo>
                  <a:pt x="95270" y="46750"/>
                </a:lnTo>
                <a:lnTo>
                  <a:pt x="95270" y="46730"/>
                </a:lnTo>
                <a:lnTo>
                  <a:pt x="95270" y="46710"/>
                </a:lnTo>
                <a:lnTo>
                  <a:pt x="95260" y="46700"/>
                </a:lnTo>
                <a:lnTo>
                  <a:pt x="95250" y="46690"/>
                </a:lnTo>
                <a:lnTo>
                  <a:pt x="95240" y="46670"/>
                </a:lnTo>
                <a:lnTo>
                  <a:pt x="95240" y="46660"/>
                </a:lnTo>
                <a:lnTo>
                  <a:pt x="95230" y="46660"/>
                </a:lnTo>
                <a:lnTo>
                  <a:pt x="95230" y="46670"/>
                </a:lnTo>
                <a:lnTo>
                  <a:pt x="95230" y="46680"/>
                </a:lnTo>
                <a:lnTo>
                  <a:pt x="95230" y="46690"/>
                </a:lnTo>
                <a:lnTo>
                  <a:pt x="95240" y="46710"/>
                </a:lnTo>
                <a:lnTo>
                  <a:pt x="95240" y="46750"/>
                </a:lnTo>
                <a:lnTo>
                  <a:pt x="95230" y="46760"/>
                </a:lnTo>
                <a:lnTo>
                  <a:pt x="95230" y="46770"/>
                </a:lnTo>
                <a:lnTo>
                  <a:pt x="95220" y="46770"/>
                </a:lnTo>
                <a:lnTo>
                  <a:pt x="95210" y="46790"/>
                </a:lnTo>
                <a:lnTo>
                  <a:pt x="95220" y="46830"/>
                </a:lnTo>
                <a:lnTo>
                  <a:pt x="95210" y="46840"/>
                </a:lnTo>
                <a:lnTo>
                  <a:pt x="95200" y="46860"/>
                </a:lnTo>
                <a:lnTo>
                  <a:pt x="95180" y="46880"/>
                </a:lnTo>
                <a:lnTo>
                  <a:pt x="95150" y="46910"/>
                </a:lnTo>
                <a:lnTo>
                  <a:pt x="95120" y="46920"/>
                </a:lnTo>
                <a:lnTo>
                  <a:pt x="95090" y="46950"/>
                </a:lnTo>
                <a:lnTo>
                  <a:pt x="95080" y="46950"/>
                </a:lnTo>
                <a:lnTo>
                  <a:pt x="95060" y="46950"/>
                </a:lnTo>
                <a:lnTo>
                  <a:pt x="95030" y="46950"/>
                </a:lnTo>
                <a:lnTo>
                  <a:pt x="95020" y="46950"/>
                </a:lnTo>
                <a:lnTo>
                  <a:pt x="94970" y="46990"/>
                </a:lnTo>
                <a:lnTo>
                  <a:pt x="94960" y="47000"/>
                </a:lnTo>
                <a:lnTo>
                  <a:pt x="94860" y="47010"/>
                </a:lnTo>
                <a:lnTo>
                  <a:pt x="94850" y="47000"/>
                </a:lnTo>
                <a:lnTo>
                  <a:pt x="94840" y="46990"/>
                </a:lnTo>
                <a:lnTo>
                  <a:pt x="94820" y="46990"/>
                </a:lnTo>
                <a:lnTo>
                  <a:pt x="94810" y="47000"/>
                </a:lnTo>
                <a:lnTo>
                  <a:pt x="94820" y="47020"/>
                </a:lnTo>
                <a:lnTo>
                  <a:pt x="94830" y="47030"/>
                </a:lnTo>
                <a:lnTo>
                  <a:pt x="94850" y="47030"/>
                </a:lnTo>
                <a:lnTo>
                  <a:pt x="94860" y="47030"/>
                </a:lnTo>
                <a:lnTo>
                  <a:pt x="94850" y="47060"/>
                </a:lnTo>
                <a:lnTo>
                  <a:pt x="94840" y="47070"/>
                </a:lnTo>
                <a:lnTo>
                  <a:pt x="94850" y="47090"/>
                </a:lnTo>
                <a:lnTo>
                  <a:pt x="94830" y="47110"/>
                </a:lnTo>
                <a:lnTo>
                  <a:pt x="94800" y="47120"/>
                </a:lnTo>
                <a:lnTo>
                  <a:pt x="94750" y="47120"/>
                </a:lnTo>
                <a:lnTo>
                  <a:pt x="94740" y="47120"/>
                </a:lnTo>
                <a:lnTo>
                  <a:pt x="94730" y="47090"/>
                </a:lnTo>
                <a:lnTo>
                  <a:pt x="94720" y="47090"/>
                </a:lnTo>
                <a:lnTo>
                  <a:pt x="94680" y="47090"/>
                </a:lnTo>
                <a:lnTo>
                  <a:pt x="94680" y="47110"/>
                </a:lnTo>
                <a:lnTo>
                  <a:pt x="94690" y="47110"/>
                </a:lnTo>
                <a:lnTo>
                  <a:pt x="94710" y="47100"/>
                </a:lnTo>
                <a:lnTo>
                  <a:pt x="94720" y="47110"/>
                </a:lnTo>
                <a:lnTo>
                  <a:pt x="94740" y="47150"/>
                </a:lnTo>
                <a:lnTo>
                  <a:pt x="94740" y="47170"/>
                </a:lnTo>
                <a:lnTo>
                  <a:pt x="94730" y="47170"/>
                </a:lnTo>
                <a:lnTo>
                  <a:pt x="94730" y="47180"/>
                </a:lnTo>
                <a:lnTo>
                  <a:pt x="94740" y="47190"/>
                </a:lnTo>
                <a:lnTo>
                  <a:pt x="94760" y="47200"/>
                </a:lnTo>
                <a:lnTo>
                  <a:pt x="94770" y="47220"/>
                </a:lnTo>
                <a:lnTo>
                  <a:pt x="94770" y="47230"/>
                </a:lnTo>
                <a:lnTo>
                  <a:pt x="94770" y="47240"/>
                </a:lnTo>
                <a:lnTo>
                  <a:pt x="94760" y="47250"/>
                </a:lnTo>
                <a:lnTo>
                  <a:pt x="94740" y="47280"/>
                </a:lnTo>
                <a:lnTo>
                  <a:pt x="94690" y="47290"/>
                </a:lnTo>
                <a:lnTo>
                  <a:pt x="94670" y="47310"/>
                </a:lnTo>
                <a:lnTo>
                  <a:pt x="94650" y="47370"/>
                </a:lnTo>
                <a:lnTo>
                  <a:pt x="94640" y="47430"/>
                </a:lnTo>
                <a:lnTo>
                  <a:pt x="94630" y="47560"/>
                </a:lnTo>
                <a:lnTo>
                  <a:pt x="94610" y="47640"/>
                </a:lnTo>
                <a:lnTo>
                  <a:pt x="94610" y="47660"/>
                </a:lnTo>
                <a:lnTo>
                  <a:pt x="94600" y="47700"/>
                </a:lnTo>
                <a:lnTo>
                  <a:pt x="94590" y="47720"/>
                </a:lnTo>
                <a:lnTo>
                  <a:pt x="94520" y="47760"/>
                </a:lnTo>
                <a:lnTo>
                  <a:pt x="94500" y="47760"/>
                </a:lnTo>
                <a:lnTo>
                  <a:pt x="94480" y="47740"/>
                </a:lnTo>
                <a:lnTo>
                  <a:pt x="94460" y="47720"/>
                </a:lnTo>
                <a:lnTo>
                  <a:pt x="94450" y="47710"/>
                </a:lnTo>
                <a:lnTo>
                  <a:pt x="94430" y="47700"/>
                </a:lnTo>
                <a:lnTo>
                  <a:pt x="94420" y="47690"/>
                </a:lnTo>
                <a:lnTo>
                  <a:pt x="94420" y="47670"/>
                </a:lnTo>
                <a:lnTo>
                  <a:pt x="94420" y="47660"/>
                </a:lnTo>
                <a:lnTo>
                  <a:pt x="94420" y="47650"/>
                </a:lnTo>
                <a:lnTo>
                  <a:pt x="94430" y="47630"/>
                </a:lnTo>
                <a:lnTo>
                  <a:pt x="94420" y="47630"/>
                </a:lnTo>
                <a:lnTo>
                  <a:pt x="94390" y="47600"/>
                </a:lnTo>
                <a:lnTo>
                  <a:pt x="94380" y="47590"/>
                </a:lnTo>
                <a:lnTo>
                  <a:pt x="94350" y="47590"/>
                </a:lnTo>
                <a:lnTo>
                  <a:pt x="94330" y="47580"/>
                </a:lnTo>
                <a:lnTo>
                  <a:pt x="94310" y="47560"/>
                </a:lnTo>
                <a:lnTo>
                  <a:pt x="94290" y="47500"/>
                </a:lnTo>
                <a:lnTo>
                  <a:pt x="94270" y="47450"/>
                </a:lnTo>
                <a:lnTo>
                  <a:pt x="94260" y="47430"/>
                </a:lnTo>
                <a:lnTo>
                  <a:pt x="94260" y="47390"/>
                </a:lnTo>
                <a:lnTo>
                  <a:pt x="94270" y="47380"/>
                </a:lnTo>
                <a:lnTo>
                  <a:pt x="94340" y="47370"/>
                </a:lnTo>
                <a:lnTo>
                  <a:pt x="94320" y="47350"/>
                </a:lnTo>
                <a:lnTo>
                  <a:pt x="94300" y="47340"/>
                </a:lnTo>
                <a:lnTo>
                  <a:pt x="94290" y="47340"/>
                </a:lnTo>
                <a:lnTo>
                  <a:pt x="94270" y="47350"/>
                </a:lnTo>
                <a:lnTo>
                  <a:pt x="94250" y="47350"/>
                </a:lnTo>
                <a:lnTo>
                  <a:pt x="94230" y="47340"/>
                </a:lnTo>
                <a:lnTo>
                  <a:pt x="94200" y="47310"/>
                </a:lnTo>
                <a:lnTo>
                  <a:pt x="94190" y="47300"/>
                </a:lnTo>
                <a:lnTo>
                  <a:pt x="94190" y="47290"/>
                </a:lnTo>
                <a:lnTo>
                  <a:pt x="94190" y="47280"/>
                </a:lnTo>
                <a:lnTo>
                  <a:pt x="94190" y="47260"/>
                </a:lnTo>
                <a:lnTo>
                  <a:pt x="94190" y="47250"/>
                </a:lnTo>
                <a:lnTo>
                  <a:pt x="94170" y="47230"/>
                </a:lnTo>
                <a:lnTo>
                  <a:pt x="94170" y="47220"/>
                </a:lnTo>
                <a:lnTo>
                  <a:pt x="94170" y="47200"/>
                </a:lnTo>
                <a:lnTo>
                  <a:pt x="94170" y="47170"/>
                </a:lnTo>
                <a:lnTo>
                  <a:pt x="94170" y="47150"/>
                </a:lnTo>
                <a:lnTo>
                  <a:pt x="94160" y="47130"/>
                </a:lnTo>
                <a:lnTo>
                  <a:pt x="94140" y="47120"/>
                </a:lnTo>
                <a:lnTo>
                  <a:pt x="94110" y="47100"/>
                </a:lnTo>
                <a:lnTo>
                  <a:pt x="94080" y="47070"/>
                </a:lnTo>
                <a:lnTo>
                  <a:pt x="94070" y="47060"/>
                </a:lnTo>
                <a:lnTo>
                  <a:pt x="94050" y="47060"/>
                </a:lnTo>
                <a:lnTo>
                  <a:pt x="93950" y="46980"/>
                </a:lnTo>
                <a:lnTo>
                  <a:pt x="93910" y="46970"/>
                </a:lnTo>
                <a:lnTo>
                  <a:pt x="93890" y="46960"/>
                </a:lnTo>
                <a:lnTo>
                  <a:pt x="93880" y="46940"/>
                </a:lnTo>
                <a:lnTo>
                  <a:pt x="93940" y="46950"/>
                </a:lnTo>
                <a:lnTo>
                  <a:pt x="93960" y="46940"/>
                </a:lnTo>
                <a:lnTo>
                  <a:pt x="93920" y="46880"/>
                </a:lnTo>
                <a:lnTo>
                  <a:pt x="93910" y="46870"/>
                </a:lnTo>
                <a:lnTo>
                  <a:pt x="93870" y="46870"/>
                </a:lnTo>
                <a:lnTo>
                  <a:pt x="93860" y="46860"/>
                </a:lnTo>
                <a:lnTo>
                  <a:pt x="93860" y="46870"/>
                </a:lnTo>
                <a:lnTo>
                  <a:pt x="93860" y="46880"/>
                </a:lnTo>
                <a:lnTo>
                  <a:pt x="93860" y="46890"/>
                </a:lnTo>
                <a:lnTo>
                  <a:pt x="93860" y="46900"/>
                </a:lnTo>
                <a:lnTo>
                  <a:pt x="93850" y="46910"/>
                </a:lnTo>
                <a:lnTo>
                  <a:pt x="93840" y="46920"/>
                </a:lnTo>
                <a:lnTo>
                  <a:pt x="93830" y="46920"/>
                </a:lnTo>
                <a:lnTo>
                  <a:pt x="93820" y="46910"/>
                </a:lnTo>
                <a:lnTo>
                  <a:pt x="93810" y="46910"/>
                </a:lnTo>
                <a:lnTo>
                  <a:pt x="93810" y="46930"/>
                </a:lnTo>
                <a:lnTo>
                  <a:pt x="93820" y="46940"/>
                </a:lnTo>
                <a:lnTo>
                  <a:pt x="93830" y="46940"/>
                </a:lnTo>
                <a:lnTo>
                  <a:pt x="93710" y="46930"/>
                </a:lnTo>
                <a:lnTo>
                  <a:pt x="93570" y="46940"/>
                </a:lnTo>
                <a:lnTo>
                  <a:pt x="93560" y="46940"/>
                </a:lnTo>
                <a:lnTo>
                  <a:pt x="93540" y="46960"/>
                </a:lnTo>
                <a:lnTo>
                  <a:pt x="93510" y="46960"/>
                </a:lnTo>
                <a:lnTo>
                  <a:pt x="93490" y="46950"/>
                </a:lnTo>
                <a:lnTo>
                  <a:pt x="93460" y="46920"/>
                </a:lnTo>
                <a:lnTo>
                  <a:pt x="93430" y="46910"/>
                </a:lnTo>
                <a:lnTo>
                  <a:pt x="93400" y="46900"/>
                </a:lnTo>
                <a:lnTo>
                  <a:pt x="93270" y="46900"/>
                </a:lnTo>
                <a:lnTo>
                  <a:pt x="93250" y="46920"/>
                </a:lnTo>
                <a:lnTo>
                  <a:pt x="93160" y="46930"/>
                </a:lnTo>
                <a:lnTo>
                  <a:pt x="93000" y="47010"/>
                </a:lnTo>
                <a:lnTo>
                  <a:pt x="92980" y="47010"/>
                </a:lnTo>
                <a:lnTo>
                  <a:pt x="92970" y="47000"/>
                </a:lnTo>
                <a:lnTo>
                  <a:pt x="92960" y="46960"/>
                </a:lnTo>
                <a:lnTo>
                  <a:pt x="92950" y="46960"/>
                </a:lnTo>
                <a:lnTo>
                  <a:pt x="92940" y="46970"/>
                </a:lnTo>
                <a:lnTo>
                  <a:pt x="92940" y="46980"/>
                </a:lnTo>
                <a:lnTo>
                  <a:pt x="92950" y="47000"/>
                </a:lnTo>
                <a:lnTo>
                  <a:pt x="92960" y="47010"/>
                </a:lnTo>
                <a:lnTo>
                  <a:pt x="92960" y="47030"/>
                </a:lnTo>
                <a:lnTo>
                  <a:pt x="92940" y="47040"/>
                </a:lnTo>
                <a:lnTo>
                  <a:pt x="92920" y="47040"/>
                </a:lnTo>
                <a:lnTo>
                  <a:pt x="92870" y="47080"/>
                </a:lnTo>
                <a:lnTo>
                  <a:pt x="92840" y="47090"/>
                </a:lnTo>
                <a:lnTo>
                  <a:pt x="92820" y="47100"/>
                </a:lnTo>
                <a:lnTo>
                  <a:pt x="92810" y="47090"/>
                </a:lnTo>
                <a:lnTo>
                  <a:pt x="92780" y="47070"/>
                </a:lnTo>
                <a:lnTo>
                  <a:pt x="92770" y="47070"/>
                </a:lnTo>
                <a:lnTo>
                  <a:pt x="92770" y="47080"/>
                </a:lnTo>
                <a:lnTo>
                  <a:pt x="92770" y="47090"/>
                </a:lnTo>
                <a:lnTo>
                  <a:pt x="92760" y="47110"/>
                </a:lnTo>
                <a:lnTo>
                  <a:pt x="92760" y="47120"/>
                </a:lnTo>
                <a:lnTo>
                  <a:pt x="92740" y="47130"/>
                </a:lnTo>
                <a:lnTo>
                  <a:pt x="92700" y="47070"/>
                </a:lnTo>
                <a:lnTo>
                  <a:pt x="92680" y="47060"/>
                </a:lnTo>
                <a:lnTo>
                  <a:pt x="92700" y="47100"/>
                </a:lnTo>
                <a:lnTo>
                  <a:pt x="92710" y="47130"/>
                </a:lnTo>
                <a:lnTo>
                  <a:pt x="92710" y="47150"/>
                </a:lnTo>
                <a:lnTo>
                  <a:pt x="92690" y="47150"/>
                </a:lnTo>
                <a:lnTo>
                  <a:pt x="92680" y="47150"/>
                </a:lnTo>
                <a:lnTo>
                  <a:pt x="92660" y="47140"/>
                </a:lnTo>
                <a:lnTo>
                  <a:pt x="92650" y="47130"/>
                </a:lnTo>
                <a:lnTo>
                  <a:pt x="92660" y="47160"/>
                </a:lnTo>
                <a:lnTo>
                  <a:pt x="92650" y="47190"/>
                </a:lnTo>
                <a:lnTo>
                  <a:pt x="92620" y="47200"/>
                </a:lnTo>
                <a:lnTo>
                  <a:pt x="92590" y="47210"/>
                </a:lnTo>
                <a:lnTo>
                  <a:pt x="92570" y="47200"/>
                </a:lnTo>
                <a:lnTo>
                  <a:pt x="92540" y="47180"/>
                </a:lnTo>
                <a:lnTo>
                  <a:pt x="92520" y="47150"/>
                </a:lnTo>
                <a:lnTo>
                  <a:pt x="92520" y="47120"/>
                </a:lnTo>
                <a:lnTo>
                  <a:pt x="92500" y="47120"/>
                </a:lnTo>
                <a:lnTo>
                  <a:pt x="92490" y="47120"/>
                </a:lnTo>
                <a:lnTo>
                  <a:pt x="92490" y="47130"/>
                </a:lnTo>
                <a:lnTo>
                  <a:pt x="92490" y="47140"/>
                </a:lnTo>
                <a:lnTo>
                  <a:pt x="92500" y="47150"/>
                </a:lnTo>
                <a:lnTo>
                  <a:pt x="92500" y="47160"/>
                </a:lnTo>
                <a:lnTo>
                  <a:pt x="92490" y="47180"/>
                </a:lnTo>
                <a:lnTo>
                  <a:pt x="92500" y="47230"/>
                </a:lnTo>
                <a:lnTo>
                  <a:pt x="92500" y="47240"/>
                </a:lnTo>
                <a:lnTo>
                  <a:pt x="92480" y="47250"/>
                </a:lnTo>
                <a:lnTo>
                  <a:pt x="92460" y="47260"/>
                </a:lnTo>
                <a:lnTo>
                  <a:pt x="92420" y="47280"/>
                </a:lnTo>
                <a:lnTo>
                  <a:pt x="92410" y="47280"/>
                </a:lnTo>
                <a:lnTo>
                  <a:pt x="92410" y="47290"/>
                </a:lnTo>
                <a:lnTo>
                  <a:pt x="92430" y="47310"/>
                </a:lnTo>
                <a:lnTo>
                  <a:pt x="92430" y="47320"/>
                </a:lnTo>
                <a:lnTo>
                  <a:pt x="92430" y="47330"/>
                </a:lnTo>
                <a:lnTo>
                  <a:pt x="92420" y="47340"/>
                </a:lnTo>
                <a:lnTo>
                  <a:pt x="92380" y="47370"/>
                </a:lnTo>
                <a:lnTo>
                  <a:pt x="92370" y="47380"/>
                </a:lnTo>
                <a:lnTo>
                  <a:pt x="92300" y="47490"/>
                </a:lnTo>
                <a:lnTo>
                  <a:pt x="92180" y="47650"/>
                </a:lnTo>
                <a:lnTo>
                  <a:pt x="92070" y="47800"/>
                </a:lnTo>
                <a:lnTo>
                  <a:pt x="92020" y="47850"/>
                </a:lnTo>
                <a:lnTo>
                  <a:pt x="92000" y="47870"/>
                </a:lnTo>
                <a:lnTo>
                  <a:pt x="91970" y="47880"/>
                </a:lnTo>
                <a:lnTo>
                  <a:pt x="91910" y="47870"/>
                </a:lnTo>
                <a:lnTo>
                  <a:pt x="91910" y="47860"/>
                </a:lnTo>
                <a:lnTo>
                  <a:pt x="91910" y="47830"/>
                </a:lnTo>
                <a:lnTo>
                  <a:pt x="91910" y="47770"/>
                </a:lnTo>
                <a:lnTo>
                  <a:pt x="91910" y="47740"/>
                </a:lnTo>
                <a:lnTo>
                  <a:pt x="91930" y="47700"/>
                </a:lnTo>
                <a:lnTo>
                  <a:pt x="91940" y="47670"/>
                </a:lnTo>
                <a:lnTo>
                  <a:pt x="91940" y="47660"/>
                </a:lnTo>
                <a:lnTo>
                  <a:pt x="91930" y="47630"/>
                </a:lnTo>
                <a:lnTo>
                  <a:pt x="91930" y="47620"/>
                </a:lnTo>
                <a:lnTo>
                  <a:pt x="91940" y="47600"/>
                </a:lnTo>
                <a:lnTo>
                  <a:pt x="91950" y="47510"/>
                </a:lnTo>
                <a:lnTo>
                  <a:pt x="91960" y="47480"/>
                </a:lnTo>
                <a:lnTo>
                  <a:pt x="91980" y="47470"/>
                </a:lnTo>
                <a:lnTo>
                  <a:pt x="92010" y="47430"/>
                </a:lnTo>
                <a:lnTo>
                  <a:pt x="92020" y="47410"/>
                </a:lnTo>
                <a:lnTo>
                  <a:pt x="92020" y="47370"/>
                </a:lnTo>
                <a:lnTo>
                  <a:pt x="92010" y="47320"/>
                </a:lnTo>
                <a:lnTo>
                  <a:pt x="92010" y="47300"/>
                </a:lnTo>
                <a:lnTo>
                  <a:pt x="92010" y="47270"/>
                </a:lnTo>
                <a:lnTo>
                  <a:pt x="92020" y="47240"/>
                </a:lnTo>
                <a:lnTo>
                  <a:pt x="92010" y="47200"/>
                </a:lnTo>
                <a:lnTo>
                  <a:pt x="92000" y="47170"/>
                </a:lnTo>
                <a:lnTo>
                  <a:pt x="91990" y="47160"/>
                </a:lnTo>
                <a:lnTo>
                  <a:pt x="92020" y="47170"/>
                </a:lnTo>
                <a:lnTo>
                  <a:pt x="92040" y="47160"/>
                </a:lnTo>
                <a:lnTo>
                  <a:pt x="92060" y="47130"/>
                </a:lnTo>
                <a:lnTo>
                  <a:pt x="92070" y="47090"/>
                </a:lnTo>
                <a:lnTo>
                  <a:pt x="92060" y="47080"/>
                </a:lnTo>
                <a:lnTo>
                  <a:pt x="92080" y="47060"/>
                </a:lnTo>
                <a:lnTo>
                  <a:pt x="92090" y="47050"/>
                </a:lnTo>
                <a:lnTo>
                  <a:pt x="92090" y="47040"/>
                </a:lnTo>
                <a:lnTo>
                  <a:pt x="92080" y="47030"/>
                </a:lnTo>
                <a:lnTo>
                  <a:pt x="92070" y="47040"/>
                </a:lnTo>
                <a:lnTo>
                  <a:pt x="92060" y="47050"/>
                </a:lnTo>
                <a:lnTo>
                  <a:pt x="92050" y="47060"/>
                </a:lnTo>
                <a:lnTo>
                  <a:pt x="92040" y="47060"/>
                </a:lnTo>
                <a:lnTo>
                  <a:pt x="92010" y="47050"/>
                </a:lnTo>
                <a:lnTo>
                  <a:pt x="92000" y="47040"/>
                </a:lnTo>
                <a:lnTo>
                  <a:pt x="91880" y="47080"/>
                </a:lnTo>
                <a:lnTo>
                  <a:pt x="91850" y="47100"/>
                </a:lnTo>
                <a:lnTo>
                  <a:pt x="91810" y="47170"/>
                </a:lnTo>
                <a:lnTo>
                  <a:pt x="91800" y="47180"/>
                </a:lnTo>
                <a:lnTo>
                  <a:pt x="91810" y="47200"/>
                </a:lnTo>
                <a:lnTo>
                  <a:pt x="91830" y="47180"/>
                </a:lnTo>
                <a:lnTo>
                  <a:pt x="91870" y="47120"/>
                </a:lnTo>
                <a:lnTo>
                  <a:pt x="91890" y="47110"/>
                </a:lnTo>
                <a:lnTo>
                  <a:pt x="91950" y="47090"/>
                </a:lnTo>
                <a:lnTo>
                  <a:pt x="91980" y="47080"/>
                </a:lnTo>
                <a:lnTo>
                  <a:pt x="91940" y="47100"/>
                </a:lnTo>
                <a:lnTo>
                  <a:pt x="91910" y="47100"/>
                </a:lnTo>
                <a:lnTo>
                  <a:pt x="91880" y="47120"/>
                </a:lnTo>
                <a:lnTo>
                  <a:pt x="91820" y="47200"/>
                </a:lnTo>
                <a:lnTo>
                  <a:pt x="91750" y="47230"/>
                </a:lnTo>
                <a:lnTo>
                  <a:pt x="91720" y="47250"/>
                </a:lnTo>
                <a:lnTo>
                  <a:pt x="91700" y="47290"/>
                </a:lnTo>
                <a:lnTo>
                  <a:pt x="91670" y="47320"/>
                </a:lnTo>
                <a:lnTo>
                  <a:pt x="91640" y="47340"/>
                </a:lnTo>
                <a:lnTo>
                  <a:pt x="91540" y="47380"/>
                </a:lnTo>
                <a:lnTo>
                  <a:pt x="91510" y="47380"/>
                </a:lnTo>
                <a:lnTo>
                  <a:pt x="91500" y="47330"/>
                </a:lnTo>
                <a:lnTo>
                  <a:pt x="91490" y="47350"/>
                </a:lnTo>
                <a:lnTo>
                  <a:pt x="91490" y="47370"/>
                </a:lnTo>
                <a:lnTo>
                  <a:pt x="91490" y="47390"/>
                </a:lnTo>
                <a:lnTo>
                  <a:pt x="91500" y="47410"/>
                </a:lnTo>
                <a:lnTo>
                  <a:pt x="91470" y="47440"/>
                </a:lnTo>
                <a:lnTo>
                  <a:pt x="91400" y="47480"/>
                </a:lnTo>
                <a:lnTo>
                  <a:pt x="91370" y="47530"/>
                </a:lnTo>
                <a:lnTo>
                  <a:pt x="91360" y="47540"/>
                </a:lnTo>
                <a:lnTo>
                  <a:pt x="91350" y="47540"/>
                </a:lnTo>
                <a:lnTo>
                  <a:pt x="91340" y="47540"/>
                </a:lnTo>
                <a:lnTo>
                  <a:pt x="91330" y="47530"/>
                </a:lnTo>
                <a:lnTo>
                  <a:pt x="91330" y="47520"/>
                </a:lnTo>
                <a:lnTo>
                  <a:pt x="91330" y="47510"/>
                </a:lnTo>
                <a:lnTo>
                  <a:pt x="91320" y="47500"/>
                </a:lnTo>
                <a:lnTo>
                  <a:pt x="91320" y="47490"/>
                </a:lnTo>
                <a:lnTo>
                  <a:pt x="91320" y="47480"/>
                </a:lnTo>
                <a:lnTo>
                  <a:pt x="91320" y="47470"/>
                </a:lnTo>
                <a:lnTo>
                  <a:pt x="91330" y="47460"/>
                </a:lnTo>
                <a:lnTo>
                  <a:pt x="91340" y="47440"/>
                </a:lnTo>
                <a:lnTo>
                  <a:pt x="91320" y="47450"/>
                </a:lnTo>
                <a:lnTo>
                  <a:pt x="91310" y="47460"/>
                </a:lnTo>
                <a:lnTo>
                  <a:pt x="91300" y="47480"/>
                </a:lnTo>
                <a:lnTo>
                  <a:pt x="91290" y="47500"/>
                </a:lnTo>
                <a:lnTo>
                  <a:pt x="91270" y="47520"/>
                </a:lnTo>
                <a:lnTo>
                  <a:pt x="91250" y="47510"/>
                </a:lnTo>
                <a:lnTo>
                  <a:pt x="91220" y="47490"/>
                </a:lnTo>
                <a:lnTo>
                  <a:pt x="91220" y="47500"/>
                </a:lnTo>
                <a:lnTo>
                  <a:pt x="91220" y="47510"/>
                </a:lnTo>
                <a:lnTo>
                  <a:pt x="91230" y="47540"/>
                </a:lnTo>
                <a:lnTo>
                  <a:pt x="91220" y="47550"/>
                </a:lnTo>
                <a:lnTo>
                  <a:pt x="91230" y="47570"/>
                </a:lnTo>
                <a:lnTo>
                  <a:pt x="91240" y="47570"/>
                </a:lnTo>
                <a:lnTo>
                  <a:pt x="91250" y="47560"/>
                </a:lnTo>
                <a:lnTo>
                  <a:pt x="91260" y="47540"/>
                </a:lnTo>
                <a:lnTo>
                  <a:pt x="91270" y="47540"/>
                </a:lnTo>
                <a:lnTo>
                  <a:pt x="91290" y="47550"/>
                </a:lnTo>
                <a:lnTo>
                  <a:pt x="91300" y="47550"/>
                </a:lnTo>
                <a:lnTo>
                  <a:pt x="91300" y="47560"/>
                </a:lnTo>
                <a:lnTo>
                  <a:pt x="91310" y="47600"/>
                </a:lnTo>
                <a:lnTo>
                  <a:pt x="91310" y="47620"/>
                </a:lnTo>
                <a:lnTo>
                  <a:pt x="91320" y="47630"/>
                </a:lnTo>
                <a:lnTo>
                  <a:pt x="91340" y="47650"/>
                </a:lnTo>
                <a:lnTo>
                  <a:pt x="91350" y="47670"/>
                </a:lnTo>
                <a:lnTo>
                  <a:pt x="91330" y="47670"/>
                </a:lnTo>
                <a:lnTo>
                  <a:pt x="91320" y="47690"/>
                </a:lnTo>
                <a:lnTo>
                  <a:pt x="91300" y="47740"/>
                </a:lnTo>
                <a:lnTo>
                  <a:pt x="91230" y="47850"/>
                </a:lnTo>
                <a:lnTo>
                  <a:pt x="91210" y="47860"/>
                </a:lnTo>
                <a:lnTo>
                  <a:pt x="91170" y="47870"/>
                </a:lnTo>
                <a:lnTo>
                  <a:pt x="91150" y="47880"/>
                </a:lnTo>
                <a:lnTo>
                  <a:pt x="91140" y="47910"/>
                </a:lnTo>
                <a:lnTo>
                  <a:pt x="91120" y="47920"/>
                </a:lnTo>
                <a:lnTo>
                  <a:pt x="91100" y="47920"/>
                </a:lnTo>
                <a:lnTo>
                  <a:pt x="91090" y="47910"/>
                </a:lnTo>
                <a:lnTo>
                  <a:pt x="91080" y="47890"/>
                </a:lnTo>
                <a:lnTo>
                  <a:pt x="91080" y="47870"/>
                </a:lnTo>
                <a:lnTo>
                  <a:pt x="91070" y="47860"/>
                </a:lnTo>
                <a:lnTo>
                  <a:pt x="91080" y="47850"/>
                </a:lnTo>
                <a:lnTo>
                  <a:pt x="91080" y="47840"/>
                </a:lnTo>
                <a:lnTo>
                  <a:pt x="91080" y="47830"/>
                </a:lnTo>
                <a:lnTo>
                  <a:pt x="91080" y="47820"/>
                </a:lnTo>
                <a:lnTo>
                  <a:pt x="91070" y="47810"/>
                </a:lnTo>
                <a:lnTo>
                  <a:pt x="91060" y="47770"/>
                </a:lnTo>
                <a:lnTo>
                  <a:pt x="91040" y="47710"/>
                </a:lnTo>
                <a:lnTo>
                  <a:pt x="91030" y="47680"/>
                </a:lnTo>
                <a:lnTo>
                  <a:pt x="91020" y="47670"/>
                </a:lnTo>
                <a:lnTo>
                  <a:pt x="90980" y="47620"/>
                </a:lnTo>
                <a:lnTo>
                  <a:pt x="90930" y="47550"/>
                </a:lnTo>
                <a:lnTo>
                  <a:pt x="90920" y="47530"/>
                </a:lnTo>
                <a:lnTo>
                  <a:pt x="90900" y="47520"/>
                </a:lnTo>
                <a:lnTo>
                  <a:pt x="90870" y="47510"/>
                </a:lnTo>
                <a:lnTo>
                  <a:pt x="90850" y="47520"/>
                </a:lnTo>
                <a:lnTo>
                  <a:pt x="90830" y="47530"/>
                </a:lnTo>
                <a:lnTo>
                  <a:pt x="90830" y="47540"/>
                </a:lnTo>
                <a:lnTo>
                  <a:pt x="90830" y="47560"/>
                </a:lnTo>
                <a:lnTo>
                  <a:pt x="90820" y="47560"/>
                </a:lnTo>
                <a:lnTo>
                  <a:pt x="90800" y="47540"/>
                </a:lnTo>
                <a:lnTo>
                  <a:pt x="90790" y="47550"/>
                </a:lnTo>
                <a:lnTo>
                  <a:pt x="90790" y="47580"/>
                </a:lnTo>
                <a:lnTo>
                  <a:pt x="90800" y="47610"/>
                </a:lnTo>
                <a:lnTo>
                  <a:pt x="90820" y="47630"/>
                </a:lnTo>
                <a:lnTo>
                  <a:pt x="90800" y="47670"/>
                </a:lnTo>
                <a:lnTo>
                  <a:pt x="90760" y="47680"/>
                </a:lnTo>
                <a:lnTo>
                  <a:pt x="90720" y="47690"/>
                </a:lnTo>
                <a:lnTo>
                  <a:pt x="90690" y="47700"/>
                </a:lnTo>
                <a:lnTo>
                  <a:pt x="90680" y="47720"/>
                </a:lnTo>
                <a:lnTo>
                  <a:pt x="90660" y="47730"/>
                </a:lnTo>
                <a:lnTo>
                  <a:pt x="90660" y="47750"/>
                </a:lnTo>
                <a:lnTo>
                  <a:pt x="90660" y="47780"/>
                </a:lnTo>
                <a:lnTo>
                  <a:pt x="90670" y="47800"/>
                </a:lnTo>
                <a:lnTo>
                  <a:pt x="90700" y="47820"/>
                </a:lnTo>
                <a:lnTo>
                  <a:pt x="90710" y="47840"/>
                </a:lnTo>
                <a:lnTo>
                  <a:pt x="90690" y="47840"/>
                </a:lnTo>
                <a:lnTo>
                  <a:pt x="90640" y="47810"/>
                </a:lnTo>
                <a:lnTo>
                  <a:pt x="90630" y="47810"/>
                </a:lnTo>
                <a:lnTo>
                  <a:pt x="90620" y="47810"/>
                </a:lnTo>
                <a:lnTo>
                  <a:pt x="90620" y="47770"/>
                </a:lnTo>
                <a:lnTo>
                  <a:pt x="90620" y="47760"/>
                </a:lnTo>
                <a:lnTo>
                  <a:pt x="90640" y="47760"/>
                </a:lnTo>
                <a:lnTo>
                  <a:pt x="90650" y="47760"/>
                </a:lnTo>
                <a:lnTo>
                  <a:pt x="90650" y="47750"/>
                </a:lnTo>
                <a:lnTo>
                  <a:pt x="90660" y="47740"/>
                </a:lnTo>
                <a:lnTo>
                  <a:pt x="90660" y="47730"/>
                </a:lnTo>
                <a:lnTo>
                  <a:pt x="90680" y="47710"/>
                </a:lnTo>
                <a:lnTo>
                  <a:pt x="90690" y="47700"/>
                </a:lnTo>
                <a:lnTo>
                  <a:pt x="90720" y="47660"/>
                </a:lnTo>
                <a:lnTo>
                  <a:pt x="90700" y="47660"/>
                </a:lnTo>
                <a:lnTo>
                  <a:pt x="90670" y="47670"/>
                </a:lnTo>
                <a:lnTo>
                  <a:pt x="90660" y="47670"/>
                </a:lnTo>
                <a:lnTo>
                  <a:pt x="90650" y="47660"/>
                </a:lnTo>
                <a:lnTo>
                  <a:pt x="90630" y="47630"/>
                </a:lnTo>
                <a:lnTo>
                  <a:pt x="90610" y="47620"/>
                </a:lnTo>
                <a:lnTo>
                  <a:pt x="90600" y="47610"/>
                </a:lnTo>
                <a:lnTo>
                  <a:pt x="90540" y="47610"/>
                </a:lnTo>
                <a:lnTo>
                  <a:pt x="90500" y="47630"/>
                </a:lnTo>
                <a:lnTo>
                  <a:pt x="90500" y="47620"/>
                </a:lnTo>
                <a:lnTo>
                  <a:pt x="90510" y="47620"/>
                </a:lnTo>
                <a:lnTo>
                  <a:pt x="90510" y="47610"/>
                </a:lnTo>
                <a:lnTo>
                  <a:pt x="90510" y="47600"/>
                </a:lnTo>
                <a:lnTo>
                  <a:pt x="90480" y="47580"/>
                </a:lnTo>
                <a:lnTo>
                  <a:pt x="90480" y="47590"/>
                </a:lnTo>
                <a:lnTo>
                  <a:pt x="90470" y="47600"/>
                </a:lnTo>
                <a:lnTo>
                  <a:pt x="90460" y="47600"/>
                </a:lnTo>
                <a:lnTo>
                  <a:pt x="90450" y="47600"/>
                </a:lnTo>
                <a:lnTo>
                  <a:pt x="90440" y="47600"/>
                </a:lnTo>
                <a:lnTo>
                  <a:pt x="90430" y="47590"/>
                </a:lnTo>
                <a:lnTo>
                  <a:pt x="90370" y="47590"/>
                </a:lnTo>
                <a:lnTo>
                  <a:pt x="90360" y="47600"/>
                </a:lnTo>
                <a:lnTo>
                  <a:pt x="90350" y="47630"/>
                </a:lnTo>
                <a:lnTo>
                  <a:pt x="90360" y="47650"/>
                </a:lnTo>
                <a:lnTo>
                  <a:pt x="90380" y="47680"/>
                </a:lnTo>
                <a:lnTo>
                  <a:pt x="90390" y="47690"/>
                </a:lnTo>
                <a:lnTo>
                  <a:pt x="90400" y="47700"/>
                </a:lnTo>
                <a:lnTo>
                  <a:pt x="90410" y="47690"/>
                </a:lnTo>
                <a:lnTo>
                  <a:pt x="90440" y="47680"/>
                </a:lnTo>
                <a:lnTo>
                  <a:pt x="90440" y="47670"/>
                </a:lnTo>
                <a:lnTo>
                  <a:pt x="90440" y="47660"/>
                </a:lnTo>
                <a:lnTo>
                  <a:pt x="90450" y="47660"/>
                </a:lnTo>
                <a:lnTo>
                  <a:pt x="90460" y="47670"/>
                </a:lnTo>
                <a:lnTo>
                  <a:pt x="90450" y="47680"/>
                </a:lnTo>
                <a:lnTo>
                  <a:pt x="90430" y="47700"/>
                </a:lnTo>
                <a:lnTo>
                  <a:pt x="90410" y="47750"/>
                </a:lnTo>
                <a:lnTo>
                  <a:pt x="90400" y="47780"/>
                </a:lnTo>
                <a:lnTo>
                  <a:pt x="90390" y="47790"/>
                </a:lnTo>
                <a:lnTo>
                  <a:pt x="90380" y="47790"/>
                </a:lnTo>
                <a:lnTo>
                  <a:pt x="90320" y="47780"/>
                </a:lnTo>
                <a:lnTo>
                  <a:pt x="90300" y="47780"/>
                </a:lnTo>
                <a:lnTo>
                  <a:pt x="90280" y="47790"/>
                </a:lnTo>
                <a:lnTo>
                  <a:pt x="90240" y="47830"/>
                </a:lnTo>
                <a:lnTo>
                  <a:pt x="90230" y="47850"/>
                </a:lnTo>
                <a:lnTo>
                  <a:pt x="90190" y="47870"/>
                </a:lnTo>
                <a:lnTo>
                  <a:pt x="90200" y="47890"/>
                </a:lnTo>
                <a:lnTo>
                  <a:pt x="90200" y="47920"/>
                </a:lnTo>
                <a:lnTo>
                  <a:pt x="90190" y="47950"/>
                </a:lnTo>
                <a:lnTo>
                  <a:pt x="90190" y="47980"/>
                </a:lnTo>
                <a:lnTo>
                  <a:pt x="90190" y="47990"/>
                </a:lnTo>
                <a:lnTo>
                  <a:pt x="90200" y="48040"/>
                </a:lnTo>
                <a:lnTo>
                  <a:pt x="90200" y="48060"/>
                </a:lnTo>
                <a:lnTo>
                  <a:pt x="90200" y="48080"/>
                </a:lnTo>
                <a:lnTo>
                  <a:pt x="90210" y="48090"/>
                </a:lnTo>
                <a:lnTo>
                  <a:pt x="90210" y="48120"/>
                </a:lnTo>
                <a:lnTo>
                  <a:pt x="90190" y="48150"/>
                </a:lnTo>
                <a:lnTo>
                  <a:pt x="90160" y="48170"/>
                </a:lnTo>
                <a:lnTo>
                  <a:pt x="90150" y="48180"/>
                </a:lnTo>
                <a:lnTo>
                  <a:pt x="90130" y="48170"/>
                </a:lnTo>
                <a:lnTo>
                  <a:pt x="90120" y="48170"/>
                </a:lnTo>
                <a:lnTo>
                  <a:pt x="90090" y="48190"/>
                </a:lnTo>
                <a:lnTo>
                  <a:pt x="90080" y="48200"/>
                </a:lnTo>
                <a:lnTo>
                  <a:pt x="90070" y="48210"/>
                </a:lnTo>
                <a:lnTo>
                  <a:pt x="90080" y="48210"/>
                </a:lnTo>
                <a:lnTo>
                  <a:pt x="90090" y="48210"/>
                </a:lnTo>
                <a:lnTo>
                  <a:pt x="90090" y="48220"/>
                </a:lnTo>
                <a:lnTo>
                  <a:pt x="90080" y="48240"/>
                </a:lnTo>
                <a:lnTo>
                  <a:pt x="90070" y="48250"/>
                </a:lnTo>
                <a:lnTo>
                  <a:pt x="90070" y="48270"/>
                </a:lnTo>
                <a:lnTo>
                  <a:pt x="90070" y="48280"/>
                </a:lnTo>
                <a:lnTo>
                  <a:pt x="90100" y="48310"/>
                </a:lnTo>
                <a:lnTo>
                  <a:pt x="90140" y="48340"/>
                </a:lnTo>
                <a:lnTo>
                  <a:pt x="90150" y="48360"/>
                </a:lnTo>
                <a:lnTo>
                  <a:pt x="90160" y="48390"/>
                </a:lnTo>
                <a:lnTo>
                  <a:pt x="90170" y="48410"/>
                </a:lnTo>
                <a:lnTo>
                  <a:pt x="90170" y="48440"/>
                </a:lnTo>
                <a:lnTo>
                  <a:pt x="90160" y="48490"/>
                </a:lnTo>
                <a:lnTo>
                  <a:pt x="90160" y="48540"/>
                </a:lnTo>
                <a:lnTo>
                  <a:pt x="90150" y="48560"/>
                </a:lnTo>
                <a:lnTo>
                  <a:pt x="90150" y="48580"/>
                </a:lnTo>
                <a:lnTo>
                  <a:pt x="90140" y="48590"/>
                </a:lnTo>
                <a:lnTo>
                  <a:pt x="90130" y="48600"/>
                </a:lnTo>
                <a:lnTo>
                  <a:pt x="90120" y="48600"/>
                </a:lnTo>
                <a:lnTo>
                  <a:pt x="90100" y="48600"/>
                </a:lnTo>
                <a:lnTo>
                  <a:pt x="90110" y="48590"/>
                </a:lnTo>
                <a:lnTo>
                  <a:pt x="90120" y="48570"/>
                </a:lnTo>
                <a:lnTo>
                  <a:pt x="90140" y="48550"/>
                </a:lnTo>
                <a:lnTo>
                  <a:pt x="90140" y="48540"/>
                </a:lnTo>
                <a:lnTo>
                  <a:pt x="90140" y="48530"/>
                </a:lnTo>
                <a:lnTo>
                  <a:pt x="90130" y="48520"/>
                </a:lnTo>
                <a:lnTo>
                  <a:pt x="90100" y="48540"/>
                </a:lnTo>
                <a:lnTo>
                  <a:pt x="90090" y="48540"/>
                </a:lnTo>
                <a:lnTo>
                  <a:pt x="90080" y="48530"/>
                </a:lnTo>
                <a:lnTo>
                  <a:pt x="90070" y="48530"/>
                </a:lnTo>
                <a:lnTo>
                  <a:pt x="90060" y="48530"/>
                </a:lnTo>
                <a:lnTo>
                  <a:pt x="90050" y="48540"/>
                </a:lnTo>
                <a:lnTo>
                  <a:pt x="90020" y="48550"/>
                </a:lnTo>
                <a:lnTo>
                  <a:pt x="90010" y="48560"/>
                </a:lnTo>
                <a:lnTo>
                  <a:pt x="90010" y="48570"/>
                </a:lnTo>
                <a:lnTo>
                  <a:pt x="90000" y="48580"/>
                </a:lnTo>
                <a:lnTo>
                  <a:pt x="90000" y="48600"/>
                </a:lnTo>
                <a:lnTo>
                  <a:pt x="90000" y="48610"/>
                </a:lnTo>
                <a:lnTo>
                  <a:pt x="90010" y="48620"/>
                </a:lnTo>
                <a:lnTo>
                  <a:pt x="90010" y="48630"/>
                </a:lnTo>
                <a:lnTo>
                  <a:pt x="90010" y="48640"/>
                </a:lnTo>
                <a:lnTo>
                  <a:pt x="90010" y="48660"/>
                </a:lnTo>
                <a:lnTo>
                  <a:pt x="90040" y="48670"/>
                </a:lnTo>
                <a:lnTo>
                  <a:pt x="90050" y="48680"/>
                </a:lnTo>
                <a:lnTo>
                  <a:pt x="90070" y="48700"/>
                </a:lnTo>
                <a:lnTo>
                  <a:pt x="90100" y="48710"/>
                </a:lnTo>
                <a:lnTo>
                  <a:pt x="90110" y="48730"/>
                </a:lnTo>
                <a:lnTo>
                  <a:pt x="90120" y="48760"/>
                </a:lnTo>
                <a:lnTo>
                  <a:pt x="90130" y="48800"/>
                </a:lnTo>
                <a:lnTo>
                  <a:pt x="90120" y="48820"/>
                </a:lnTo>
                <a:lnTo>
                  <a:pt x="90100" y="48830"/>
                </a:lnTo>
                <a:lnTo>
                  <a:pt x="90070" y="48840"/>
                </a:lnTo>
                <a:lnTo>
                  <a:pt x="90060" y="48850"/>
                </a:lnTo>
                <a:lnTo>
                  <a:pt x="90050" y="48840"/>
                </a:lnTo>
                <a:lnTo>
                  <a:pt x="90060" y="48830"/>
                </a:lnTo>
                <a:lnTo>
                  <a:pt x="90070" y="48820"/>
                </a:lnTo>
                <a:lnTo>
                  <a:pt x="90070" y="48800"/>
                </a:lnTo>
                <a:lnTo>
                  <a:pt x="90070" y="48780"/>
                </a:lnTo>
                <a:lnTo>
                  <a:pt x="90050" y="48760"/>
                </a:lnTo>
                <a:lnTo>
                  <a:pt x="90000" y="48750"/>
                </a:lnTo>
                <a:lnTo>
                  <a:pt x="90010" y="48740"/>
                </a:lnTo>
                <a:lnTo>
                  <a:pt x="90010" y="48730"/>
                </a:lnTo>
                <a:lnTo>
                  <a:pt x="90010" y="48720"/>
                </a:lnTo>
                <a:lnTo>
                  <a:pt x="89970" y="48700"/>
                </a:lnTo>
                <a:lnTo>
                  <a:pt x="89960" y="48700"/>
                </a:lnTo>
                <a:lnTo>
                  <a:pt x="89950" y="48700"/>
                </a:lnTo>
                <a:lnTo>
                  <a:pt x="89940" y="48700"/>
                </a:lnTo>
                <a:lnTo>
                  <a:pt x="89930" y="48700"/>
                </a:lnTo>
                <a:lnTo>
                  <a:pt x="89930" y="48710"/>
                </a:lnTo>
                <a:lnTo>
                  <a:pt x="89930" y="48720"/>
                </a:lnTo>
                <a:lnTo>
                  <a:pt x="89930" y="48730"/>
                </a:lnTo>
                <a:lnTo>
                  <a:pt x="89920" y="48730"/>
                </a:lnTo>
                <a:lnTo>
                  <a:pt x="89910" y="48730"/>
                </a:lnTo>
                <a:lnTo>
                  <a:pt x="89900" y="48730"/>
                </a:lnTo>
                <a:lnTo>
                  <a:pt x="89890" y="48730"/>
                </a:lnTo>
                <a:lnTo>
                  <a:pt x="89890" y="48750"/>
                </a:lnTo>
                <a:lnTo>
                  <a:pt x="89890" y="48760"/>
                </a:lnTo>
                <a:lnTo>
                  <a:pt x="89940" y="48830"/>
                </a:lnTo>
                <a:lnTo>
                  <a:pt x="89950" y="48840"/>
                </a:lnTo>
                <a:lnTo>
                  <a:pt x="89980" y="48860"/>
                </a:lnTo>
                <a:lnTo>
                  <a:pt x="89990" y="48860"/>
                </a:lnTo>
                <a:lnTo>
                  <a:pt x="90010" y="48880"/>
                </a:lnTo>
                <a:lnTo>
                  <a:pt x="90010" y="48910"/>
                </a:lnTo>
                <a:lnTo>
                  <a:pt x="90000" y="48930"/>
                </a:lnTo>
                <a:lnTo>
                  <a:pt x="89980" y="48960"/>
                </a:lnTo>
                <a:lnTo>
                  <a:pt x="89960" y="48980"/>
                </a:lnTo>
                <a:lnTo>
                  <a:pt x="89910" y="48990"/>
                </a:lnTo>
                <a:lnTo>
                  <a:pt x="89890" y="49010"/>
                </a:lnTo>
                <a:lnTo>
                  <a:pt x="89910" y="48960"/>
                </a:lnTo>
                <a:lnTo>
                  <a:pt x="89910" y="48930"/>
                </a:lnTo>
                <a:lnTo>
                  <a:pt x="89900" y="48910"/>
                </a:lnTo>
                <a:lnTo>
                  <a:pt x="89890" y="48920"/>
                </a:lnTo>
                <a:lnTo>
                  <a:pt x="89880" y="48940"/>
                </a:lnTo>
                <a:lnTo>
                  <a:pt x="89860" y="49010"/>
                </a:lnTo>
                <a:lnTo>
                  <a:pt x="89850" y="49030"/>
                </a:lnTo>
                <a:lnTo>
                  <a:pt x="89800" y="49030"/>
                </a:lnTo>
                <a:lnTo>
                  <a:pt x="89770" y="49050"/>
                </a:lnTo>
                <a:lnTo>
                  <a:pt x="89760" y="49050"/>
                </a:lnTo>
                <a:lnTo>
                  <a:pt x="89760" y="49070"/>
                </a:lnTo>
                <a:lnTo>
                  <a:pt x="89770" y="49080"/>
                </a:lnTo>
                <a:lnTo>
                  <a:pt x="89780" y="49080"/>
                </a:lnTo>
                <a:lnTo>
                  <a:pt x="89790" y="49070"/>
                </a:lnTo>
                <a:lnTo>
                  <a:pt x="89790" y="49060"/>
                </a:lnTo>
                <a:lnTo>
                  <a:pt x="89800" y="49060"/>
                </a:lnTo>
                <a:lnTo>
                  <a:pt x="89810" y="49060"/>
                </a:lnTo>
                <a:lnTo>
                  <a:pt x="89820" y="49070"/>
                </a:lnTo>
                <a:lnTo>
                  <a:pt x="89830" y="49050"/>
                </a:lnTo>
                <a:lnTo>
                  <a:pt x="89830" y="49060"/>
                </a:lnTo>
                <a:lnTo>
                  <a:pt x="89830" y="49070"/>
                </a:lnTo>
                <a:lnTo>
                  <a:pt x="89820" y="49080"/>
                </a:lnTo>
                <a:lnTo>
                  <a:pt x="89830" y="49100"/>
                </a:lnTo>
                <a:lnTo>
                  <a:pt x="89800" y="49110"/>
                </a:lnTo>
                <a:lnTo>
                  <a:pt x="89660" y="49230"/>
                </a:lnTo>
                <a:lnTo>
                  <a:pt x="89590" y="49310"/>
                </a:lnTo>
                <a:lnTo>
                  <a:pt x="89550" y="49410"/>
                </a:lnTo>
                <a:lnTo>
                  <a:pt x="89480" y="49520"/>
                </a:lnTo>
                <a:lnTo>
                  <a:pt x="89440" y="49610"/>
                </a:lnTo>
                <a:lnTo>
                  <a:pt x="89360" y="49850"/>
                </a:lnTo>
                <a:lnTo>
                  <a:pt x="89350" y="49910"/>
                </a:lnTo>
                <a:lnTo>
                  <a:pt x="89330" y="49990"/>
                </a:lnTo>
                <a:lnTo>
                  <a:pt x="89330" y="50020"/>
                </a:lnTo>
                <a:lnTo>
                  <a:pt x="89340" y="50090"/>
                </a:lnTo>
                <a:lnTo>
                  <a:pt x="89350" y="50180"/>
                </a:lnTo>
                <a:lnTo>
                  <a:pt x="89390" y="50230"/>
                </a:lnTo>
                <a:lnTo>
                  <a:pt x="89430" y="50280"/>
                </a:lnTo>
                <a:lnTo>
                  <a:pt x="89470" y="50310"/>
                </a:lnTo>
                <a:lnTo>
                  <a:pt x="89510" y="50320"/>
                </a:lnTo>
                <a:lnTo>
                  <a:pt x="89570" y="50350"/>
                </a:lnTo>
                <a:lnTo>
                  <a:pt x="89620" y="50350"/>
                </a:lnTo>
                <a:lnTo>
                  <a:pt x="89630" y="50370"/>
                </a:lnTo>
                <a:lnTo>
                  <a:pt x="89610" y="50400"/>
                </a:lnTo>
                <a:lnTo>
                  <a:pt x="89580" y="50420"/>
                </a:lnTo>
                <a:lnTo>
                  <a:pt x="89550" y="50460"/>
                </a:lnTo>
                <a:lnTo>
                  <a:pt x="89560" y="50460"/>
                </a:lnTo>
                <a:lnTo>
                  <a:pt x="89570" y="50460"/>
                </a:lnTo>
                <a:lnTo>
                  <a:pt x="89580" y="50450"/>
                </a:lnTo>
                <a:lnTo>
                  <a:pt x="89660" y="50380"/>
                </a:lnTo>
                <a:lnTo>
                  <a:pt x="89660" y="50330"/>
                </a:lnTo>
                <a:lnTo>
                  <a:pt x="89640" y="50270"/>
                </a:lnTo>
                <a:lnTo>
                  <a:pt x="89640" y="50230"/>
                </a:lnTo>
                <a:lnTo>
                  <a:pt x="89650" y="50200"/>
                </a:lnTo>
                <a:lnTo>
                  <a:pt x="89670" y="50170"/>
                </a:lnTo>
                <a:lnTo>
                  <a:pt x="89690" y="50150"/>
                </a:lnTo>
                <a:lnTo>
                  <a:pt x="89700" y="50150"/>
                </a:lnTo>
                <a:lnTo>
                  <a:pt x="89750" y="50150"/>
                </a:lnTo>
                <a:lnTo>
                  <a:pt x="89750" y="50140"/>
                </a:lnTo>
                <a:lnTo>
                  <a:pt x="89760" y="50130"/>
                </a:lnTo>
                <a:lnTo>
                  <a:pt x="89770" y="50130"/>
                </a:lnTo>
                <a:lnTo>
                  <a:pt x="89780" y="50130"/>
                </a:lnTo>
                <a:lnTo>
                  <a:pt x="89790" y="50140"/>
                </a:lnTo>
                <a:lnTo>
                  <a:pt x="89790" y="50150"/>
                </a:lnTo>
                <a:lnTo>
                  <a:pt x="89810" y="50170"/>
                </a:lnTo>
                <a:lnTo>
                  <a:pt x="89810" y="50180"/>
                </a:lnTo>
                <a:lnTo>
                  <a:pt x="89820" y="50180"/>
                </a:lnTo>
                <a:lnTo>
                  <a:pt x="89830" y="50180"/>
                </a:lnTo>
                <a:lnTo>
                  <a:pt x="89840" y="50190"/>
                </a:lnTo>
                <a:lnTo>
                  <a:pt x="89860" y="50190"/>
                </a:lnTo>
                <a:lnTo>
                  <a:pt x="89870" y="50190"/>
                </a:lnTo>
                <a:lnTo>
                  <a:pt x="89870" y="50200"/>
                </a:lnTo>
                <a:lnTo>
                  <a:pt x="89960" y="50290"/>
                </a:lnTo>
                <a:lnTo>
                  <a:pt x="90020" y="50310"/>
                </a:lnTo>
                <a:lnTo>
                  <a:pt x="90100" y="50320"/>
                </a:lnTo>
                <a:lnTo>
                  <a:pt x="90100" y="50330"/>
                </a:lnTo>
                <a:lnTo>
                  <a:pt x="90130" y="50360"/>
                </a:lnTo>
                <a:lnTo>
                  <a:pt x="90140" y="50380"/>
                </a:lnTo>
                <a:lnTo>
                  <a:pt x="90170" y="50440"/>
                </a:lnTo>
                <a:lnTo>
                  <a:pt x="90120" y="50470"/>
                </a:lnTo>
                <a:lnTo>
                  <a:pt x="90110" y="50480"/>
                </a:lnTo>
                <a:lnTo>
                  <a:pt x="90110" y="50520"/>
                </a:lnTo>
                <a:lnTo>
                  <a:pt x="90110" y="50540"/>
                </a:lnTo>
                <a:lnTo>
                  <a:pt x="90110" y="50570"/>
                </a:lnTo>
                <a:lnTo>
                  <a:pt x="90100" y="50590"/>
                </a:lnTo>
                <a:lnTo>
                  <a:pt x="90080" y="50600"/>
                </a:lnTo>
                <a:lnTo>
                  <a:pt x="90060" y="50610"/>
                </a:lnTo>
                <a:lnTo>
                  <a:pt x="90050" y="50640"/>
                </a:lnTo>
                <a:lnTo>
                  <a:pt x="90040" y="50670"/>
                </a:lnTo>
                <a:lnTo>
                  <a:pt x="90030" y="50690"/>
                </a:lnTo>
                <a:lnTo>
                  <a:pt x="90010" y="50730"/>
                </a:lnTo>
                <a:lnTo>
                  <a:pt x="89940" y="50760"/>
                </a:lnTo>
                <a:lnTo>
                  <a:pt x="89900" y="50780"/>
                </a:lnTo>
                <a:lnTo>
                  <a:pt x="89860" y="50820"/>
                </a:lnTo>
                <a:lnTo>
                  <a:pt x="89840" y="50860"/>
                </a:lnTo>
                <a:lnTo>
                  <a:pt x="89830" y="50880"/>
                </a:lnTo>
                <a:lnTo>
                  <a:pt x="89820" y="50970"/>
                </a:lnTo>
                <a:lnTo>
                  <a:pt x="89830" y="51050"/>
                </a:lnTo>
                <a:lnTo>
                  <a:pt x="89830" y="51090"/>
                </a:lnTo>
                <a:lnTo>
                  <a:pt x="89850" y="51160"/>
                </a:lnTo>
                <a:lnTo>
                  <a:pt x="89870" y="51200"/>
                </a:lnTo>
                <a:lnTo>
                  <a:pt x="89860" y="51240"/>
                </a:lnTo>
                <a:lnTo>
                  <a:pt x="89850" y="51300"/>
                </a:lnTo>
                <a:lnTo>
                  <a:pt x="89840" y="51330"/>
                </a:lnTo>
                <a:lnTo>
                  <a:pt x="89830" y="51350"/>
                </a:lnTo>
                <a:lnTo>
                  <a:pt x="89830" y="51420"/>
                </a:lnTo>
                <a:lnTo>
                  <a:pt x="89830" y="51470"/>
                </a:lnTo>
                <a:lnTo>
                  <a:pt x="89830" y="51530"/>
                </a:lnTo>
                <a:lnTo>
                  <a:pt x="89860" y="51580"/>
                </a:lnTo>
                <a:lnTo>
                  <a:pt x="89890" y="51590"/>
                </a:lnTo>
                <a:lnTo>
                  <a:pt x="89910" y="51600"/>
                </a:lnTo>
                <a:lnTo>
                  <a:pt x="89920" y="51600"/>
                </a:lnTo>
                <a:lnTo>
                  <a:pt x="89940" y="51600"/>
                </a:lnTo>
                <a:lnTo>
                  <a:pt x="89970" y="51580"/>
                </a:lnTo>
                <a:lnTo>
                  <a:pt x="90000" y="51570"/>
                </a:lnTo>
                <a:lnTo>
                  <a:pt x="90000" y="51560"/>
                </a:lnTo>
                <a:lnTo>
                  <a:pt x="90040" y="51580"/>
                </a:lnTo>
                <a:lnTo>
                  <a:pt x="90080" y="51570"/>
                </a:lnTo>
                <a:lnTo>
                  <a:pt x="90100" y="51560"/>
                </a:lnTo>
                <a:lnTo>
                  <a:pt x="90110" y="51570"/>
                </a:lnTo>
                <a:lnTo>
                  <a:pt x="90100" y="51580"/>
                </a:lnTo>
                <a:lnTo>
                  <a:pt x="90110" y="51590"/>
                </a:lnTo>
                <a:lnTo>
                  <a:pt x="90120" y="51610"/>
                </a:lnTo>
                <a:lnTo>
                  <a:pt x="90140" y="51620"/>
                </a:lnTo>
                <a:lnTo>
                  <a:pt x="90130" y="51640"/>
                </a:lnTo>
                <a:lnTo>
                  <a:pt x="90120" y="51670"/>
                </a:lnTo>
                <a:lnTo>
                  <a:pt x="90110" y="51690"/>
                </a:lnTo>
                <a:lnTo>
                  <a:pt x="90110" y="51730"/>
                </a:lnTo>
                <a:lnTo>
                  <a:pt x="90140" y="51760"/>
                </a:lnTo>
                <a:lnTo>
                  <a:pt x="90130" y="51780"/>
                </a:lnTo>
                <a:lnTo>
                  <a:pt x="90120" y="51800"/>
                </a:lnTo>
                <a:lnTo>
                  <a:pt x="90120" y="51820"/>
                </a:lnTo>
                <a:lnTo>
                  <a:pt x="90130" y="51850"/>
                </a:lnTo>
                <a:lnTo>
                  <a:pt x="90130" y="51860"/>
                </a:lnTo>
                <a:lnTo>
                  <a:pt x="90140" y="51870"/>
                </a:lnTo>
                <a:lnTo>
                  <a:pt x="90140" y="51880"/>
                </a:lnTo>
                <a:lnTo>
                  <a:pt x="90130" y="51880"/>
                </a:lnTo>
                <a:lnTo>
                  <a:pt x="90120" y="51890"/>
                </a:lnTo>
                <a:lnTo>
                  <a:pt x="90120" y="51900"/>
                </a:lnTo>
                <a:lnTo>
                  <a:pt x="90130" y="51910"/>
                </a:lnTo>
                <a:lnTo>
                  <a:pt x="90140" y="51920"/>
                </a:lnTo>
                <a:lnTo>
                  <a:pt x="90150" y="51950"/>
                </a:lnTo>
                <a:lnTo>
                  <a:pt x="90170" y="52000"/>
                </a:lnTo>
                <a:lnTo>
                  <a:pt x="90180" y="52010"/>
                </a:lnTo>
                <a:lnTo>
                  <a:pt x="90180" y="52020"/>
                </a:lnTo>
                <a:lnTo>
                  <a:pt x="90180" y="52040"/>
                </a:lnTo>
                <a:lnTo>
                  <a:pt x="90180" y="52060"/>
                </a:lnTo>
                <a:lnTo>
                  <a:pt x="90170" y="52090"/>
                </a:lnTo>
                <a:lnTo>
                  <a:pt x="90180" y="52140"/>
                </a:lnTo>
                <a:lnTo>
                  <a:pt x="90180" y="52150"/>
                </a:lnTo>
                <a:lnTo>
                  <a:pt x="90180" y="52170"/>
                </a:lnTo>
                <a:lnTo>
                  <a:pt x="90190" y="52200"/>
                </a:lnTo>
                <a:lnTo>
                  <a:pt x="90150" y="52210"/>
                </a:lnTo>
                <a:lnTo>
                  <a:pt x="90150" y="52230"/>
                </a:lnTo>
                <a:lnTo>
                  <a:pt x="90110" y="52240"/>
                </a:lnTo>
                <a:lnTo>
                  <a:pt x="90070" y="52250"/>
                </a:lnTo>
                <a:lnTo>
                  <a:pt x="90040" y="52280"/>
                </a:lnTo>
                <a:lnTo>
                  <a:pt x="90030" y="52290"/>
                </a:lnTo>
                <a:lnTo>
                  <a:pt x="90030" y="52300"/>
                </a:lnTo>
                <a:lnTo>
                  <a:pt x="90020" y="52310"/>
                </a:lnTo>
                <a:lnTo>
                  <a:pt x="90020" y="52320"/>
                </a:lnTo>
                <a:lnTo>
                  <a:pt x="90020" y="52330"/>
                </a:lnTo>
                <a:lnTo>
                  <a:pt x="90000" y="52350"/>
                </a:lnTo>
                <a:lnTo>
                  <a:pt x="90000" y="52370"/>
                </a:lnTo>
                <a:lnTo>
                  <a:pt x="89990" y="52390"/>
                </a:lnTo>
                <a:lnTo>
                  <a:pt x="89960" y="52390"/>
                </a:lnTo>
                <a:lnTo>
                  <a:pt x="89920" y="52380"/>
                </a:lnTo>
                <a:lnTo>
                  <a:pt x="89890" y="52350"/>
                </a:lnTo>
                <a:lnTo>
                  <a:pt x="89870" y="52340"/>
                </a:lnTo>
                <a:lnTo>
                  <a:pt x="89850" y="52340"/>
                </a:lnTo>
                <a:lnTo>
                  <a:pt x="89820" y="52290"/>
                </a:lnTo>
                <a:lnTo>
                  <a:pt x="89810" y="52280"/>
                </a:lnTo>
                <a:lnTo>
                  <a:pt x="89800" y="52230"/>
                </a:lnTo>
                <a:lnTo>
                  <a:pt x="89770" y="52210"/>
                </a:lnTo>
                <a:lnTo>
                  <a:pt x="89730" y="52150"/>
                </a:lnTo>
                <a:lnTo>
                  <a:pt x="89700" y="52150"/>
                </a:lnTo>
                <a:lnTo>
                  <a:pt x="89680" y="52140"/>
                </a:lnTo>
                <a:lnTo>
                  <a:pt x="89720" y="52130"/>
                </a:lnTo>
                <a:lnTo>
                  <a:pt x="89740" y="52130"/>
                </a:lnTo>
                <a:lnTo>
                  <a:pt x="89760" y="52110"/>
                </a:lnTo>
                <a:lnTo>
                  <a:pt x="89780" y="52090"/>
                </a:lnTo>
                <a:lnTo>
                  <a:pt x="89790" y="52070"/>
                </a:lnTo>
                <a:lnTo>
                  <a:pt x="89800" y="52050"/>
                </a:lnTo>
                <a:lnTo>
                  <a:pt x="89800" y="52020"/>
                </a:lnTo>
                <a:lnTo>
                  <a:pt x="89810" y="52010"/>
                </a:lnTo>
                <a:lnTo>
                  <a:pt x="89830" y="52000"/>
                </a:lnTo>
                <a:lnTo>
                  <a:pt x="89880" y="51990"/>
                </a:lnTo>
                <a:lnTo>
                  <a:pt x="89920" y="51970"/>
                </a:lnTo>
                <a:lnTo>
                  <a:pt x="89930" y="51940"/>
                </a:lnTo>
                <a:lnTo>
                  <a:pt x="89960" y="51900"/>
                </a:lnTo>
                <a:lnTo>
                  <a:pt x="90000" y="51900"/>
                </a:lnTo>
                <a:lnTo>
                  <a:pt x="90020" y="51880"/>
                </a:lnTo>
                <a:lnTo>
                  <a:pt x="90030" y="51830"/>
                </a:lnTo>
                <a:lnTo>
                  <a:pt x="90030" y="51810"/>
                </a:lnTo>
                <a:lnTo>
                  <a:pt x="89990" y="51810"/>
                </a:lnTo>
                <a:lnTo>
                  <a:pt x="89970" y="51790"/>
                </a:lnTo>
                <a:lnTo>
                  <a:pt x="89960" y="51800"/>
                </a:lnTo>
                <a:lnTo>
                  <a:pt x="89940" y="51840"/>
                </a:lnTo>
                <a:lnTo>
                  <a:pt x="89930" y="51890"/>
                </a:lnTo>
                <a:lnTo>
                  <a:pt x="89910" y="51920"/>
                </a:lnTo>
                <a:lnTo>
                  <a:pt x="89860" y="51890"/>
                </a:lnTo>
                <a:lnTo>
                  <a:pt x="89800" y="51860"/>
                </a:lnTo>
                <a:lnTo>
                  <a:pt x="89760" y="51850"/>
                </a:lnTo>
                <a:lnTo>
                  <a:pt x="89740" y="51870"/>
                </a:lnTo>
                <a:lnTo>
                  <a:pt x="89730" y="51900"/>
                </a:lnTo>
                <a:lnTo>
                  <a:pt x="89690" y="51920"/>
                </a:lnTo>
                <a:lnTo>
                  <a:pt x="89680" y="51920"/>
                </a:lnTo>
                <a:lnTo>
                  <a:pt x="89670" y="51910"/>
                </a:lnTo>
                <a:lnTo>
                  <a:pt x="89660" y="51900"/>
                </a:lnTo>
                <a:lnTo>
                  <a:pt x="89650" y="51910"/>
                </a:lnTo>
                <a:lnTo>
                  <a:pt x="89630" y="51920"/>
                </a:lnTo>
                <a:lnTo>
                  <a:pt x="89630" y="51930"/>
                </a:lnTo>
                <a:lnTo>
                  <a:pt x="89620" y="51940"/>
                </a:lnTo>
                <a:lnTo>
                  <a:pt x="89620" y="51950"/>
                </a:lnTo>
                <a:lnTo>
                  <a:pt x="89610" y="51960"/>
                </a:lnTo>
                <a:lnTo>
                  <a:pt x="89600" y="51950"/>
                </a:lnTo>
                <a:lnTo>
                  <a:pt x="89590" y="51970"/>
                </a:lnTo>
                <a:lnTo>
                  <a:pt x="89590" y="51980"/>
                </a:lnTo>
                <a:lnTo>
                  <a:pt x="89640" y="52020"/>
                </a:lnTo>
                <a:lnTo>
                  <a:pt x="89660" y="52030"/>
                </a:lnTo>
                <a:lnTo>
                  <a:pt x="89670" y="52050"/>
                </a:lnTo>
                <a:lnTo>
                  <a:pt x="89680" y="52070"/>
                </a:lnTo>
                <a:lnTo>
                  <a:pt x="89710" y="52100"/>
                </a:lnTo>
                <a:lnTo>
                  <a:pt x="89700" y="52110"/>
                </a:lnTo>
                <a:lnTo>
                  <a:pt x="89690" y="52120"/>
                </a:lnTo>
                <a:lnTo>
                  <a:pt x="89670" y="52120"/>
                </a:lnTo>
                <a:lnTo>
                  <a:pt x="89660" y="52130"/>
                </a:lnTo>
                <a:lnTo>
                  <a:pt x="89650" y="52130"/>
                </a:lnTo>
                <a:lnTo>
                  <a:pt x="89640" y="52140"/>
                </a:lnTo>
                <a:lnTo>
                  <a:pt x="89640" y="52160"/>
                </a:lnTo>
                <a:lnTo>
                  <a:pt x="89610" y="52160"/>
                </a:lnTo>
                <a:lnTo>
                  <a:pt x="89600" y="52170"/>
                </a:lnTo>
                <a:lnTo>
                  <a:pt x="89560" y="52190"/>
                </a:lnTo>
                <a:lnTo>
                  <a:pt x="89510" y="52210"/>
                </a:lnTo>
                <a:lnTo>
                  <a:pt x="89440" y="52250"/>
                </a:lnTo>
                <a:lnTo>
                  <a:pt x="89420" y="52250"/>
                </a:lnTo>
                <a:lnTo>
                  <a:pt x="89410" y="52280"/>
                </a:lnTo>
                <a:lnTo>
                  <a:pt x="89400" y="52300"/>
                </a:lnTo>
                <a:lnTo>
                  <a:pt x="89370" y="52320"/>
                </a:lnTo>
                <a:lnTo>
                  <a:pt x="89360" y="52330"/>
                </a:lnTo>
                <a:lnTo>
                  <a:pt x="89360" y="52350"/>
                </a:lnTo>
                <a:lnTo>
                  <a:pt x="89360" y="52360"/>
                </a:lnTo>
                <a:lnTo>
                  <a:pt x="89380" y="52370"/>
                </a:lnTo>
                <a:lnTo>
                  <a:pt x="89370" y="52390"/>
                </a:lnTo>
                <a:lnTo>
                  <a:pt x="89350" y="52430"/>
                </a:lnTo>
                <a:lnTo>
                  <a:pt x="89350" y="52480"/>
                </a:lnTo>
                <a:lnTo>
                  <a:pt x="89310" y="52520"/>
                </a:lnTo>
                <a:lnTo>
                  <a:pt x="89300" y="52560"/>
                </a:lnTo>
                <a:lnTo>
                  <a:pt x="89280" y="52590"/>
                </a:lnTo>
                <a:lnTo>
                  <a:pt x="89290" y="52630"/>
                </a:lnTo>
                <a:lnTo>
                  <a:pt x="89270" y="52680"/>
                </a:lnTo>
                <a:lnTo>
                  <a:pt x="89230" y="52730"/>
                </a:lnTo>
                <a:lnTo>
                  <a:pt x="89210" y="52790"/>
                </a:lnTo>
                <a:lnTo>
                  <a:pt x="89210" y="52820"/>
                </a:lnTo>
                <a:lnTo>
                  <a:pt x="89190" y="52840"/>
                </a:lnTo>
                <a:lnTo>
                  <a:pt x="89190" y="52900"/>
                </a:lnTo>
                <a:lnTo>
                  <a:pt x="89190" y="52940"/>
                </a:lnTo>
                <a:lnTo>
                  <a:pt x="89180" y="53000"/>
                </a:lnTo>
                <a:lnTo>
                  <a:pt x="89180" y="53090"/>
                </a:lnTo>
                <a:lnTo>
                  <a:pt x="89180" y="53120"/>
                </a:lnTo>
                <a:lnTo>
                  <a:pt x="89190" y="53150"/>
                </a:lnTo>
                <a:lnTo>
                  <a:pt x="89190" y="53190"/>
                </a:lnTo>
                <a:lnTo>
                  <a:pt x="89200" y="53250"/>
                </a:lnTo>
                <a:lnTo>
                  <a:pt x="89220" y="53310"/>
                </a:lnTo>
                <a:lnTo>
                  <a:pt x="89240" y="53360"/>
                </a:lnTo>
                <a:lnTo>
                  <a:pt x="89260" y="53420"/>
                </a:lnTo>
                <a:lnTo>
                  <a:pt x="89270" y="53440"/>
                </a:lnTo>
                <a:lnTo>
                  <a:pt x="89310" y="53470"/>
                </a:lnTo>
                <a:lnTo>
                  <a:pt x="89330" y="53490"/>
                </a:lnTo>
                <a:lnTo>
                  <a:pt x="89360" y="53550"/>
                </a:lnTo>
                <a:lnTo>
                  <a:pt x="89370" y="53590"/>
                </a:lnTo>
                <a:lnTo>
                  <a:pt x="89380" y="53610"/>
                </a:lnTo>
                <a:lnTo>
                  <a:pt x="89410" y="53640"/>
                </a:lnTo>
                <a:lnTo>
                  <a:pt x="89430" y="53660"/>
                </a:lnTo>
                <a:lnTo>
                  <a:pt x="89430" y="53670"/>
                </a:lnTo>
                <a:lnTo>
                  <a:pt x="89420" y="53680"/>
                </a:lnTo>
                <a:lnTo>
                  <a:pt x="89410" y="53690"/>
                </a:lnTo>
                <a:lnTo>
                  <a:pt x="89400" y="53700"/>
                </a:lnTo>
                <a:lnTo>
                  <a:pt x="89400" y="53710"/>
                </a:lnTo>
                <a:lnTo>
                  <a:pt x="89410" y="53740"/>
                </a:lnTo>
                <a:lnTo>
                  <a:pt x="89420" y="53760"/>
                </a:lnTo>
                <a:lnTo>
                  <a:pt x="89410" y="53770"/>
                </a:lnTo>
                <a:lnTo>
                  <a:pt x="89400" y="53790"/>
                </a:lnTo>
                <a:lnTo>
                  <a:pt x="89390" y="53800"/>
                </a:lnTo>
                <a:lnTo>
                  <a:pt x="89380" y="53800"/>
                </a:lnTo>
                <a:lnTo>
                  <a:pt x="89360" y="53810"/>
                </a:lnTo>
                <a:lnTo>
                  <a:pt x="89340" y="53830"/>
                </a:lnTo>
                <a:lnTo>
                  <a:pt x="89340" y="53840"/>
                </a:lnTo>
                <a:lnTo>
                  <a:pt x="89330" y="53850"/>
                </a:lnTo>
                <a:lnTo>
                  <a:pt x="89330" y="53860"/>
                </a:lnTo>
                <a:lnTo>
                  <a:pt x="89320" y="53870"/>
                </a:lnTo>
                <a:lnTo>
                  <a:pt x="89310" y="53880"/>
                </a:lnTo>
                <a:lnTo>
                  <a:pt x="89300" y="53890"/>
                </a:lnTo>
                <a:lnTo>
                  <a:pt x="89290" y="53900"/>
                </a:lnTo>
                <a:lnTo>
                  <a:pt x="89260" y="53920"/>
                </a:lnTo>
                <a:lnTo>
                  <a:pt x="89250" y="53930"/>
                </a:lnTo>
                <a:lnTo>
                  <a:pt x="89240" y="53940"/>
                </a:lnTo>
                <a:lnTo>
                  <a:pt x="89220" y="53950"/>
                </a:lnTo>
                <a:lnTo>
                  <a:pt x="89210" y="53960"/>
                </a:lnTo>
                <a:lnTo>
                  <a:pt x="89190" y="54010"/>
                </a:lnTo>
                <a:lnTo>
                  <a:pt x="89180" y="54030"/>
                </a:lnTo>
                <a:lnTo>
                  <a:pt x="89160" y="54040"/>
                </a:lnTo>
                <a:lnTo>
                  <a:pt x="89150" y="54040"/>
                </a:lnTo>
                <a:lnTo>
                  <a:pt x="89140" y="54040"/>
                </a:lnTo>
                <a:lnTo>
                  <a:pt x="89120" y="54040"/>
                </a:lnTo>
                <a:lnTo>
                  <a:pt x="89120" y="54030"/>
                </a:lnTo>
                <a:lnTo>
                  <a:pt x="89110" y="54020"/>
                </a:lnTo>
                <a:lnTo>
                  <a:pt x="89070" y="54030"/>
                </a:lnTo>
                <a:lnTo>
                  <a:pt x="89000" y="54030"/>
                </a:lnTo>
                <a:lnTo>
                  <a:pt x="88930" y="54060"/>
                </a:lnTo>
                <a:lnTo>
                  <a:pt x="88900" y="54060"/>
                </a:lnTo>
                <a:lnTo>
                  <a:pt x="88880" y="54050"/>
                </a:lnTo>
                <a:lnTo>
                  <a:pt x="88870" y="54040"/>
                </a:lnTo>
                <a:lnTo>
                  <a:pt x="88860" y="54030"/>
                </a:lnTo>
                <a:lnTo>
                  <a:pt x="88850" y="54020"/>
                </a:lnTo>
                <a:lnTo>
                  <a:pt x="88840" y="54010"/>
                </a:lnTo>
                <a:lnTo>
                  <a:pt x="88840" y="53980"/>
                </a:lnTo>
                <a:lnTo>
                  <a:pt x="88840" y="53970"/>
                </a:lnTo>
                <a:lnTo>
                  <a:pt x="88800" y="53950"/>
                </a:lnTo>
                <a:lnTo>
                  <a:pt x="88750" y="53950"/>
                </a:lnTo>
                <a:lnTo>
                  <a:pt x="88640" y="53970"/>
                </a:lnTo>
                <a:lnTo>
                  <a:pt x="88540" y="54010"/>
                </a:lnTo>
                <a:lnTo>
                  <a:pt x="88540" y="54020"/>
                </a:lnTo>
                <a:lnTo>
                  <a:pt x="88530" y="54030"/>
                </a:lnTo>
                <a:lnTo>
                  <a:pt x="88410" y="54120"/>
                </a:lnTo>
                <a:lnTo>
                  <a:pt x="88390" y="54150"/>
                </a:lnTo>
                <a:lnTo>
                  <a:pt x="88340" y="54180"/>
                </a:lnTo>
                <a:lnTo>
                  <a:pt x="88290" y="54250"/>
                </a:lnTo>
                <a:lnTo>
                  <a:pt x="88250" y="54290"/>
                </a:lnTo>
                <a:lnTo>
                  <a:pt x="88240" y="54310"/>
                </a:lnTo>
                <a:lnTo>
                  <a:pt x="88230" y="54320"/>
                </a:lnTo>
                <a:lnTo>
                  <a:pt x="88220" y="54330"/>
                </a:lnTo>
                <a:lnTo>
                  <a:pt x="88180" y="54340"/>
                </a:lnTo>
                <a:lnTo>
                  <a:pt x="88150" y="54360"/>
                </a:lnTo>
                <a:lnTo>
                  <a:pt x="88110" y="54400"/>
                </a:lnTo>
                <a:lnTo>
                  <a:pt x="88080" y="54450"/>
                </a:lnTo>
                <a:lnTo>
                  <a:pt x="88070" y="54480"/>
                </a:lnTo>
                <a:lnTo>
                  <a:pt x="88050" y="54540"/>
                </a:lnTo>
                <a:lnTo>
                  <a:pt x="88030" y="54580"/>
                </a:lnTo>
                <a:lnTo>
                  <a:pt x="88020" y="54610"/>
                </a:lnTo>
                <a:lnTo>
                  <a:pt x="87980" y="54800"/>
                </a:lnTo>
                <a:lnTo>
                  <a:pt x="87980" y="54860"/>
                </a:lnTo>
                <a:lnTo>
                  <a:pt x="88000" y="54910"/>
                </a:lnTo>
                <a:lnTo>
                  <a:pt x="87990" y="54920"/>
                </a:lnTo>
                <a:lnTo>
                  <a:pt x="87980" y="54930"/>
                </a:lnTo>
                <a:lnTo>
                  <a:pt x="87970" y="54950"/>
                </a:lnTo>
                <a:lnTo>
                  <a:pt x="87980" y="54960"/>
                </a:lnTo>
                <a:lnTo>
                  <a:pt x="88000" y="54980"/>
                </a:lnTo>
                <a:lnTo>
                  <a:pt x="88020" y="55000"/>
                </a:lnTo>
                <a:lnTo>
                  <a:pt x="88030" y="55020"/>
                </a:lnTo>
                <a:lnTo>
                  <a:pt x="88030" y="55000"/>
                </a:lnTo>
                <a:lnTo>
                  <a:pt x="88020" y="54980"/>
                </a:lnTo>
                <a:lnTo>
                  <a:pt x="88010" y="54960"/>
                </a:lnTo>
                <a:lnTo>
                  <a:pt x="88000" y="54940"/>
                </a:lnTo>
                <a:lnTo>
                  <a:pt x="88020" y="54940"/>
                </a:lnTo>
                <a:lnTo>
                  <a:pt x="88040" y="54960"/>
                </a:lnTo>
                <a:lnTo>
                  <a:pt x="88060" y="55040"/>
                </a:lnTo>
                <a:lnTo>
                  <a:pt x="88050" y="55060"/>
                </a:lnTo>
                <a:lnTo>
                  <a:pt x="88050" y="55120"/>
                </a:lnTo>
                <a:lnTo>
                  <a:pt x="88050" y="55140"/>
                </a:lnTo>
                <a:lnTo>
                  <a:pt x="88030" y="55140"/>
                </a:lnTo>
                <a:lnTo>
                  <a:pt x="88000" y="55120"/>
                </a:lnTo>
                <a:lnTo>
                  <a:pt x="87980" y="55100"/>
                </a:lnTo>
                <a:lnTo>
                  <a:pt x="87970" y="55080"/>
                </a:lnTo>
                <a:lnTo>
                  <a:pt x="87960" y="55080"/>
                </a:lnTo>
                <a:lnTo>
                  <a:pt x="87960" y="55090"/>
                </a:lnTo>
                <a:lnTo>
                  <a:pt x="87950" y="55090"/>
                </a:lnTo>
                <a:lnTo>
                  <a:pt x="87950" y="55100"/>
                </a:lnTo>
                <a:lnTo>
                  <a:pt x="87960" y="55110"/>
                </a:lnTo>
                <a:lnTo>
                  <a:pt x="87960" y="55120"/>
                </a:lnTo>
                <a:lnTo>
                  <a:pt x="87960" y="55130"/>
                </a:lnTo>
                <a:lnTo>
                  <a:pt x="87950" y="55140"/>
                </a:lnTo>
                <a:lnTo>
                  <a:pt x="87960" y="55140"/>
                </a:lnTo>
                <a:lnTo>
                  <a:pt x="87970" y="55130"/>
                </a:lnTo>
                <a:lnTo>
                  <a:pt x="87980" y="55140"/>
                </a:lnTo>
                <a:lnTo>
                  <a:pt x="87990" y="55140"/>
                </a:lnTo>
                <a:lnTo>
                  <a:pt x="87990" y="55150"/>
                </a:lnTo>
                <a:lnTo>
                  <a:pt x="87990" y="55180"/>
                </a:lnTo>
                <a:lnTo>
                  <a:pt x="87990" y="55190"/>
                </a:lnTo>
                <a:lnTo>
                  <a:pt x="87990" y="55200"/>
                </a:lnTo>
                <a:lnTo>
                  <a:pt x="88000" y="55210"/>
                </a:lnTo>
                <a:lnTo>
                  <a:pt x="88000" y="55220"/>
                </a:lnTo>
                <a:lnTo>
                  <a:pt x="88010" y="55230"/>
                </a:lnTo>
                <a:lnTo>
                  <a:pt x="88020" y="55230"/>
                </a:lnTo>
                <a:lnTo>
                  <a:pt x="88030" y="55230"/>
                </a:lnTo>
                <a:lnTo>
                  <a:pt x="88040" y="55230"/>
                </a:lnTo>
                <a:lnTo>
                  <a:pt x="88030" y="55260"/>
                </a:lnTo>
                <a:lnTo>
                  <a:pt x="88030" y="55280"/>
                </a:lnTo>
                <a:lnTo>
                  <a:pt x="88030" y="55290"/>
                </a:lnTo>
                <a:lnTo>
                  <a:pt x="88040" y="55290"/>
                </a:lnTo>
                <a:lnTo>
                  <a:pt x="88060" y="55290"/>
                </a:lnTo>
                <a:lnTo>
                  <a:pt x="88060" y="55300"/>
                </a:lnTo>
                <a:lnTo>
                  <a:pt x="88060" y="55320"/>
                </a:lnTo>
                <a:lnTo>
                  <a:pt x="88050" y="55330"/>
                </a:lnTo>
                <a:lnTo>
                  <a:pt x="88040" y="55340"/>
                </a:lnTo>
                <a:lnTo>
                  <a:pt x="88030" y="55350"/>
                </a:lnTo>
                <a:lnTo>
                  <a:pt x="88030" y="55360"/>
                </a:lnTo>
                <a:lnTo>
                  <a:pt x="88030" y="55380"/>
                </a:lnTo>
                <a:lnTo>
                  <a:pt x="88060" y="55420"/>
                </a:lnTo>
                <a:lnTo>
                  <a:pt x="88060" y="55390"/>
                </a:lnTo>
                <a:lnTo>
                  <a:pt x="88070" y="55360"/>
                </a:lnTo>
                <a:lnTo>
                  <a:pt x="88080" y="55360"/>
                </a:lnTo>
                <a:lnTo>
                  <a:pt x="88090" y="55370"/>
                </a:lnTo>
                <a:lnTo>
                  <a:pt x="88090" y="55390"/>
                </a:lnTo>
                <a:lnTo>
                  <a:pt x="88090" y="55410"/>
                </a:lnTo>
                <a:lnTo>
                  <a:pt x="88100" y="55420"/>
                </a:lnTo>
                <a:lnTo>
                  <a:pt x="88100" y="55430"/>
                </a:lnTo>
                <a:lnTo>
                  <a:pt x="88100" y="55440"/>
                </a:lnTo>
                <a:lnTo>
                  <a:pt x="88100" y="55450"/>
                </a:lnTo>
                <a:lnTo>
                  <a:pt x="88110" y="55480"/>
                </a:lnTo>
                <a:lnTo>
                  <a:pt x="88110" y="55500"/>
                </a:lnTo>
                <a:lnTo>
                  <a:pt x="88110" y="55520"/>
                </a:lnTo>
                <a:lnTo>
                  <a:pt x="88120" y="55540"/>
                </a:lnTo>
                <a:lnTo>
                  <a:pt x="88090" y="55520"/>
                </a:lnTo>
                <a:lnTo>
                  <a:pt x="88080" y="55520"/>
                </a:lnTo>
                <a:lnTo>
                  <a:pt x="88080" y="55530"/>
                </a:lnTo>
                <a:lnTo>
                  <a:pt x="88070" y="55530"/>
                </a:lnTo>
                <a:lnTo>
                  <a:pt x="88060" y="55530"/>
                </a:lnTo>
                <a:lnTo>
                  <a:pt x="88060" y="55520"/>
                </a:lnTo>
                <a:lnTo>
                  <a:pt x="88050" y="55510"/>
                </a:lnTo>
                <a:lnTo>
                  <a:pt x="88050" y="55500"/>
                </a:lnTo>
                <a:lnTo>
                  <a:pt x="88040" y="55490"/>
                </a:lnTo>
                <a:lnTo>
                  <a:pt x="87950" y="55440"/>
                </a:lnTo>
                <a:lnTo>
                  <a:pt x="87940" y="55430"/>
                </a:lnTo>
                <a:lnTo>
                  <a:pt x="87930" y="55410"/>
                </a:lnTo>
                <a:lnTo>
                  <a:pt x="87930" y="55390"/>
                </a:lnTo>
                <a:lnTo>
                  <a:pt x="87950" y="55370"/>
                </a:lnTo>
                <a:lnTo>
                  <a:pt x="87960" y="55360"/>
                </a:lnTo>
                <a:lnTo>
                  <a:pt x="87970" y="55350"/>
                </a:lnTo>
                <a:lnTo>
                  <a:pt x="87940" y="55360"/>
                </a:lnTo>
                <a:lnTo>
                  <a:pt x="87930" y="55360"/>
                </a:lnTo>
                <a:lnTo>
                  <a:pt x="87910" y="55390"/>
                </a:lnTo>
                <a:lnTo>
                  <a:pt x="87900" y="55400"/>
                </a:lnTo>
                <a:lnTo>
                  <a:pt x="87890" y="55390"/>
                </a:lnTo>
                <a:lnTo>
                  <a:pt x="87880" y="55380"/>
                </a:lnTo>
                <a:lnTo>
                  <a:pt x="87850" y="55370"/>
                </a:lnTo>
                <a:lnTo>
                  <a:pt x="87820" y="55380"/>
                </a:lnTo>
                <a:lnTo>
                  <a:pt x="87750" y="55400"/>
                </a:lnTo>
                <a:lnTo>
                  <a:pt x="87740" y="55410"/>
                </a:lnTo>
                <a:lnTo>
                  <a:pt x="87730" y="55420"/>
                </a:lnTo>
                <a:lnTo>
                  <a:pt x="87710" y="55460"/>
                </a:lnTo>
                <a:lnTo>
                  <a:pt x="87690" y="55470"/>
                </a:lnTo>
                <a:lnTo>
                  <a:pt x="87670" y="55470"/>
                </a:lnTo>
                <a:lnTo>
                  <a:pt x="87660" y="55460"/>
                </a:lnTo>
                <a:lnTo>
                  <a:pt x="87630" y="55460"/>
                </a:lnTo>
                <a:lnTo>
                  <a:pt x="87620" y="55470"/>
                </a:lnTo>
                <a:lnTo>
                  <a:pt x="87600" y="55490"/>
                </a:lnTo>
                <a:lnTo>
                  <a:pt x="87590" y="55490"/>
                </a:lnTo>
                <a:lnTo>
                  <a:pt x="87580" y="55490"/>
                </a:lnTo>
                <a:lnTo>
                  <a:pt x="87550" y="55500"/>
                </a:lnTo>
                <a:lnTo>
                  <a:pt x="87450" y="55560"/>
                </a:lnTo>
                <a:lnTo>
                  <a:pt x="87370" y="55650"/>
                </a:lnTo>
                <a:lnTo>
                  <a:pt x="87290" y="55740"/>
                </a:lnTo>
                <a:lnTo>
                  <a:pt x="87270" y="55760"/>
                </a:lnTo>
                <a:lnTo>
                  <a:pt x="87260" y="55740"/>
                </a:lnTo>
                <a:lnTo>
                  <a:pt x="87250" y="55710"/>
                </a:lnTo>
                <a:lnTo>
                  <a:pt x="87240" y="55690"/>
                </a:lnTo>
                <a:lnTo>
                  <a:pt x="87240" y="55670"/>
                </a:lnTo>
                <a:lnTo>
                  <a:pt x="87250" y="55650"/>
                </a:lnTo>
                <a:lnTo>
                  <a:pt x="87240" y="55640"/>
                </a:lnTo>
                <a:lnTo>
                  <a:pt x="87210" y="55600"/>
                </a:lnTo>
                <a:lnTo>
                  <a:pt x="87200" y="55580"/>
                </a:lnTo>
                <a:lnTo>
                  <a:pt x="87190" y="55570"/>
                </a:lnTo>
                <a:lnTo>
                  <a:pt x="87170" y="55570"/>
                </a:lnTo>
                <a:lnTo>
                  <a:pt x="87160" y="55570"/>
                </a:lnTo>
                <a:lnTo>
                  <a:pt x="87150" y="55580"/>
                </a:lnTo>
                <a:lnTo>
                  <a:pt x="87150" y="55590"/>
                </a:lnTo>
                <a:lnTo>
                  <a:pt x="87130" y="55600"/>
                </a:lnTo>
                <a:lnTo>
                  <a:pt x="87110" y="55610"/>
                </a:lnTo>
                <a:lnTo>
                  <a:pt x="87100" y="55620"/>
                </a:lnTo>
                <a:lnTo>
                  <a:pt x="87090" y="55620"/>
                </a:lnTo>
                <a:lnTo>
                  <a:pt x="87090" y="55640"/>
                </a:lnTo>
                <a:lnTo>
                  <a:pt x="87090" y="55650"/>
                </a:lnTo>
                <a:lnTo>
                  <a:pt x="87100" y="55660"/>
                </a:lnTo>
                <a:lnTo>
                  <a:pt x="87110" y="55660"/>
                </a:lnTo>
                <a:lnTo>
                  <a:pt x="87110" y="55670"/>
                </a:lnTo>
                <a:lnTo>
                  <a:pt x="87100" y="55680"/>
                </a:lnTo>
                <a:lnTo>
                  <a:pt x="87090" y="55700"/>
                </a:lnTo>
                <a:lnTo>
                  <a:pt x="87100" y="55730"/>
                </a:lnTo>
                <a:lnTo>
                  <a:pt x="87120" y="55740"/>
                </a:lnTo>
                <a:lnTo>
                  <a:pt x="87140" y="55740"/>
                </a:lnTo>
                <a:lnTo>
                  <a:pt x="87160" y="55740"/>
                </a:lnTo>
                <a:lnTo>
                  <a:pt x="87150" y="55730"/>
                </a:lnTo>
                <a:lnTo>
                  <a:pt x="87150" y="55720"/>
                </a:lnTo>
                <a:lnTo>
                  <a:pt x="87130" y="55700"/>
                </a:lnTo>
                <a:lnTo>
                  <a:pt x="87140" y="55700"/>
                </a:lnTo>
                <a:lnTo>
                  <a:pt x="87160" y="55700"/>
                </a:lnTo>
                <a:lnTo>
                  <a:pt x="87170" y="55710"/>
                </a:lnTo>
                <a:lnTo>
                  <a:pt x="87190" y="55710"/>
                </a:lnTo>
                <a:lnTo>
                  <a:pt x="87210" y="55710"/>
                </a:lnTo>
                <a:lnTo>
                  <a:pt x="87220" y="55720"/>
                </a:lnTo>
                <a:lnTo>
                  <a:pt x="87220" y="55730"/>
                </a:lnTo>
                <a:lnTo>
                  <a:pt x="87230" y="55750"/>
                </a:lnTo>
                <a:lnTo>
                  <a:pt x="87220" y="55760"/>
                </a:lnTo>
                <a:lnTo>
                  <a:pt x="87210" y="55770"/>
                </a:lnTo>
                <a:lnTo>
                  <a:pt x="87220" y="55780"/>
                </a:lnTo>
                <a:lnTo>
                  <a:pt x="87220" y="55790"/>
                </a:lnTo>
                <a:lnTo>
                  <a:pt x="87220" y="55800"/>
                </a:lnTo>
                <a:lnTo>
                  <a:pt x="87210" y="55810"/>
                </a:lnTo>
                <a:lnTo>
                  <a:pt x="87200" y="55830"/>
                </a:lnTo>
                <a:lnTo>
                  <a:pt x="87190" y="55820"/>
                </a:lnTo>
                <a:lnTo>
                  <a:pt x="87180" y="55820"/>
                </a:lnTo>
                <a:lnTo>
                  <a:pt x="87170" y="55810"/>
                </a:lnTo>
                <a:lnTo>
                  <a:pt x="87180" y="55850"/>
                </a:lnTo>
                <a:lnTo>
                  <a:pt x="87170" y="55860"/>
                </a:lnTo>
                <a:lnTo>
                  <a:pt x="87150" y="55870"/>
                </a:lnTo>
                <a:lnTo>
                  <a:pt x="87140" y="55870"/>
                </a:lnTo>
                <a:lnTo>
                  <a:pt x="87140" y="55890"/>
                </a:lnTo>
                <a:lnTo>
                  <a:pt x="87150" y="55910"/>
                </a:lnTo>
                <a:lnTo>
                  <a:pt x="87170" y="55910"/>
                </a:lnTo>
                <a:lnTo>
                  <a:pt x="87180" y="55910"/>
                </a:lnTo>
                <a:lnTo>
                  <a:pt x="87180" y="55920"/>
                </a:lnTo>
                <a:lnTo>
                  <a:pt x="87200" y="55930"/>
                </a:lnTo>
                <a:lnTo>
                  <a:pt x="87200" y="55940"/>
                </a:lnTo>
                <a:lnTo>
                  <a:pt x="87200" y="55950"/>
                </a:lnTo>
                <a:lnTo>
                  <a:pt x="87200" y="55960"/>
                </a:lnTo>
                <a:lnTo>
                  <a:pt x="87190" y="55970"/>
                </a:lnTo>
                <a:lnTo>
                  <a:pt x="87180" y="55970"/>
                </a:lnTo>
                <a:lnTo>
                  <a:pt x="87190" y="55990"/>
                </a:lnTo>
                <a:lnTo>
                  <a:pt x="87180" y="56010"/>
                </a:lnTo>
                <a:lnTo>
                  <a:pt x="87170" y="56020"/>
                </a:lnTo>
                <a:lnTo>
                  <a:pt x="87150" y="56030"/>
                </a:lnTo>
                <a:lnTo>
                  <a:pt x="87140" y="56040"/>
                </a:lnTo>
                <a:lnTo>
                  <a:pt x="87090" y="56000"/>
                </a:lnTo>
                <a:lnTo>
                  <a:pt x="87090" y="56010"/>
                </a:lnTo>
                <a:lnTo>
                  <a:pt x="87100" y="56020"/>
                </a:lnTo>
                <a:lnTo>
                  <a:pt x="87100" y="56030"/>
                </a:lnTo>
                <a:lnTo>
                  <a:pt x="87110" y="56040"/>
                </a:lnTo>
                <a:lnTo>
                  <a:pt x="87090" y="56060"/>
                </a:lnTo>
                <a:lnTo>
                  <a:pt x="87110" y="56080"/>
                </a:lnTo>
                <a:lnTo>
                  <a:pt x="87130" y="56090"/>
                </a:lnTo>
                <a:lnTo>
                  <a:pt x="87150" y="56090"/>
                </a:lnTo>
                <a:lnTo>
                  <a:pt x="87150" y="56100"/>
                </a:lnTo>
                <a:lnTo>
                  <a:pt x="87150" y="56110"/>
                </a:lnTo>
                <a:lnTo>
                  <a:pt x="87150" y="56120"/>
                </a:lnTo>
                <a:lnTo>
                  <a:pt x="87150" y="56140"/>
                </a:lnTo>
                <a:lnTo>
                  <a:pt x="87150" y="56150"/>
                </a:lnTo>
                <a:lnTo>
                  <a:pt x="87140" y="56160"/>
                </a:lnTo>
                <a:lnTo>
                  <a:pt x="87150" y="56170"/>
                </a:lnTo>
                <a:lnTo>
                  <a:pt x="87160" y="56170"/>
                </a:lnTo>
                <a:lnTo>
                  <a:pt x="87150" y="56180"/>
                </a:lnTo>
                <a:lnTo>
                  <a:pt x="87120" y="56190"/>
                </a:lnTo>
                <a:lnTo>
                  <a:pt x="87110" y="56200"/>
                </a:lnTo>
                <a:lnTo>
                  <a:pt x="87110" y="56210"/>
                </a:lnTo>
                <a:lnTo>
                  <a:pt x="87120" y="56220"/>
                </a:lnTo>
                <a:lnTo>
                  <a:pt x="87110" y="56230"/>
                </a:lnTo>
                <a:lnTo>
                  <a:pt x="87110" y="56240"/>
                </a:lnTo>
                <a:lnTo>
                  <a:pt x="87100" y="56240"/>
                </a:lnTo>
                <a:lnTo>
                  <a:pt x="87090" y="56250"/>
                </a:lnTo>
                <a:lnTo>
                  <a:pt x="87100" y="56260"/>
                </a:lnTo>
                <a:lnTo>
                  <a:pt x="87110" y="56250"/>
                </a:lnTo>
                <a:lnTo>
                  <a:pt x="87130" y="56240"/>
                </a:lnTo>
                <a:lnTo>
                  <a:pt x="87140" y="56230"/>
                </a:lnTo>
                <a:lnTo>
                  <a:pt x="87160" y="56230"/>
                </a:lnTo>
                <a:lnTo>
                  <a:pt x="87170" y="56240"/>
                </a:lnTo>
                <a:lnTo>
                  <a:pt x="87180" y="56270"/>
                </a:lnTo>
                <a:lnTo>
                  <a:pt x="87170" y="56280"/>
                </a:lnTo>
                <a:lnTo>
                  <a:pt x="87150" y="56300"/>
                </a:lnTo>
                <a:lnTo>
                  <a:pt x="87140" y="56310"/>
                </a:lnTo>
                <a:lnTo>
                  <a:pt x="87150" y="56320"/>
                </a:lnTo>
                <a:lnTo>
                  <a:pt x="87150" y="56330"/>
                </a:lnTo>
                <a:lnTo>
                  <a:pt x="87160" y="56330"/>
                </a:lnTo>
                <a:lnTo>
                  <a:pt x="87170" y="56340"/>
                </a:lnTo>
                <a:lnTo>
                  <a:pt x="87180" y="56340"/>
                </a:lnTo>
                <a:lnTo>
                  <a:pt x="87170" y="56350"/>
                </a:lnTo>
                <a:lnTo>
                  <a:pt x="87170" y="56360"/>
                </a:lnTo>
                <a:lnTo>
                  <a:pt x="87170" y="56370"/>
                </a:lnTo>
                <a:lnTo>
                  <a:pt x="87160" y="56370"/>
                </a:lnTo>
                <a:lnTo>
                  <a:pt x="87140" y="56390"/>
                </a:lnTo>
                <a:lnTo>
                  <a:pt x="87130" y="56400"/>
                </a:lnTo>
                <a:lnTo>
                  <a:pt x="87090" y="56400"/>
                </a:lnTo>
                <a:lnTo>
                  <a:pt x="87100" y="56420"/>
                </a:lnTo>
                <a:lnTo>
                  <a:pt x="87090" y="56430"/>
                </a:lnTo>
                <a:lnTo>
                  <a:pt x="87070" y="56440"/>
                </a:lnTo>
                <a:lnTo>
                  <a:pt x="87070" y="56460"/>
                </a:lnTo>
                <a:lnTo>
                  <a:pt x="87080" y="56470"/>
                </a:lnTo>
                <a:lnTo>
                  <a:pt x="87090" y="56480"/>
                </a:lnTo>
                <a:lnTo>
                  <a:pt x="87090" y="56500"/>
                </a:lnTo>
                <a:lnTo>
                  <a:pt x="87070" y="56510"/>
                </a:lnTo>
                <a:lnTo>
                  <a:pt x="87070" y="56520"/>
                </a:lnTo>
                <a:lnTo>
                  <a:pt x="87060" y="56540"/>
                </a:lnTo>
                <a:lnTo>
                  <a:pt x="87040" y="56530"/>
                </a:lnTo>
                <a:lnTo>
                  <a:pt x="87030" y="56530"/>
                </a:lnTo>
                <a:lnTo>
                  <a:pt x="87020" y="56540"/>
                </a:lnTo>
                <a:lnTo>
                  <a:pt x="87020" y="56550"/>
                </a:lnTo>
                <a:lnTo>
                  <a:pt x="87020" y="56570"/>
                </a:lnTo>
                <a:lnTo>
                  <a:pt x="87030" y="56580"/>
                </a:lnTo>
                <a:lnTo>
                  <a:pt x="87030" y="56590"/>
                </a:lnTo>
                <a:lnTo>
                  <a:pt x="87030" y="56600"/>
                </a:lnTo>
                <a:lnTo>
                  <a:pt x="87010" y="56620"/>
                </a:lnTo>
                <a:lnTo>
                  <a:pt x="87010" y="56630"/>
                </a:lnTo>
                <a:lnTo>
                  <a:pt x="87000" y="56640"/>
                </a:lnTo>
                <a:lnTo>
                  <a:pt x="87000" y="56650"/>
                </a:lnTo>
                <a:lnTo>
                  <a:pt x="87000" y="56660"/>
                </a:lnTo>
                <a:lnTo>
                  <a:pt x="87000" y="56710"/>
                </a:lnTo>
                <a:lnTo>
                  <a:pt x="86990" y="56720"/>
                </a:lnTo>
                <a:lnTo>
                  <a:pt x="86980" y="56730"/>
                </a:lnTo>
                <a:lnTo>
                  <a:pt x="86960" y="56750"/>
                </a:lnTo>
                <a:lnTo>
                  <a:pt x="86950" y="56770"/>
                </a:lnTo>
                <a:lnTo>
                  <a:pt x="86940" y="56780"/>
                </a:lnTo>
                <a:lnTo>
                  <a:pt x="86910" y="56820"/>
                </a:lnTo>
                <a:lnTo>
                  <a:pt x="86900" y="56840"/>
                </a:lnTo>
                <a:lnTo>
                  <a:pt x="86900" y="56860"/>
                </a:lnTo>
                <a:lnTo>
                  <a:pt x="86890" y="56870"/>
                </a:lnTo>
                <a:lnTo>
                  <a:pt x="86840" y="56900"/>
                </a:lnTo>
                <a:lnTo>
                  <a:pt x="86830" y="56910"/>
                </a:lnTo>
                <a:lnTo>
                  <a:pt x="86830" y="56940"/>
                </a:lnTo>
                <a:lnTo>
                  <a:pt x="86820" y="56950"/>
                </a:lnTo>
                <a:lnTo>
                  <a:pt x="86820" y="56960"/>
                </a:lnTo>
                <a:lnTo>
                  <a:pt x="86800" y="56970"/>
                </a:lnTo>
                <a:lnTo>
                  <a:pt x="86800" y="56980"/>
                </a:lnTo>
                <a:lnTo>
                  <a:pt x="86790" y="57010"/>
                </a:lnTo>
                <a:lnTo>
                  <a:pt x="86770" y="57020"/>
                </a:lnTo>
                <a:lnTo>
                  <a:pt x="86770" y="57030"/>
                </a:lnTo>
                <a:lnTo>
                  <a:pt x="86770" y="57040"/>
                </a:lnTo>
                <a:lnTo>
                  <a:pt x="86770" y="57050"/>
                </a:lnTo>
                <a:lnTo>
                  <a:pt x="86750" y="57040"/>
                </a:lnTo>
                <a:lnTo>
                  <a:pt x="86730" y="57060"/>
                </a:lnTo>
                <a:lnTo>
                  <a:pt x="86720" y="57080"/>
                </a:lnTo>
                <a:lnTo>
                  <a:pt x="86700" y="57090"/>
                </a:lnTo>
                <a:lnTo>
                  <a:pt x="86670" y="57140"/>
                </a:lnTo>
                <a:lnTo>
                  <a:pt x="86640" y="57130"/>
                </a:lnTo>
                <a:lnTo>
                  <a:pt x="86620" y="57140"/>
                </a:lnTo>
                <a:lnTo>
                  <a:pt x="86580" y="57150"/>
                </a:lnTo>
                <a:lnTo>
                  <a:pt x="86530" y="57190"/>
                </a:lnTo>
                <a:lnTo>
                  <a:pt x="86510" y="57240"/>
                </a:lnTo>
                <a:lnTo>
                  <a:pt x="86490" y="57270"/>
                </a:lnTo>
                <a:lnTo>
                  <a:pt x="86500" y="57290"/>
                </a:lnTo>
                <a:lnTo>
                  <a:pt x="86500" y="57320"/>
                </a:lnTo>
                <a:lnTo>
                  <a:pt x="86480" y="57330"/>
                </a:lnTo>
                <a:lnTo>
                  <a:pt x="86440" y="57330"/>
                </a:lnTo>
                <a:lnTo>
                  <a:pt x="86420" y="57350"/>
                </a:lnTo>
                <a:lnTo>
                  <a:pt x="86390" y="57390"/>
                </a:lnTo>
                <a:lnTo>
                  <a:pt x="86380" y="57410"/>
                </a:lnTo>
                <a:lnTo>
                  <a:pt x="86370" y="57430"/>
                </a:lnTo>
                <a:lnTo>
                  <a:pt x="86360" y="57440"/>
                </a:lnTo>
                <a:lnTo>
                  <a:pt x="86320" y="57470"/>
                </a:lnTo>
                <a:lnTo>
                  <a:pt x="86290" y="57510"/>
                </a:lnTo>
                <a:lnTo>
                  <a:pt x="86260" y="57530"/>
                </a:lnTo>
                <a:lnTo>
                  <a:pt x="86230" y="57560"/>
                </a:lnTo>
                <a:lnTo>
                  <a:pt x="86180" y="57610"/>
                </a:lnTo>
                <a:lnTo>
                  <a:pt x="86150" y="57650"/>
                </a:lnTo>
                <a:lnTo>
                  <a:pt x="86120" y="57660"/>
                </a:lnTo>
                <a:lnTo>
                  <a:pt x="86100" y="57680"/>
                </a:lnTo>
                <a:lnTo>
                  <a:pt x="86100" y="57700"/>
                </a:lnTo>
                <a:lnTo>
                  <a:pt x="86080" y="57710"/>
                </a:lnTo>
                <a:lnTo>
                  <a:pt x="86070" y="57730"/>
                </a:lnTo>
                <a:lnTo>
                  <a:pt x="86060" y="57740"/>
                </a:lnTo>
                <a:lnTo>
                  <a:pt x="86040" y="57770"/>
                </a:lnTo>
                <a:lnTo>
                  <a:pt x="86020" y="57790"/>
                </a:lnTo>
                <a:lnTo>
                  <a:pt x="85990" y="57820"/>
                </a:lnTo>
                <a:lnTo>
                  <a:pt x="85980" y="57800"/>
                </a:lnTo>
                <a:lnTo>
                  <a:pt x="86010" y="57770"/>
                </a:lnTo>
                <a:lnTo>
                  <a:pt x="86050" y="57700"/>
                </a:lnTo>
                <a:lnTo>
                  <a:pt x="86050" y="57660"/>
                </a:lnTo>
                <a:lnTo>
                  <a:pt x="86040" y="57650"/>
                </a:lnTo>
                <a:lnTo>
                  <a:pt x="86050" y="57620"/>
                </a:lnTo>
                <a:lnTo>
                  <a:pt x="86050" y="57600"/>
                </a:lnTo>
                <a:lnTo>
                  <a:pt x="86040" y="57590"/>
                </a:lnTo>
                <a:lnTo>
                  <a:pt x="86010" y="57590"/>
                </a:lnTo>
                <a:lnTo>
                  <a:pt x="86010" y="57580"/>
                </a:lnTo>
                <a:lnTo>
                  <a:pt x="86010" y="57560"/>
                </a:lnTo>
                <a:lnTo>
                  <a:pt x="86020" y="57520"/>
                </a:lnTo>
                <a:lnTo>
                  <a:pt x="86020" y="57490"/>
                </a:lnTo>
                <a:lnTo>
                  <a:pt x="86010" y="57470"/>
                </a:lnTo>
                <a:lnTo>
                  <a:pt x="85980" y="57430"/>
                </a:lnTo>
                <a:lnTo>
                  <a:pt x="85970" y="57420"/>
                </a:lnTo>
                <a:lnTo>
                  <a:pt x="85940" y="57420"/>
                </a:lnTo>
                <a:lnTo>
                  <a:pt x="85930" y="57420"/>
                </a:lnTo>
                <a:lnTo>
                  <a:pt x="85920" y="57410"/>
                </a:lnTo>
                <a:lnTo>
                  <a:pt x="85910" y="57400"/>
                </a:lnTo>
                <a:lnTo>
                  <a:pt x="85910" y="57390"/>
                </a:lnTo>
                <a:lnTo>
                  <a:pt x="85900" y="57370"/>
                </a:lnTo>
                <a:lnTo>
                  <a:pt x="85900" y="57350"/>
                </a:lnTo>
                <a:lnTo>
                  <a:pt x="85900" y="57270"/>
                </a:lnTo>
                <a:lnTo>
                  <a:pt x="85900" y="57260"/>
                </a:lnTo>
                <a:lnTo>
                  <a:pt x="85890" y="57250"/>
                </a:lnTo>
                <a:lnTo>
                  <a:pt x="85890" y="57240"/>
                </a:lnTo>
                <a:lnTo>
                  <a:pt x="85880" y="57230"/>
                </a:lnTo>
                <a:lnTo>
                  <a:pt x="85880" y="57220"/>
                </a:lnTo>
                <a:lnTo>
                  <a:pt x="85870" y="57220"/>
                </a:lnTo>
                <a:lnTo>
                  <a:pt x="85870" y="57210"/>
                </a:lnTo>
                <a:lnTo>
                  <a:pt x="85880" y="57210"/>
                </a:lnTo>
                <a:lnTo>
                  <a:pt x="85870" y="57180"/>
                </a:lnTo>
                <a:lnTo>
                  <a:pt x="85870" y="57160"/>
                </a:lnTo>
                <a:lnTo>
                  <a:pt x="85870" y="57120"/>
                </a:lnTo>
                <a:lnTo>
                  <a:pt x="85870" y="57110"/>
                </a:lnTo>
                <a:lnTo>
                  <a:pt x="85880" y="57090"/>
                </a:lnTo>
                <a:lnTo>
                  <a:pt x="85880" y="57070"/>
                </a:lnTo>
                <a:lnTo>
                  <a:pt x="85880" y="57060"/>
                </a:lnTo>
                <a:lnTo>
                  <a:pt x="85880" y="57040"/>
                </a:lnTo>
                <a:lnTo>
                  <a:pt x="85880" y="57030"/>
                </a:lnTo>
                <a:lnTo>
                  <a:pt x="85880" y="56900"/>
                </a:lnTo>
                <a:lnTo>
                  <a:pt x="85870" y="56720"/>
                </a:lnTo>
                <a:lnTo>
                  <a:pt x="85850" y="56450"/>
                </a:lnTo>
                <a:lnTo>
                  <a:pt x="85800" y="56260"/>
                </a:lnTo>
                <a:lnTo>
                  <a:pt x="85790" y="56230"/>
                </a:lnTo>
                <a:lnTo>
                  <a:pt x="85780" y="56210"/>
                </a:lnTo>
                <a:lnTo>
                  <a:pt x="85760" y="56180"/>
                </a:lnTo>
                <a:lnTo>
                  <a:pt x="85760" y="56170"/>
                </a:lnTo>
                <a:lnTo>
                  <a:pt x="85750" y="56130"/>
                </a:lnTo>
                <a:lnTo>
                  <a:pt x="85760" y="56130"/>
                </a:lnTo>
                <a:lnTo>
                  <a:pt x="85760" y="56140"/>
                </a:lnTo>
                <a:lnTo>
                  <a:pt x="85770" y="56150"/>
                </a:lnTo>
                <a:lnTo>
                  <a:pt x="85780" y="56160"/>
                </a:lnTo>
                <a:lnTo>
                  <a:pt x="85790" y="56160"/>
                </a:lnTo>
                <a:lnTo>
                  <a:pt x="85800" y="56170"/>
                </a:lnTo>
                <a:lnTo>
                  <a:pt x="85810" y="56180"/>
                </a:lnTo>
                <a:lnTo>
                  <a:pt x="85810" y="56200"/>
                </a:lnTo>
                <a:lnTo>
                  <a:pt x="85800" y="56220"/>
                </a:lnTo>
                <a:lnTo>
                  <a:pt x="85820" y="56210"/>
                </a:lnTo>
                <a:lnTo>
                  <a:pt x="85830" y="56190"/>
                </a:lnTo>
                <a:lnTo>
                  <a:pt x="85850" y="56170"/>
                </a:lnTo>
                <a:lnTo>
                  <a:pt x="85850" y="56150"/>
                </a:lnTo>
                <a:lnTo>
                  <a:pt x="85840" y="56140"/>
                </a:lnTo>
                <a:lnTo>
                  <a:pt x="85790" y="56130"/>
                </a:lnTo>
                <a:lnTo>
                  <a:pt x="85780" y="56120"/>
                </a:lnTo>
                <a:lnTo>
                  <a:pt x="85760" y="56100"/>
                </a:lnTo>
                <a:lnTo>
                  <a:pt x="85750" y="56080"/>
                </a:lnTo>
                <a:lnTo>
                  <a:pt x="85740" y="56060"/>
                </a:lnTo>
                <a:lnTo>
                  <a:pt x="85730" y="56030"/>
                </a:lnTo>
                <a:lnTo>
                  <a:pt x="85720" y="55990"/>
                </a:lnTo>
                <a:lnTo>
                  <a:pt x="85670" y="55850"/>
                </a:lnTo>
                <a:lnTo>
                  <a:pt x="85640" y="55710"/>
                </a:lnTo>
                <a:lnTo>
                  <a:pt x="85630" y="55600"/>
                </a:lnTo>
                <a:lnTo>
                  <a:pt x="85610" y="55420"/>
                </a:lnTo>
                <a:lnTo>
                  <a:pt x="85600" y="55340"/>
                </a:lnTo>
                <a:lnTo>
                  <a:pt x="85590" y="55250"/>
                </a:lnTo>
                <a:lnTo>
                  <a:pt x="85560" y="55040"/>
                </a:lnTo>
                <a:lnTo>
                  <a:pt x="85550" y="54970"/>
                </a:lnTo>
                <a:lnTo>
                  <a:pt x="85550" y="54950"/>
                </a:lnTo>
                <a:lnTo>
                  <a:pt x="85550" y="54870"/>
                </a:lnTo>
                <a:lnTo>
                  <a:pt x="85550" y="54850"/>
                </a:lnTo>
                <a:lnTo>
                  <a:pt x="85540" y="54820"/>
                </a:lnTo>
                <a:lnTo>
                  <a:pt x="85530" y="54750"/>
                </a:lnTo>
                <a:lnTo>
                  <a:pt x="85530" y="54730"/>
                </a:lnTo>
                <a:lnTo>
                  <a:pt x="85520" y="54690"/>
                </a:lnTo>
                <a:lnTo>
                  <a:pt x="85500" y="54610"/>
                </a:lnTo>
                <a:lnTo>
                  <a:pt x="85500" y="54590"/>
                </a:lnTo>
                <a:lnTo>
                  <a:pt x="85500" y="54560"/>
                </a:lnTo>
                <a:lnTo>
                  <a:pt x="85490" y="54510"/>
                </a:lnTo>
                <a:lnTo>
                  <a:pt x="85450" y="54370"/>
                </a:lnTo>
                <a:lnTo>
                  <a:pt x="85400" y="54130"/>
                </a:lnTo>
                <a:lnTo>
                  <a:pt x="85340" y="53760"/>
                </a:lnTo>
                <a:lnTo>
                  <a:pt x="85340" y="53730"/>
                </a:lnTo>
                <a:lnTo>
                  <a:pt x="85350" y="53710"/>
                </a:lnTo>
                <a:lnTo>
                  <a:pt x="85350" y="53690"/>
                </a:lnTo>
                <a:lnTo>
                  <a:pt x="85330" y="53650"/>
                </a:lnTo>
                <a:lnTo>
                  <a:pt x="85330" y="53620"/>
                </a:lnTo>
                <a:lnTo>
                  <a:pt x="85290" y="53200"/>
                </a:lnTo>
                <a:lnTo>
                  <a:pt x="85290" y="53110"/>
                </a:lnTo>
                <a:lnTo>
                  <a:pt x="85300" y="53030"/>
                </a:lnTo>
                <a:lnTo>
                  <a:pt x="85310" y="52930"/>
                </a:lnTo>
                <a:lnTo>
                  <a:pt x="85320" y="52870"/>
                </a:lnTo>
                <a:lnTo>
                  <a:pt x="85330" y="52800"/>
                </a:lnTo>
                <a:lnTo>
                  <a:pt x="85350" y="52490"/>
                </a:lnTo>
                <a:lnTo>
                  <a:pt x="85360" y="52440"/>
                </a:lnTo>
                <a:lnTo>
                  <a:pt x="85370" y="52410"/>
                </a:lnTo>
                <a:lnTo>
                  <a:pt x="85370" y="52390"/>
                </a:lnTo>
                <a:lnTo>
                  <a:pt x="85370" y="52370"/>
                </a:lnTo>
                <a:lnTo>
                  <a:pt x="85370" y="52360"/>
                </a:lnTo>
                <a:lnTo>
                  <a:pt x="85380" y="52350"/>
                </a:lnTo>
                <a:lnTo>
                  <a:pt x="85390" y="52310"/>
                </a:lnTo>
                <a:lnTo>
                  <a:pt x="85390" y="52300"/>
                </a:lnTo>
                <a:lnTo>
                  <a:pt x="85400" y="52290"/>
                </a:lnTo>
                <a:lnTo>
                  <a:pt x="85410" y="52290"/>
                </a:lnTo>
                <a:lnTo>
                  <a:pt x="85420" y="52280"/>
                </a:lnTo>
                <a:lnTo>
                  <a:pt x="85420" y="52270"/>
                </a:lnTo>
                <a:lnTo>
                  <a:pt x="85410" y="52260"/>
                </a:lnTo>
                <a:lnTo>
                  <a:pt x="85410" y="52240"/>
                </a:lnTo>
                <a:lnTo>
                  <a:pt x="85420" y="52210"/>
                </a:lnTo>
                <a:lnTo>
                  <a:pt x="85420" y="52200"/>
                </a:lnTo>
                <a:lnTo>
                  <a:pt x="85430" y="52120"/>
                </a:lnTo>
                <a:lnTo>
                  <a:pt x="85450" y="52070"/>
                </a:lnTo>
                <a:lnTo>
                  <a:pt x="85520" y="51740"/>
                </a:lnTo>
                <a:lnTo>
                  <a:pt x="85530" y="51720"/>
                </a:lnTo>
                <a:lnTo>
                  <a:pt x="85540" y="51700"/>
                </a:lnTo>
                <a:lnTo>
                  <a:pt x="85560" y="51640"/>
                </a:lnTo>
                <a:lnTo>
                  <a:pt x="85580" y="51600"/>
                </a:lnTo>
                <a:lnTo>
                  <a:pt x="85600" y="51530"/>
                </a:lnTo>
                <a:lnTo>
                  <a:pt x="85650" y="51460"/>
                </a:lnTo>
                <a:lnTo>
                  <a:pt x="85670" y="51440"/>
                </a:lnTo>
                <a:lnTo>
                  <a:pt x="85680" y="51440"/>
                </a:lnTo>
                <a:lnTo>
                  <a:pt x="85680" y="51450"/>
                </a:lnTo>
                <a:lnTo>
                  <a:pt x="85620" y="51530"/>
                </a:lnTo>
                <a:lnTo>
                  <a:pt x="85610" y="51550"/>
                </a:lnTo>
                <a:lnTo>
                  <a:pt x="85610" y="51590"/>
                </a:lnTo>
                <a:lnTo>
                  <a:pt x="85620" y="51560"/>
                </a:lnTo>
                <a:lnTo>
                  <a:pt x="85650" y="51520"/>
                </a:lnTo>
                <a:lnTo>
                  <a:pt x="85660" y="51500"/>
                </a:lnTo>
                <a:lnTo>
                  <a:pt x="85690" y="51480"/>
                </a:lnTo>
                <a:lnTo>
                  <a:pt x="85700" y="51460"/>
                </a:lnTo>
                <a:lnTo>
                  <a:pt x="85700" y="51450"/>
                </a:lnTo>
                <a:lnTo>
                  <a:pt x="85700" y="51440"/>
                </a:lnTo>
                <a:lnTo>
                  <a:pt x="85700" y="51430"/>
                </a:lnTo>
                <a:lnTo>
                  <a:pt x="85720" y="51420"/>
                </a:lnTo>
                <a:lnTo>
                  <a:pt x="85750" y="51410"/>
                </a:lnTo>
                <a:lnTo>
                  <a:pt x="85770" y="51390"/>
                </a:lnTo>
                <a:lnTo>
                  <a:pt x="85810" y="51360"/>
                </a:lnTo>
                <a:lnTo>
                  <a:pt x="85840" y="51340"/>
                </a:lnTo>
                <a:lnTo>
                  <a:pt x="85860" y="51320"/>
                </a:lnTo>
                <a:lnTo>
                  <a:pt x="85870" y="51310"/>
                </a:lnTo>
                <a:lnTo>
                  <a:pt x="85890" y="51270"/>
                </a:lnTo>
                <a:lnTo>
                  <a:pt x="85900" y="51240"/>
                </a:lnTo>
                <a:lnTo>
                  <a:pt x="85900" y="51200"/>
                </a:lnTo>
                <a:lnTo>
                  <a:pt x="85910" y="51160"/>
                </a:lnTo>
                <a:lnTo>
                  <a:pt x="85920" y="51140"/>
                </a:lnTo>
                <a:lnTo>
                  <a:pt x="85930" y="51130"/>
                </a:lnTo>
                <a:lnTo>
                  <a:pt x="85940" y="51160"/>
                </a:lnTo>
                <a:lnTo>
                  <a:pt x="85950" y="51160"/>
                </a:lnTo>
                <a:lnTo>
                  <a:pt x="85970" y="51170"/>
                </a:lnTo>
                <a:lnTo>
                  <a:pt x="85980" y="51170"/>
                </a:lnTo>
                <a:lnTo>
                  <a:pt x="85990" y="51200"/>
                </a:lnTo>
                <a:lnTo>
                  <a:pt x="85990" y="51210"/>
                </a:lnTo>
                <a:lnTo>
                  <a:pt x="86000" y="51210"/>
                </a:lnTo>
                <a:lnTo>
                  <a:pt x="86020" y="51170"/>
                </a:lnTo>
                <a:lnTo>
                  <a:pt x="86020" y="51160"/>
                </a:lnTo>
                <a:lnTo>
                  <a:pt x="86030" y="51140"/>
                </a:lnTo>
                <a:lnTo>
                  <a:pt x="86030" y="51130"/>
                </a:lnTo>
                <a:lnTo>
                  <a:pt x="86040" y="51110"/>
                </a:lnTo>
                <a:lnTo>
                  <a:pt x="86050" y="51090"/>
                </a:lnTo>
                <a:lnTo>
                  <a:pt x="86090" y="51020"/>
                </a:lnTo>
                <a:lnTo>
                  <a:pt x="86120" y="50950"/>
                </a:lnTo>
                <a:lnTo>
                  <a:pt x="86150" y="50880"/>
                </a:lnTo>
                <a:lnTo>
                  <a:pt x="86180" y="50810"/>
                </a:lnTo>
                <a:lnTo>
                  <a:pt x="86200" y="50770"/>
                </a:lnTo>
                <a:lnTo>
                  <a:pt x="86190" y="50730"/>
                </a:lnTo>
                <a:lnTo>
                  <a:pt x="86180" y="50630"/>
                </a:lnTo>
                <a:lnTo>
                  <a:pt x="86160" y="50560"/>
                </a:lnTo>
                <a:lnTo>
                  <a:pt x="86160" y="50510"/>
                </a:lnTo>
                <a:lnTo>
                  <a:pt x="86150" y="50500"/>
                </a:lnTo>
                <a:lnTo>
                  <a:pt x="86110" y="50420"/>
                </a:lnTo>
                <a:lnTo>
                  <a:pt x="86080" y="50410"/>
                </a:lnTo>
                <a:lnTo>
                  <a:pt x="86060" y="50400"/>
                </a:lnTo>
                <a:lnTo>
                  <a:pt x="86040" y="50410"/>
                </a:lnTo>
                <a:lnTo>
                  <a:pt x="86070" y="50360"/>
                </a:lnTo>
                <a:lnTo>
                  <a:pt x="86190" y="50260"/>
                </a:lnTo>
                <a:lnTo>
                  <a:pt x="86200" y="50260"/>
                </a:lnTo>
                <a:lnTo>
                  <a:pt x="86200" y="50280"/>
                </a:lnTo>
                <a:lnTo>
                  <a:pt x="86220" y="50320"/>
                </a:lnTo>
                <a:lnTo>
                  <a:pt x="86230" y="50320"/>
                </a:lnTo>
                <a:lnTo>
                  <a:pt x="86350" y="50370"/>
                </a:lnTo>
                <a:lnTo>
                  <a:pt x="86390" y="50360"/>
                </a:lnTo>
                <a:lnTo>
                  <a:pt x="86440" y="50350"/>
                </a:lnTo>
                <a:lnTo>
                  <a:pt x="86490" y="50330"/>
                </a:lnTo>
                <a:lnTo>
                  <a:pt x="86530" y="50280"/>
                </a:lnTo>
                <a:lnTo>
                  <a:pt x="86550" y="50240"/>
                </a:lnTo>
                <a:lnTo>
                  <a:pt x="86550" y="50230"/>
                </a:lnTo>
                <a:lnTo>
                  <a:pt x="86550" y="50220"/>
                </a:lnTo>
                <a:lnTo>
                  <a:pt x="86550" y="50190"/>
                </a:lnTo>
                <a:lnTo>
                  <a:pt x="86560" y="50180"/>
                </a:lnTo>
                <a:lnTo>
                  <a:pt x="86570" y="50150"/>
                </a:lnTo>
                <a:lnTo>
                  <a:pt x="86590" y="50110"/>
                </a:lnTo>
                <a:lnTo>
                  <a:pt x="86610" y="50090"/>
                </a:lnTo>
                <a:lnTo>
                  <a:pt x="86600" y="50080"/>
                </a:lnTo>
                <a:lnTo>
                  <a:pt x="86600" y="50070"/>
                </a:lnTo>
                <a:lnTo>
                  <a:pt x="86630" y="50060"/>
                </a:lnTo>
                <a:lnTo>
                  <a:pt x="86650" y="50070"/>
                </a:lnTo>
                <a:lnTo>
                  <a:pt x="86680" y="50090"/>
                </a:lnTo>
                <a:lnTo>
                  <a:pt x="86690" y="50100"/>
                </a:lnTo>
                <a:lnTo>
                  <a:pt x="86790" y="50110"/>
                </a:lnTo>
                <a:lnTo>
                  <a:pt x="86860" y="50110"/>
                </a:lnTo>
                <a:lnTo>
                  <a:pt x="86930" y="50070"/>
                </a:lnTo>
                <a:lnTo>
                  <a:pt x="86970" y="50060"/>
                </a:lnTo>
                <a:lnTo>
                  <a:pt x="87000" y="50090"/>
                </a:lnTo>
                <a:lnTo>
                  <a:pt x="87020" y="50130"/>
                </a:lnTo>
                <a:lnTo>
                  <a:pt x="87030" y="50150"/>
                </a:lnTo>
                <a:lnTo>
                  <a:pt x="87040" y="50150"/>
                </a:lnTo>
                <a:lnTo>
                  <a:pt x="87040" y="50130"/>
                </a:lnTo>
                <a:lnTo>
                  <a:pt x="87030" y="50110"/>
                </a:lnTo>
                <a:lnTo>
                  <a:pt x="87010" y="50090"/>
                </a:lnTo>
                <a:lnTo>
                  <a:pt x="87010" y="50070"/>
                </a:lnTo>
                <a:lnTo>
                  <a:pt x="87000" y="50050"/>
                </a:lnTo>
                <a:lnTo>
                  <a:pt x="86980" y="50050"/>
                </a:lnTo>
                <a:lnTo>
                  <a:pt x="86970" y="50050"/>
                </a:lnTo>
                <a:lnTo>
                  <a:pt x="86980" y="50030"/>
                </a:lnTo>
                <a:lnTo>
                  <a:pt x="87020" y="50000"/>
                </a:lnTo>
                <a:lnTo>
                  <a:pt x="87030" y="49990"/>
                </a:lnTo>
                <a:lnTo>
                  <a:pt x="87090" y="49920"/>
                </a:lnTo>
                <a:lnTo>
                  <a:pt x="87170" y="49860"/>
                </a:lnTo>
                <a:lnTo>
                  <a:pt x="87240" y="49770"/>
                </a:lnTo>
                <a:lnTo>
                  <a:pt x="87320" y="49720"/>
                </a:lnTo>
                <a:lnTo>
                  <a:pt x="87360" y="49680"/>
                </a:lnTo>
                <a:lnTo>
                  <a:pt x="87380" y="49670"/>
                </a:lnTo>
                <a:lnTo>
                  <a:pt x="87420" y="49630"/>
                </a:lnTo>
                <a:lnTo>
                  <a:pt x="87470" y="49600"/>
                </a:lnTo>
                <a:lnTo>
                  <a:pt x="87520" y="49530"/>
                </a:lnTo>
                <a:lnTo>
                  <a:pt x="87540" y="49520"/>
                </a:lnTo>
                <a:lnTo>
                  <a:pt x="87540" y="49510"/>
                </a:lnTo>
                <a:lnTo>
                  <a:pt x="87540" y="49500"/>
                </a:lnTo>
                <a:lnTo>
                  <a:pt x="87550" y="49490"/>
                </a:lnTo>
                <a:lnTo>
                  <a:pt x="87560" y="49490"/>
                </a:lnTo>
                <a:lnTo>
                  <a:pt x="87570" y="49490"/>
                </a:lnTo>
                <a:lnTo>
                  <a:pt x="87570" y="49500"/>
                </a:lnTo>
                <a:lnTo>
                  <a:pt x="87580" y="49510"/>
                </a:lnTo>
                <a:lnTo>
                  <a:pt x="87580" y="49530"/>
                </a:lnTo>
                <a:lnTo>
                  <a:pt x="87590" y="49530"/>
                </a:lnTo>
                <a:lnTo>
                  <a:pt x="87600" y="49540"/>
                </a:lnTo>
                <a:lnTo>
                  <a:pt x="87600" y="49530"/>
                </a:lnTo>
                <a:lnTo>
                  <a:pt x="87600" y="49510"/>
                </a:lnTo>
                <a:lnTo>
                  <a:pt x="87590" y="49510"/>
                </a:lnTo>
                <a:lnTo>
                  <a:pt x="87580" y="49500"/>
                </a:lnTo>
                <a:lnTo>
                  <a:pt x="87570" y="49490"/>
                </a:lnTo>
                <a:lnTo>
                  <a:pt x="87570" y="49470"/>
                </a:lnTo>
                <a:lnTo>
                  <a:pt x="87570" y="49450"/>
                </a:lnTo>
                <a:lnTo>
                  <a:pt x="87680" y="49330"/>
                </a:lnTo>
                <a:lnTo>
                  <a:pt x="87690" y="49300"/>
                </a:lnTo>
                <a:lnTo>
                  <a:pt x="87700" y="49280"/>
                </a:lnTo>
                <a:lnTo>
                  <a:pt x="87720" y="49280"/>
                </a:lnTo>
                <a:lnTo>
                  <a:pt x="87760" y="49270"/>
                </a:lnTo>
                <a:lnTo>
                  <a:pt x="87770" y="49260"/>
                </a:lnTo>
                <a:lnTo>
                  <a:pt x="87770" y="49250"/>
                </a:lnTo>
                <a:lnTo>
                  <a:pt x="87770" y="49240"/>
                </a:lnTo>
                <a:lnTo>
                  <a:pt x="87760" y="49240"/>
                </a:lnTo>
                <a:lnTo>
                  <a:pt x="87770" y="49220"/>
                </a:lnTo>
                <a:lnTo>
                  <a:pt x="87790" y="49200"/>
                </a:lnTo>
                <a:lnTo>
                  <a:pt x="87800" y="49190"/>
                </a:lnTo>
                <a:lnTo>
                  <a:pt x="87820" y="49160"/>
                </a:lnTo>
                <a:lnTo>
                  <a:pt x="87830" y="49140"/>
                </a:lnTo>
                <a:lnTo>
                  <a:pt x="87840" y="49130"/>
                </a:lnTo>
                <a:lnTo>
                  <a:pt x="87840" y="49120"/>
                </a:lnTo>
                <a:lnTo>
                  <a:pt x="87840" y="49100"/>
                </a:lnTo>
                <a:lnTo>
                  <a:pt x="87850" y="49090"/>
                </a:lnTo>
                <a:lnTo>
                  <a:pt x="87860" y="49080"/>
                </a:lnTo>
                <a:lnTo>
                  <a:pt x="87870" y="49080"/>
                </a:lnTo>
                <a:lnTo>
                  <a:pt x="87880" y="49070"/>
                </a:lnTo>
                <a:lnTo>
                  <a:pt x="87900" y="49060"/>
                </a:lnTo>
                <a:lnTo>
                  <a:pt x="87910" y="49040"/>
                </a:lnTo>
                <a:lnTo>
                  <a:pt x="87920" y="49010"/>
                </a:lnTo>
                <a:lnTo>
                  <a:pt x="87920" y="48980"/>
                </a:lnTo>
                <a:lnTo>
                  <a:pt x="87920" y="48940"/>
                </a:lnTo>
                <a:lnTo>
                  <a:pt x="87920" y="48930"/>
                </a:lnTo>
                <a:lnTo>
                  <a:pt x="87920" y="48920"/>
                </a:lnTo>
                <a:lnTo>
                  <a:pt x="87910" y="48890"/>
                </a:lnTo>
                <a:lnTo>
                  <a:pt x="87910" y="48880"/>
                </a:lnTo>
                <a:lnTo>
                  <a:pt x="87920" y="48860"/>
                </a:lnTo>
                <a:lnTo>
                  <a:pt x="87950" y="48810"/>
                </a:lnTo>
                <a:lnTo>
                  <a:pt x="87950" y="48790"/>
                </a:lnTo>
                <a:lnTo>
                  <a:pt x="87960" y="48780"/>
                </a:lnTo>
                <a:lnTo>
                  <a:pt x="87990" y="48720"/>
                </a:lnTo>
                <a:lnTo>
                  <a:pt x="88180" y="48530"/>
                </a:lnTo>
                <a:lnTo>
                  <a:pt x="88200" y="48510"/>
                </a:lnTo>
                <a:lnTo>
                  <a:pt x="88200" y="48500"/>
                </a:lnTo>
                <a:lnTo>
                  <a:pt x="88210" y="48490"/>
                </a:lnTo>
                <a:lnTo>
                  <a:pt x="88230" y="48480"/>
                </a:lnTo>
                <a:lnTo>
                  <a:pt x="88250" y="48480"/>
                </a:lnTo>
                <a:lnTo>
                  <a:pt x="88270" y="48470"/>
                </a:lnTo>
                <a:lnTo>
                  <a:pt x="88290" y="48450"/>
                </a:lnTo>
                <a:lnTo>
                  <a:pt x="88360" y="48340"/>
                </a:lnTo>
                <a:lnTo>
                  <a:pt x="88370" y="48310"/>
                </a:lnTo>
                <a:lnTo>
                  <a:pt x="88370" y="48280"/>
                </a:lnTo>
                <a:lnTo>
                  <a:pt x="88370" y="48250"/>
                </a:lnTo>
                <a:lnTo>
                  <a:pt x="88380" y="48230"/>
                </a:lnTo>
                <a:lnTo>
                  <a:pt x="88390" y="48220"/>
                </a:lnTo>
                <a:lnTo>
                  <a:pt x="88410" y="48210"/>
                </a:lnTo>
                <a:lnTo>
                  <a:pt x="88420" y="48200"/>
                </a:lnTo>
                <a:lnTo>
                  <a:pt x="88450" y="48200"/>
                </a:lnTo>
                <a:lnTo>
                  <a:pt x="88460" y="48190"/>
                </a:lnTo>
                <a:lnTo>
                  <a:pt x="88500" y="48160"/>
                </a:lnTo>
                <a:lnTo>
                  <a:pt x="88580" y="48150"/>
                </a:lnTo>
                <a:lnTo>
                  <a:pt x="88610" y="48130"/>
                </a:lnTo>
                <a:lnTo>
                  <a:pt x="88630" y="48120"/>
                </a:lnTo>
                <a:lnTo>
                  <a:pt x="88660" y="48070"/>
                </a:lnTo>
                <a:lnTo>
                  <a:pt x="88690" y="48020"/>
                </a:lnTo>
                <a:lnTo>
                  <a:pt x="88690" y="48010"/>
                </a:lnTo>
                <a:lnTo>
                  <a:pt x="88700" y="48000"/>
                </a:lnTo>
                <a:lnTo>
                  <a:pt x="88720" y="47990"/>
                </a:lnTo>
                <a:lnTo>
                  <a:pt x="88730" y="47970"/>
                </a:lnTo>
                <a:lnTo>
                  <a:pt x="88740" y="47960"/>
                </a:lnTo>
                <a:lnTo>
                  <a:pt x="88760" y="47960"/>
                </a:lnTo>
                <a:lnTo>
                  <a:pt x="88770" y="47950"/>
                </a:lnTo>
                <a:lnTo>
                  <a:pt x="88830" y="47870"/>
                </a:lnTo>
                <a:lnTo>
                  <a:pt x="88890" y="47820"/>
                </a:lnTo>
                <a:lnTo>
                  <a:pt x="88920" y="47730"/>
                </a:lnTo>
                <a:lnTo>
                  <a:pt x="88970" y="47680"/>
                </a:lnTo>
                <a:lnTo>
                  <a:pt x="89000" y="47620"/>
                </a:lnTo>
                <a:lnTo>
                  <a:pt x="89040" y="47570"/>
                </a:lnTo>
                <a:lnTo>
                  <a:pt x="89060" y="47570"/>
                </a:lnTo>
                <a:lnTo>
                  <a:pt x="89070" y="47560"/>
                </a:lnTo>
                <a:lnTo>
                  <a:pt x="89080" y="47560"/>
                </a:lnTo>
                <a:lnTo>
                  <a:pt x="89120" y="47550"/>
                </a:lnTo>
                <a:lnTo>
                  <a:pt x="89150" y="47500"/>
                </a:lnTo>
                <a:lnTo>
                  <a:pt x="89170" y="47490"/>
                </a:lnTo>
                <a:lnTo>
                  <a:pt x="89200" y="47480"/>
                </a:lnTo>
                <a:lnTo>
                  <a:pt x="89270" y="47400"/>
                </a:lnTo>
                <a:lnTo>
                  <a:pt x="89290" y="47360"/>
                </a:lnTo>
                <a:lnTo>
                  <a:pt x="89300" y="47320"/>
                </a:lnTo>
                <a:lnTo>
                  <a:pt x="89300" y="47290"/>
                </a:lnTo>
                <a:lnTo>
                  <a:pt x="89300" y="47280"/>
                </a:lnTo>
                <a:lnTo>
                  <a:pt x="89290" y="47260"/>
                </a:lnTo>
                <a:lnTo>
                  <a:pt x="89270" y="47280"/>
                </a:lnTo>
                <a:lnTo>
                  <a:pt x="89280" y="47240"/>
                </a:lnTo>
                <a:lnTo>
                  <a:pt x="89280" y="47220"/>
                </a:lnTo>
                <a:lnTo>
                  <a:pt x="89290" y="47190"/>
                </a:lnTo>
                <a:lnTo>
                  <a:pt x="89290" y="47160"/>
                </a:lnTo>
                <a:lnTo>
                  <a:pt x="89300" y="47130"/>
                </a:lnTo>
                <a:lnTo>
                  <a:pt x="89330" y="47110"/>
                </a:lnTo>
                <a:lnTo>
                  <a:pt x="89410" y="47040"/>
                </a:lnTo>
                <a:lnTo>
                  <a:pt x="89440" y="47020"/>
                </a:lnTo>
                <a:lnTo>
                  <a:pt x="89450" y="47000"/>
                </a:lnTo>
                <a:lnTo>
                  <a:pt x="89460" y="46980"/>
                </a:lnTo>
                <a:lnTo>
                  <a:pt x="89550" y="46960"/>
                </a:lnTo>
                <a:lnTo>
                  <a:pt x="89560" y="46960"/>
                </a:lnTo>
                <a:lnTo>
                  <a:pt x="89590" y="46950"/>
                </a:lnTo>
                <a:lnTo>
                  <a:pt x="89610" y="46920"/>
                </a:lnTo>
                <a:lnTo>
                  <a:pt x="89620" y="46900"/>
                </a:lnTo>
                <a:lnTo>
                  <a:pt x="89630" y="46890"/>
                </a:lnTo>
                <a:lnTo>
                  <a:pt x="89650" y="46870"/>
                </a:lnTo>
                <a:lnTo>
                  <a:pt x="89670" y="46860"/>
                </a:lnTo>
                <a:lnTo>
                  <a:pt x="89690" y="46870"/>
                </a:lnTo>
                <a:lnTo>
                  <a:pt x="89720" y="46880"/>
                </a:lnTo>
                <a:lnTo>
                  <a:pt x="89730" y="46880"/>
                </a:lnTo>
                <a:lnTo>
                  <a:pt x="89740" y="46880"/>
                </a:lnTo>
                <a:lnTo>
                  <a:pt x="89760" y="46870"/>
                </a:lnTo>
                <a:lnTo>
                  <a:pt x="89780" y="46840"/>
                </a:lnTo>
                <a:lnTo>
                  <a:pt x="89810" y="46840"/>
                </a:lnTo>
                <a:lnTo>
                  <a:pt x="89820" y="46830"/>
                </a:lnTo>
                <a:lnTo>
                  <a:pt x="89850" y="46790"/>
                </a:lnTo>
                <a:lnTo>
                  <a:pt x="89880" y="46760"/>
                </a:lnTo>
                <a:lnTo>
                  <a:pt x="89890" y="46730"/>
                </a:lnTo>
                <a:lnTo>
                  <a:pt x="89890" y="46720"/>
                </a:lnTo>
                <a:lnTo>
                  <a:pt x="89890" y="46700"/>
                </a:lnTo>
                <a:lnTo>
                  <a:pt x="89910" y="46690"/>
                </a:lnTo>
                <a:lnTo>
                  <a:pt x="89940" y="46680"/>
                </a:lnTo>
                <a:lnTo>
                  <a:pt x="89980" y="46670"/>
                </a:lnTo>
                <a:lnTo>
                  <a:pt x="89990" y="46690"/>
                </a:lnTo>
                <a:lnTo>
                  <a:pt x="90020" y="46700"/>
                </a:lnTo>
                <a:lnTo>
                  <a:pt x="90040" y="46690"/>
                </a:lnTo>
                <a:lnTo>
                  <a:pt x="90030" y="46670"/>
                </a:lnTo>
                <a:lnTo>
                  <a:pt x="90040" y="46670"/>
                </a:lnTo>
                <a:lnTo>
                  <a:pt x="90070" y="46660"/>
                </a:lnTo>
                <a:lnTo>
                  <a:pt x="90080" y="46650"/>
                </a:lnTo>
                <a:lnTo>
                  <a:pt x="90080" y="46630"/>
                </a:lnTo>
                <a:lnTo>
                  <a:pt x="90100" y="46630"/>
                </a:lnTo>
                <a:lnTo>
                  <a:pt x="90110" y="46650"/>
                </a:lnTo>
                <a:lnTo>
                  <a:pt x="90130" y="46640"/>
                </a:lnTo>
                <a:lnTo>
                  <a:pt x="90170" y="46640"/>
                </a:lnTo>
                <a:lnTo>
                  <a:pt x="90180" y="46640"/>
                </a:lnTo>
                <a:lnTo>
                  <a:pt x="90160" y="46700"/>
                </a:lnTo>
                <a:lnTo>
                  <a:pt x="90150" y="46730"/>
                </a:lnTo>
                <a:lnTo>
                  <a:pt x="90160" y="46740"/>
                </a:lnTo>
                <a:lnTo>
                  <a:pt x="90170" y="46740"/>
                </a:lnTo>
                <a:lnTo>
                  <a:pt x="90180" y="46710"/>
                </a:lnTo>
                <a:lnTo>
                  <a:pt x="90190" y="46680"/>
                </a:lnTo>
                <a:lnTo>
                  <a:pt x="90200" y="46650"/>
                </a:lnTo>
                <a:lnTo>
                  <a:pt x="90210" y="46620"/>
                </a:lnTo>
                <a:lnTo>
                  <a:pt x="90220" y="46610"/>
                </a:lnTo>
                <a:lnTo>
                  <a:pt x="90240" y="46600"/>
                </a:lnTo>
                <a:lnTo>
                  <a:pt x="90250" y="46600"/>
                </a:lnTo>
                <a:lnTo>
                  <a:pt x="90270" y="46580"/>
                </a:lnTo>
                <a:lnTo>
                  <a:pt x="90300" y="46570"/>
                </a:lnTo>
                <a:lnTo>
                  <a:pt x="90330" y="46560"/>
                </a:lnTo>
                <a:lnTo>
                  <a:pt x="90350" y="46550"/>
                </a:lnTo>
                <a:lnTo>
                  <a:pt x="90370" y="46550"/>
                </a:lnTo>
                <a:lnTo>
                  <a:pt x="90400" y="46570"/>
                </a:lnTo>
                <a:lnTo>
                  <a:pt x="90420" y="46550"/>
                </a:lnTo>
                <a:lnTo>
                  <a:pt x="90430" y="46530"/>
                </a:lnTo>
                <a:lnTo>
                  <a:pt x="90440" y="46510"/>
                </a:lnTo>
                <a:lnTo>
                  <a:pt x="90450" y="46490"/>
                </a:lnTo>
                <a:lnTo>
                  <a:pt x="90430" y="46470"/>
                </a:lnTo>
                <a:lnTo>
                  <a:pt x="90420" y="46460"/>
                </a:lnTo>
                <a:lnTo>
                  <a:pt x="90390" y="46440"/>
                </a:lnTo>
                <a:lnTo>
                  <a:pt x="90340" y="46430"/>
                </a:lnTo>
                <a:lnTo>
                  <a:pt x="90300" y="46400"/>
                </a:lnTo>
                <a:lnTo>
                  <a:pt x="90290" y="46390"/>
                </a:lnTo>
                <a:lnTo>
                  <a:pt x="90270" y="46380"/>
                </a:lnTo>
                <a:lnTo>
                  <a:pt x="90290" y="46340"/>
                </a:lnTo>
                <a:lnTo>
                  <a:pt x="90310" y="46320"/>
                </a:lnTo>
                <a:lnTo>
                  <a:pt x="90350" y="46310"/>
                </a:lnTo>
                <a:lnTo>
                  <a:pt x="90360" y="46280"/>
                </a:lnTo>
                <a:lnTo>
                  <a:pt x="90350" y="46250"/>
                </a:lnTo>
                <a:lnTo>
                  <a:pt x="90350" y="46230"/>
                </a:lnTo>
                <a:lnTo>
                  <a:pt x="90370" y="46210"/>
                </a:lnTo>
                <a:lnTo>
                  <a:pt x="90380" y="46200"/>
                </a:lnTo>
                <a:lnTo>
                  <a:pt x="90440" y="46140"/>
                </a:lnTo>
                <a:lnTo>
                  <a:pt x="90530" y="46090"/>
                </a:lnTo>
                <a:lnTo>
                  <a:pt x="90540" y="46090"/>
                </a:lnTo>
                <a:lnTo>
                  <a:pt x="90550" y="46080"/>
                </a:lnTo>
                <a:lnTo>
                  <a:pt x="90550" y="46060"/>
                </a:lnTo>
                <a:lnTo>
                  <a:pt x="90560" y="46040"/>
                </a:lnTo>
                <a:lnTo>
                  <a:pt x="90560" y="46010"/>
                </a:lnTo>
                <a:lnTo>
                  <a:pt x="90560" y="45990"/>
                </a:lnTo>
                <a:lnTo>
                  <a:pt x="90590" y="45960"/>
                </a:lnTo>
                <a:lnTo>
                  <a:pt x="90610" y="45930"/>
                </a:lnTo>
                <a:lnTo>
                  <a:pt x="90600" y="45900"/>
                </a:lnTo>
                <a:lnTo>
                  <a:pt x="90570" y="45840"/>
                </a:lnTo>
                <a:lnTo>
                  <a:pt x="90560" y="45820"/>
                </a:lnTo>
                <a:lnTo>
                  <a:pt x="90510" y="45790"/>
                </a:lnTo>
                <a:lnTo>
                  <a:pt x="90490" y="45790"/>
                </a:lnTo>
                <a:lnTo>
                  <a:pt x="90480" y="45800"/>
                </a:lnTo>
                <a:lnTo>
                  <a:pt x="90470" y="45810"/>
                </a:lnTo>
                <a:lnTo>
                  <a:pt x="90460" y="45830"/>
                </a:lnTo>
                <a:lnTo>
                  <a:pt x="90450" y="45850"/>
                </a:lnTo>
                <a:lnTo>
                  <a:pt x="90440" y="45820"/>
                </a:lnTo>
                <a:lnTo>
                  <a:pt x="90430" y="45810"/>
                </a:lnTo>
                <a:lnTo>
                  <a:pt x="90440" y="45760"/>
                </a:lnTo>
                <a:lnTo>
                  <a:pt x="90460" y="45710"/>
                </a:lnTo>
                <a:lnTo>
                  <a:pt x="90480" y="45660"/>
                </a:lnTo>
                <a:lnTo>
                  <a:pt x="90490" y="45630"/>
                </a:lnTo>
                <a:lnTo>
                  <a:pt x="90490" y="45600"/>
                </a:lnTo>
                <a:lnTo>
                  <a:pt x="90500" y="45570"/>
                </a:lnTo>
                <a:lnTo>
                  <a:pt x="90510" y="45540"/>
                </a:lnTo>
                <a:lnTo>
                  <a:pt x="90530" y="45520"/>
                </a:lnTo>
                <a:lnTo>
                  <a:pt x="90550" y="45510"/>
                </a:lnTo>
                <a:lnTo>
                  <a:pt x="90580" y="45520"/>
                </a:lnTo>
                <a:lnTo>
                  <a:pt x="90600" y="45510"/>
                </a:lnTo>
                <a:lnTo>
                  <a:pt x="90620" y="45490"/>
                </a:lnTo>
                <a:lnTo>
                  <a:pt x="90620" y="45440"/>
                </a:lnTo>
                <a:lnTo>
                  <a:pt x="90630" y="45410"/>
                </a:lnTo>
                <a:lnTo>
                  <a:pt x="90630" y="45350"/>
                </a:lnTo>
                <a:lnTo>
                  <a:pt x="90630" y="45330"/>
                </a:lnTo>
                <a:lnTo>
                  <a:pt x="90630" y="45310"/>
                </a:lnTo>
                <a:lnTo>
                  <a:pt x="90620" y="45290"/>
                </a:lnTo>
                <a:lnTo>
                  <a:pt x="90620" y="45280"/>
                </a:lnTo>
                <a:lnTo>
                  <a:pt x="90620" y="45270"/>
                </a:lnTo>
                <a:lnTo>
                  <a:pt x="90630" y="45260"/>
                </a:lnTo>
                <a:lnTo>
                  <a:pt x="90640" y="45240"/>
                </a:lnTo>
                <a:lnTo>
                  <a:pt x="90650" y="45210"/>
                </a:lnTo>
                <a:lnTo>
                  <a:pt x="90650" y="45170"/>
                </a:lnTo>
                <a:lnTo>
                  <a:pt x="90640" y="45150"/>
                </a:lnTo>
                <a:lnTo>
                  <a:pt x="90640" y="45110"/>
                </a:lnTo>
                <a:lnTo>
                  <a:pt x="90630" y="45090"/>
                </a:lnTo>
                <a:lnTo>
                  <a:pt x="90630" y="45070"/>
                </a:lnTo>
                <a:lnTo>
                  <a:pt x="90640" y="45070"/>
                </a:lnTo>
                <a:lnTo>
                  <a:pt x="90650" y="45060"/>
                </a:lnTo>
                <a:lnTo>
                  <a:pt x="90660" y="45040"/>
                </a:lnTo>
                <a:lnTo>
                  <a:pt x="90650" y="45020"/>
                </a:lnTo>
                <a:lnTo>
                  <a:pt x="90650" y="45000"/>
                </a:lnTo>
                <a:lnTo>
                  <a:pt x="90650" y="44980"/>
                </a:lnTo>
                <a:lnTo>
                  <a:pt x="90650" y="44970"/>
                </a:lnTo>
                <a:lnTo>
                  <a:pt x="90640" y="44950"/>
                </a:lnTo>
                <a:lnTo>
                  <a:pt x="90640" y="44930"/>
                </a:lnTo>
                <a:lnTo>
                  <a:pt x="90650" y="44920"/>
                </a:lnTo>
                <a:lnTo>
                  <a:pt x="90670" y="44900"/>
                </a:lnTo>
                <a:lnTo>
                  <a:pt x="90660" y="44880"/>
                </a:lnTo>
                <a:lnTo>
                  <a:pt x="90660" y="44860"/>
                </a:lnTo>
                <a:lnTo>
                  <a:pt x="90660" y="44840"/>
                </a:lnTo>
                <a:lnTo>
                  <a:pt x="90670" y="44810"/>
                </a:lnTo>
                <a:lnTo>
                  <a:pt x="90660" y="44790"/>
                </a:lnTo>
                <a:lnTo>
                  <a:pt x="90660" y="44760"/>
                </a:lnTo>
                <a:lnTo>
                  <a:pt x="90660" y="44750"/>
                </a:lnTo>
                <a:lnTo>
                  <a:pt x="90670" y="44720"/>
                </a:lnTo>
                <a:lnTo>
                  <a:pt x="90680" y="44710"/>
                </a:lnTo>
                <a:lnTo>
                  <a:pt x="90690" y="44690"/>
                </a:lnTo>
                <a:lnTo>
                  <a:pt x="90710" y="44670"/>
                </a:lnTo>
                <a:lnTo>
                  <a:pt x="90720" y="44650"/>
                </a:lnTo>
                <a:lnTo>
                  <a:pt x="90740" y="44630"/>
                </a:lnTo>
                <a:lnTo>
                  <a:pt x="90770" y="44620"/>
                </a:lnTo>
                <a:lnTo>
                  <a:pt x="90800" y="44610"/>
                </a:lnTo>
                <a:lnTo>
                  <a:pt x="90850" y="44590"/>
                </a:lnTo>
                <a:lnTo>
                  <a:pt x="90870" y="44550"/>
                </a:lnTo>
                <a:lnTo>
                  <a:pt x="90870" y="44520"/>
                </a:lnTo>
                <a:lnTo>
                  <a:pt x="90900" y="44510"/>
                </a:lnTo>
                <a:lnTo>
                  <a:pt x="90910" y="44490"/>
                </a:lnTo>
                <a:lnTo>
                  <a:pt x="90930" y="44460"/>
                </a:lnTo>
                <a:lnTo>
                  <a:pt x="90960" y="44460"/>
                </a:lnTo>
                <a:lnTo>
                  <a:pt x="90990" y="44450"/>
                </a:lnTo>
                <a:lnTo>
                  <a:pt x="91050" y="44450"/>
                </a:lnTo>
                <a:lnTo>
                  <a:pt x="91130" y="44480"/>
                </a:lnTo>
                <a:lnTo>
                  <a:pt x="91160" y="44510"/>
                </a:lnTo>
                <a:lnTo>
                  <a:pt x="91180" y="44520"/>
                </a:lnTo>
                <a:lnTo>
                  <a:pt x="91210" y="44530"/>
                </a:lnTo>
                <a:lnTo>
                  <a:pt x="91250" y="44530"/>
                </a:lnTo>
                <a:lnTo>
                  <a:pt x="91280" y="44530"/>
                </a:lnTo>
                <a:lnTo>
                  <a:pt x="91330" y="44560"/>
                </a:lnTo>
                <a:lnTo>
                  <a:pt x="91360" y="44550"/>
                </a:lnTo>
                <a:lnTo>
                  <a:pt x="91370" y="44560"/>
                </a:lnTo>
                <a:lnTo>
                  <a:pt x="91380" y="44620"/>
                </a:lnTo>
                <a:lnTo>
                  <a:pt x="91390" y="44630"/>
                </a:lnTo>
                <a:lnTo>
                  <a:pt x="91400" y="44640"/>
                </a:lnTo>
                <a:lnTo>
                  <a:pt x="91410" y="44630"/>
                </a:lnTo>
                <a:lnTo>
                  <a:pt x="91410" y="44620"/>
                </a:lnTo>
                <a:lnTo>
                  <a:pt x="91400" y="44590"/>
                </a:lnTo>
                <a:lnTo>
                  <a:pt x="91400" y="44580"/>
                </a:lnTo>
                <a:lnTo>
                  <a:pt x="91360" y="44540"/>
                </a:lnTo>
                <a:lnTo>
                  <a:pt x="91330" y="44520"/>
                </a:lnTo>
                <a:lnTo>
                  <a:pt x="91290" y="44490"/>
                </a:lnTo>
                <a:lnTo>
                  <a:pt x="91290" y="44460"/>
                </a:lnTo>
                <a:lnTo>
                  <a:pt x="91320" y="44450"/>
                </a:lnTo>
                <a:lnTo>
                  <a:pt x="91380" y="44450"/>
                </a:lnTo>
                <a:lnTo>
                  <a:pt x="91460" y="44440"/>
                </a:lnTo>
                <a:lnTo>
                  <a:pt x="91500" y="44460"/>
                </a:lnTo>
                <a:lnTo>
                  <a:pt x="91590" y="44470"/>
                </a:lnTo>
                <a:lnTo>
                  <a:pt x="91610" y="44470"/>
                </a:lnTo>
                <a:lnTo>
                  <a:pt x="91620" y="44450"/>
                </a:lnTo>
                <a:lnTo>
                  <a:pt x="91510" y="44430"/>
                </a:lnTo>
                <a:lnTo>
                  <a:pt x="91440" y="44410"/>
                </a:lnTo>
                <a:lnTo>
                  <a:pt x="91290" y="44410"/>
                </a:lnTo>
                <a:lnTo>
                  <a:pt x="91200" y="44370"/>
                </a:lnTo>
                <a:lnTo>
                  <a:pt x="91170" y="44350"/>
                </a:lnTo>
                <a:lnTo>
                  <a:pt x="91110" y="44320"/>
                </a:lnTo>
                <a:lnTo>
                  <a:pt x="91070" y="44320"/>
                </a:lnTo>
                <a:lnTo>
                  <a:pt x="91030" y="44270"/>
                </a:lnTo>
                <a:lnTo>
                  <a:pt x="91010" y="44220"/>
                </a:lnTo>
                <a:lnTo>
                  <a:pt x="91000" y="44200"/>
                </a:lnTo>
                <a:lnTo>
                  <a:pt x="90990" y="44190"/>
                </a:lnTo>
                <a:lnTo>
                  <a:pt x="90980" y="44180"/>
                </a:lnTo>
                <a:lnTo>
                  <a:pt x="90960" y="44160"/>
                </a:lnTo>
                <a:lnTo>
                  <a:pt x="90920" y="44160"/>
                </a:lnTo>
                <a:lnTo>
                  <a:pt x="90870" y="44140"/>
                </a:lnTo>
                <a:lnTo>
                  <a:pt x="90820" y="44130"/>
                </a:lnTo>
                <a:lnTo>
                  <a:pt x="90780" y="44180"/>
                </a:lnTo>
                <a:lnTo>
                  <a:pt x="90730" y="44180"/>
                </a:lnTo>
                <a:lnTo>
                  <a:pt x="90660" y="44190"/>
                </a:lnTo>
                <a:lnTo>
                  <a:pt x="90620" y="44180"/>
                </a:lnTo>
                <a:lnTo>
                  <a:pt x="90590" y="44210"/>
                </a:lnTo>
                <a:lnTo>
                  <a:pt x="90570" y="44230"/>
                </a:lnTo>
                <a:lnTo>
                  <a:pt x="90560" y="44260"/>
                </a:lnTo>
                <a:lnTo>
                  <a:pt x="90530" y="44280"/>
                </a:lnTo>
                <a:lnTo>
                  <a:pt x="90500" y="44250"/>
                </a:lnTo>
                <a:lnTo>
                  <a:pt x="90440" y="44260"/>
                </a:lnTo>
                <a:lnTo>
                  <a:pt x="90410" y="44270"/>
                </a:lnTo>
                <a:lnTo>
                  <a:pt x="90380" y="44280"/>
                </a:lnTo>
                <a:lnTo>
                  <a:pt x="90350" y="44270"/>
                </a:lnTo>
                <a:lnTo>
                  <a:pt x="90330" y="44290"/>
                </a:lnTo>
                <a:lnTo>
                  <a:pt x="90290" y="44320"/>
                </a:lnTo>
                <a:lnTo>
                  <a:pt x="90260" y="44330"/>
                </a:lnTo>
                <a:lnTo>
                  <a:pt x="90230" y="44300"/>
                </a:lnTo>
                <a:lnTo>
                  <a:pt x="90210" y="44290"/>
                </a:lnTo>
                <a:lnTo>
                  <a:pt x="90200" y="44330"/>
                </a:lnTo>
                <a:lnTo>
                  <a:pt x="90180" y="44340"/>
                </a:lnTo>
                <a:lnTo>
                  <a:pt x="90130" y="44360"/>
                </a:lnTo>
                <a:lnTo>
                  <a:pt x="90120" y="44380"/>
                </a:lnTo>
                <a:lnTo>
                  <a:pt x="90130" y="44420"/>
                </a:lnTo>
                <a:lnTo>
                  <a:pt x="90130" y="44440"/>
                </a:lnTo>
                <a:lnTo>
                  <a:pt x="90110" y="44470"/>
                </a:lnTo>
                <a:lnTo>
                  <a:pt x="90100" y="44470"/>
                </a:lnTo>
                <a:lnTo>
                  <a:pt x="90080" y="44470"/>
                </a:lnTo>
                <a:lnTo>
                  <a:pt x="90070" y="44490"/>
                </a:lnTo>
                <a:lnTo>
                  <a:pt x="90070" y="44500"/>
                </a:lnTo>
                <a:lnTo>
                  <a:pt x="90100" y="44500"/>
                </a:lnTo>
                <a:lnTo>
                  <a:pt x="90110" y="44510"/>
                </a:lnTo>
                <a:lnTo>
                  <a:pt x="90110" y="44520"/>
                </a:lnTo>
                <a:lnTo>
                  <a:pt x="90110" y="44550"/>
                </a:lnTo>
                <a:lnTo>
                  <a:pt x="90140" y="44570"/>
                </a:lnTo>
                <a:lnTo>
                  <a:pt x="90150" y="44560"/>
                </a:lnTo>
                <a:lnTo>
                  <a:pt x="90160" y="44580"/>
                </a:lnTo>
                <a:lnTo>
                  <a:pt x="90180" y="44600"/>
                </a:lnTo>
                <a:lnTo>
                  <a:pt x="90190" y="44610"/>
                </a:lnTo>
                <a:lnTo>
                  <a:pt x="90190" y="44630"/>
                </a:lnTo>
                <a:lnTo>
                  <a:pt x="90170" y="44630"/>
                </a:lnTo>
                <a:lnTo>
                  <a:pt x="90140" y="44630"/>
                </a:lnTo>
                <a:lnTo>
                  <a:pt x="90120" y="44640"/>
                </a:lnTo>
                <a:lnTo>
                  <a:pt x="90110" y="44650"/>
                </a:lnTo>
                <a:lnTo>
                  <a:pt x="90100" y="44660"/>
                </a:lnTo>
                <a:lnTo>
                  <a:pt x="90100" y="44670"/>
                </a:lnTo>
                <a:lnTo>
                  <a:pt x="90110" y="44690"/>
                </a:lnTo>
                <a:lnTo>
                  <a:pt x="90100" y="44700"/>
                </a:lnTo>
                <a:lnTo>
                  <a:pt x="90090" y="44700"/>
                </a:lnTo>
                <a:lnTo>
                  <a:pt x="90070" y="44700"/>
                </a:lnTo>
                <a:lnTo>
                  <a:pt x="90050" y="44730"/>
                </a:lnTo>
                <a:lnTo>
                  <a:pt x="90020" y="44760"/>
                </a:lnTo>
                <a:lnTo>
                  <a:pt x="90020" y="44780"/>
                </a:lnTo>
                <a:lnTo>
                  <a:pt x="90020" y="44800"/>
                </a:lnTo>
                <a:lnTo>
                  <a:pt x="90030" y="44840"/>
                </a:lnTo>
                <a:lnTo>
                  <a:pt x="90030" y="44860"/>
                </a:lnTo>
                <a:lnTo>
                  <a:pt x="90030" y="44870"/>
                </a:lnTo>
                <a:lnTo>
                  <a:pt x="90050" y="44890"/>
                </a:lnTo>
                <a:lnTo>
                  <a:pt x="90050" y="44900"/>
                </a:lnTo>
                <a:lnTo>
                  <a:pt x="90060" y="44920"/>
                </a:lnTo>
                <a:lnTo>
                  <a:pt x="90050" y="44930"/>
                </a:lnTo>
                <a:lnTo>
                  <a:pt x="90040" y="44940"/>
                </a:lnTo>
                <a:lnTo>
                  <a:pt x="90030" y="44950"/>
                </a:lnTo>
                <a:lnTo>
                  <a:pt x="90030" y="44960"/>
                </a:lnTo>
                <a:lnTo>
                  <a:pt x="90040" y="44980"/>
                </a:lnTo>
                <a:lnTo>
                  <a:pt x="90070" y="44980"/>
                </a:lnTo>
                <a:lnTo>
                  <a:pt x="90080" y="44980"/>
                </a:lnTo>
                <a:lnTo>
                  <a:pt x="90080" y="45000"/>
                </a:lnTo>
                <a:lnTo>
                  <a:pt x="90070" y="45010"/>
                </a:lnTo>
                <a:lnTo>
                  <a:pt x="90050" y="45020"/>
                </a:lnTo>
                <a:lnTo>
                  <a:pt x="90050" y="45040"/>
                </a:lnTo>
                <a:lnTo>
                  <a:pt x="90050" y="45060"/>
                </a:lnTo>
                <a:lnTo>
                  <a:pt x="90040" y="45070"/>
                </a:lnTo>
                <a:lnTo>
                  <a:pt x="90040" y="45080"/>
                </a:lnTo>
                <a:lnTo>
                  <a:pt x="90020" y="45100"/>
                </a:lnTo>
                <a:lnTo>
                  <a:pt x="90000" y="45110"/>
                </a:lnTo>
                <a:lnTo>
                  <a:pt x="90010" y="45130"/>
                </a:lnTo>
                <a:lnTo>
                  <a:pt x="90000" y="45150"/>
                </a:lnTo>
                <a:lnTo>
                  <a:pt x="89990" y="45160"/>
                </a:lnTo>
                <a:lnTo>
                  <a:pt x="89980" y="45170"/>
                </a:lnTo>
                <a:lnTo>
                  <a:pt x="89990" y="45170"/>
                </a:lnTo>
                <a:lnTo>
                  <a:pt x="90000" y="45180"/>
                </a:lnTo>
                <a:lnTo>
                  <a:pt x="90000" y="45200"/>
                </a:lnTo>
                <a:lnTo>
                  <a:pt x="89980" y="45240"/>
                </a:lnTo>
                <a:lnTo>
                  <a:pt x="89980" y="45260"/>
                </a:lnTo>
                <a:lnTo>
                  <a:pt x="89970" y="45280"/>
                </a:lnTo>
                <a:lnTo>
                  <a:pt x="89960" y="45300"/>
                </a:lnTo>
                <a:lnTo>
                  <a:pt x="89950" y="45320"/>
                </a:lnTo>
                <a:lnTo>
                  <a:pt x="89950" y="45340"/>
                </a:lnTo>
                <a:lnTo>
                  <a:pt x="89960" y="45350"/>
                </a:lnTo>
                <a:lnTo>
                  <a:pt x="89980" y="45370"/>
                </a:lnTo>
                <a:lnTo>
                  <a:pt x="90030" y="45390"/>
                </a:lnTo>
                <a:lnTo>
                  <a:pt x="90040" y="45390"/>
                </a:lnTo>
                <a:lnTo>
                  <a:pt x="90050" y="45410"/>
                </a:lnTo>
                <a:lnTo>
                  <a:pt x="90110" y="45420"/>
                </a:lnTo>
                <a:lnTo>
                  <a:pt x="90150" y="45440"/>
                </a:lnTo>
                <a:lnTo>
                  <a:pt x="90170" y="45450"/>
                </a:lnTo>
                <a:lnTo>
                  <a:pt x="90180" y="45460"/>
                </a:lnTo>
                <a:lnTo>
                  <a:pt x="90160" y="45480"/>
                </a:lnTo>
                <a:lnTo>
                  <a:pt x="90160" y="45500"/>
                </a:lnTo>
                <a:lnTo>
                  <a:pt x="90170" y="45520"/>
                </a:lnTo>
                <a:lnTo>
                  <a:pt x="90140" y="45530"/>
                </a:lnTo>
                <a:lnTo>
                  <a:pt x="90110" y="45540"/>
                </a:lnTo>
                <a:lnTo>
                  <a:pt x="90100" y="45540"/>
                </a:lnTo>
                <a:lnTo>
                  <a:pt x="90090" y="45550"/>
                </a:lnTo>
                <a:lnTo>
                  <a:pt x="90090" y="45560"/>
                </a:lnTo>
                <a:lnTo>
                  <a:pt x="90100" y="45570"/>
                </a:lnTo>
                <a:lnTo>
                  <a:pt x="90110" y="45580"/>
                </a:lnTo>
                <a:lnTo>
                  <a:pt x="90090" y="45580"/>
                </a:lnTo>
                <a:lnTo>
                  <a:pt x="90080" y="45570"/>
                </a:lnTo>
                <a:lnTo>
                  <a:pt x="90070" y="45560"/>
                </a:lnTo>
                <a:lnTo>
                  <a:pt x="90050" y="45570"/>
                </a:lnTo>
                <a:lnTo>
                  <a:pt x="90030" y="45580"/>
                </a:lnTo>
                <a:lnTo>
                  <a:pt x="90020" y="45600"/>
                </a:lnTo>
                <a:lnTo>
                  <a:pt x="90010" y="45620"/>
                </a:lnTo>
                <a:lnTo>
                  <a:pt x="90010" y="45630"/>
                </a:lnTo>
                <a:lnTo>
                  <a:pt x="90030" y="45640"/>
                </a:lnTo>
                <a:lnTo>
                  <a:pt x="90030" y="45660"/>
                </a:lnTo>
                <a:lnTo>
                  <a:pt x="90030" y="45670"/>
                </a:lnTo>
                <a:lnTo>
                  <a:pt x="89990" y="45710"/>
                </a:lnTo>
                <a:lnTo>
                  <a:pt x="89970" y="45710"/>
                </a:lnTo>
                <a:lnTo>
                  <a:pt x="89950" y="45680"/>
                </a:lnTo>
                <a:lnTo>
                  <a:pt x="89940" y="45640"/>
                </a:lnTo>
                <a:lnTo>
                  <a:pt x="89930" y="45630"/>
                </a:lnTo>
                <a:lnTo>
                  <a:pt x="89920" y="45630"/>
                </a:lnTo>
                <a:lnTo>
                  <a:pt x="89900" y="45630"/>
                </a:lnTo>
                <a:lnTo>
                  <a:pt x="89900" y="45610"/>
                </a:lnTo>
                <a:lnTo>
                  <a:pt x="89910" y="45600"/>
                </a:lnTo>
                <a:lnTo>
                  <a:pt x="89900" y="45590"/>
                </a:lnTo>
                <a:lnTo>
                  <a:pt x="89880" y="45590"/>
                </a:lnTo>
                <a:lnTo>
                  <a:pt x="89870" y="45600"/>
                </a:lnTo>
                <a:lnTo>
                  <a:pt x="89870" y="45580"/>
                </a:lnTo>
                <a:lnTo>
                  <a:pt x="89880" y="45570"/>
                </a:lnTo>
                <a:lnTo>
                  <a:pt x="89900" y="45550"/>
                </a:lnTo>
                <a:lnTo>
                  <a:pt x="89920" y="45550"/>
                </a:lnTo>
                <a:lnTo>
                  <a:pt x="89930" y="45530"/>
                </a:lnTo>
                <a:lnTo>
                  <a:pt x="89920" y="45510"/>
                </a:lnTo>
                <a:lnTo>
                  <a:pt x="89920" y="45500"/>
                </a:lnTo>
                <a:lnTo>
                  <a:pt x="89880" y="45470"/>
                </a:lnTo>
                <a:lnTo>
                  <a:pt x="89860" y="45460"/>
                </a:lnTo>
                <a:lnTo>
                  <a:pt x="89840" y="45450"/>
                </a:lnTo>
                <a:lnTo>
                  <a:pt x="89810" y="45460"/>
                </a:lnTo>
                <a:lnTo>
                  <a:pt x="89770" y="45490"/>
                </a:lnTo>
                <a:lnTo>
                  <a:pt x="89730" y="45520"/>
                </a:lnTo>
                <a:lnTo>
                  <a:pt x="89730" y="45550"/>
                </a:lnTo>
                <a:lnTo>
                  <a:pt x="89760" y="45570"/>
                </a:lnTo>
                <a:lnTo>
                  <a:pt x="89800" y="45570"/>
                </a:lnTo>
                <a:lnTo>
                  <a:pt x="89810" y="45580"/>
                </a:lnTo>
                <a:lnTo>
                  <a:pt x="89820" y="45610"/>
                </a:lnTo>
                <a:lnTo>
                  <a:pt x="89760" y="45590"/>
                </a:lnTo>
                <a:lnTo>
                  <a:pt x="89710" y="45570"/>
                </a:lnTo>
                <a:lnTo>
                  <a:pt x="89670" y="45530"/>
                </a:lnTo>
                <a:lnTo>
                  <a:pt x="89650" y="45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