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Kaluga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alug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8720" y="54570"/>
                </a:moveTo>
                <a:lnTo>
                  <a:pt x="8710" y="54560"/>
                </a:lnTo>
                <a:lnTo>
                  <a:pt x="8710" y="54550"/>
                </a:lnTo>
                <a:lnTo>
                  <a:pt x="8700" y="54550"/>
                </a:lnTo>
                <a:lnTo>
                  <a:pt x="8700" y="54540"/>
                </a:lnTo>
                <a:lnTo>
                  <a:pt x="8680" y="54550"/>
                </a:lnTo>
                <a:lnTo>
                  <a:pt x="8670" y="54550"/>
                </a:lnTo>
                <a:lnTo>
                  <a:pt x="8670" y="54540"/>
                </a:lnTo>
                <a:lnTo>
                  <a:pt x="8670" y="54530"/>
                </a:lnTo>
                <a:lnTo>
                  <a:pt x="8680" y="54520"/>
                </a:lnTo>
                <a:lnTo>
                  <a:pt x="8690" y="54500"/>
                </a:lnTo>
                <a:lnTo>
                  <a:pt x="8700" y="54490"/>
                </a:lnTo>
                <a:lnTo>
                  <a:pt x="8710" y="54490"/>
                </a:lnTo>
                <a:lnTo>
                  <a:pt x="8720" y="54490"/>
                </a:lnTo>
                <a:lnTo>
                  <a:pt x="8730" y="54490"/>
                </a:lnTo>
                <a:lnTo>
                  <a:pt x="8740" y="54480"/>
                </a:lnTo>
                <a:lnTo>
                  <a:pt x="8750" y="54480"/>
                </a:lnTo>
                <a:lnTo>
                  <a:pt x="8740" y="54480"/>
                </a:lnTo>
                <a:lnTo>
                  <a:pt x="8740" y="54470"/>
                </a:lnTo>
                <a:lnTo>
                  <a:pt x="8730" y="54470"/>
                </a:lnTo>
                <a:lnTo>
                  <a:pt x="8730" y="54460"/>
                </a:lnTo>
                <a:lnTo>
                  <a:pt x="8750" y="54460"/>
                </a:lnTo>
                <a:lnTo>
                  <a:pt x="8750" y="54450"/>
                </a:lnTo>
                <a:lnTo>
                  <a:pt x="8750" y="54440"/>
                </a:lnTo>
                <a:lnTo>
                  <a:pt x="8750" y="54420"/>
                </a:lnTo>
                <a:lnTo>
                  <a:pt x="8760" y="54420"/>
                </a:lnTo>
                <a:lnTo>
                  <a:pt x="8760" y="54410"/>
                </a:lnTo>
                <a:lnTo>
                  <a:pt x="8770" y="54410"/>
                </a:lnTo>
                <a:lnTo>
                  <a:pt x="8780" y="54400"/>
                </a:lnTo>
                <a:lnTo>
                  <a:pt x="8790" y="54400"/>
                </a:lnTo>
                <a:lnTo>
                  <a:pt x="8790" y="54390"/>
                </a:lnTo>
                <a:lnTo>
                  <a:pt x="8790" y="54380"/>
                </a:lnTo>
                <a:lnTo>
                  <a:pt x="8790" y="54360"/>
                </a:lnTo>
                <a:lnTo>
                  <a:pt x="8790" y="54340"/>
                </a:lnTo>
                <a:lnTo>
                  <a:pt x="8790" y="54330"/>
                </a:lnTo>
                <a:lnTo>
                  <a:pt x="8780" y="54330"/>
                </a:lnTo>
                <a:lnTo>
                  <a:pt x="8770" y="54330"/>
                </a:lnTo>
                <a:lnTo>
                  <a:pt x="8770" y="54320"/>
                </a:lnTo>
                <a:lnTo>
                  <a:pt x="8770" y="54310"/>
                </a:lnTo>
                <a:lnTo>
                  <a:pt x="8780" y="54310"/>
                </a:lnTo>
                <a:lnTo>
                  <a:pt x="8790" y="54310"/>
                </a:lnTo>
                <a:lnTo>
                  <a:pt x="8800" y="54310"/>
                </a:lnTo>
                <a:lnTo>
                  <a:pt x="8800" y="54300"/>
                </a:lnTo>
                <a:lnTo>
                  <a:pt x="8800" y="54290"/>
                </a:lnTo>
                <a:lnTo>
                  <a:pt x="8810" y="54280"/>
                </a:lnTo>
                <a:lnTo>
                  <a:pt x="8820" y="54280"/>
                </a:lnTo>
                <a:lnTo>
                  <a:pt x="8820" y="54270"/>
                </a:lnTo>
                <a:lnTo>
                  <a:pt x="8830" y="54240"/>
                </a:lnTo>
                <a:lnTo>
                  <a:pt x="8810" y="54230"/>
                </a:lnTo>
                <a:lnTo>
                  <a:pt x="8800" y="54200"/>
                </a:lnTo>
                <a:lnTo>
                  <a:pt x="8790" y="54190"/>
                </a:lnTo>
                <a:lnTo>
                  <a:pt x="8790" y="54180"/>
                </a:lnTo>
                <a:lnTo>
                  <a:pt x="8790" y="54170"/>
                </a:lnTo>
                <a:lnTo>
                  <a:pt x="8800" y="54170"/>
                </a:lnTo>
                <a:lnTo>
                  <a:pt x="8800" y="54160"/>
                </a:lnTo>
                <a:lnTo>
                  <a:pt x="8790" y="54150"/>
                </a:lnTo>
                <a:lnTo>
                  <a:pt x="8800" y="54150"/>
                </a:lnTo>
                <a:lnTo>
                  <a:pt x="8800" y="54140"/>
                </a:lnTo>
                <a:lnTo>
                  <a:pt x="8800" y="54130"/>
                </a:lnTo>
                <a:lnTo>
                  <a:pt x="8820" y="54110"/>
                </a:lnTo>
                <a:lnTo>
                  <a:pt x="8820" y="54100"/>
                </a:lnTo>
                <a:lnTo>
                  <a:pt x="8820" y="54090"/>
                </a:lnTo>
                <a:lnTo>
                  <a:pt x="8810" y="54090"/>
                </a:lnTo>
                <a:lnTo>
                  <a:pt x="8800" y="54080"/>
                </a:lnTo>
                <a:lnTo>
                  <a:pt x="8800" y="54070"/>
                </a:lnTo>
                <a:lnTo>
                  <a:pt x="8820" y="54060"/>
                </a:lnTo>
                <a:lnTo>
                  <a:pt x="8820" y="54050"/>
                </a:lnTo>
                <a:lnTo>
                  <a:pt x="8830" y="54040"/>
                </a:lnTo>
                <a:lnTo>
                  <a:pt x="8840" y="54000"/>
                </a:lnTo>
                <a:lnTo>
                  <a:pt x="8850" y="54000"/>
                </a:lnTo>
                <a:lnTo>
                  <a:pt x="8860" y="53990"/>
                </a:lnTo>
                <a:lnTo>
                  <a:pt x="8860" y="53980"/>
                </a:lnTo>
                <a:lnTo>
                  <a:pt x="8890" y="53990"/>
                </a:lnTo>
                <a:lnTo>
                  <a:pt x="8900" y="53990"/>
                </a:lnTo>
                <a:lnTo>
                  <a:pt x="8910" y="53990"/>
                </a:lnTo>
                <a:lnTo>
                  <a:pt x="8920" y="53980"/>
                </a:lnTo>
                <a:lnTo>
                  <a:pt x="8930" y="53980"/>
                </a:lnTo>
                <a:lnTo>
                  <a:pt x="8930" y="53990"/>
                </a:lnTo>
                <a:lnTo>
                  <a:pt x="8950" y="53990"/>
                </a:lnTo>
                <a:lnTo>
                  <a:pt x="8960" y="53990"/>
                </a:lnTo>
                <a:lnTo>
                  <a:pt x="8980" y="53970"/>
                </a:lnTo>
                <a:lnTo>
                  <a:pt x="8990" y="53970"/>
                </a:lnTo>
                <a:lnTo>
                  <a:pt x="9040" y="53990"/>
                </a:lnTo>
                <a:lnTo>
                  <a:pt x="9060" y="53990"/>
                </a:lnTo>
                <a:lnTo>
                  <a:pt x="9080" y="54000"/>
                </a:lnTo>
                <a:lnTo>
                  <a:pt x="9090" y="54000"/>
                </a:lnTo>
                <a:lnTo>
                  <a:pt x="9100" y="54000"/>
                </a:lnTo>
                <a:lnTo>
                  <a:pt x="9120" y="54010"/>
                </a:lnTo>
                <a:lnTo>
                  <a:pt x="9160" y="54050"/>
                </a:lnTo>
                <a:lnTo>
                  <a:pt x="9230" y="54130"/>
                </a:lnTo>
                <a:lnTo>
                  <a:pt x="9240" y="54130"/>
                </a:lnTo>
                <a:lnTo>
                  <a:pt x="9250" y="54130"/>
                </a:lnTo>
                <a:lnTo>
                  <a:pt x="9260" y="54140"/>
                </a:lnTo>
                <a:lnTo>
                  <a:pt x="9270" y="54130"/>
                </a:lnTo>
                <a:lnTo>
                  <a:pt x="9280" y="54120"/>
                </a:lnTo>
                <a:lnTo>
                  <a:pt x="9290" y="54110"/>
                </a:lnTo>
                <a:lnTo>
                  <a:pt x="9290" y="54100"/>
                </a:lnTo>
                <a:lnTo>
                  <a:pt x="9290" y="54090"/>
                </a:lnTo>
                <a:lnTo>
                  <a:pt x="9270" y="54060"/>
                </a:lnTo>
                <a:lnTo>
                  <a:pt x="9270" y="54050"/>
                </a:lnTo>
                <a:lnTo>
                  <a:pt x="9280" y="54050"/>
                </a:lnTo>
                <a:lnTo>
                  <a:pt x="9300" y="54040"/>
                </a:lnTo>
                <a:lnTo>
                  <a:pt x="9310" y="54030"/>
                </a:lnTo>
                <a:lnTo>
                  <a:pt x="9310" y="54020"/>
                </a:lnTo>
                <a:lnTo>
                  <a:pt x="9320" y="53980"/>
                </a:lnTo>
                <a:lnTo>
                  <a:pt x="9320" y="53970"/>
                </a:lnTo>
                <a:lnTo>
                  <a:pt x="9320" y="53960"/>
                </a:lnTo>
                <a:lnTo>
                  <a:pt x="9320" y="53950"/>
                </a:lnTo>
                <a:lnTo>
                  <a:pt x="9330" y="53940"/>
                </a:lnTo>
                <a:lnTo>
                  <a:pt x="9330" y="53930"/>
                </a:lnTo>
                <a:lnTo>
                  <a:pt x="9330" y="53920"/>
                </a:lnTo>
                <a:lnTo>
                  <a:pt x="9340" y="53910"/>
                </a:lnTo>
                <a:lnTo>
                  <a:pt x="9340" y="53900"/>
                </a:lnTo>
                <a:lnTo>
                  <a:pt x="9340" y="53890"/>
                </a:lnTo>
                <a:lnTo>
                  <a:pt x="9330" y="53880"/>
                </a:lnTo>
                <a:lnTo>
                  <a:pt x="9320" y="53870"/>
                </a:lnTo>
                <a:lnTo>
                  <a:pt x="9290" y="53860"/>
                </a:lnTo>
                <a:lnTo>
                  <a:pt x="9280" y="53860"/>
                </a:lnTo>
                <a:lnTo>
                  <a:pt x="9290" y="53850"/>
                </a:lnTo>
                <a:lnTo>
                  <a:pt x="9320" y="53850"/>
                </a:lnTo>
                <a:lnTo>
                  <a:pt x="9330" y="53850"/>
                </a:lnTo>
                <a:lnTo>
                  <a:pt x="9350" y="53860"/>
                </a:lnTo>
                <a:lnTo>
                  <a:pt x="9390" y="53860"/>
                </a:lnTo>
                <a:lnTo>
                  <a:pt x="9400" y="53860"/>
                </a:lnTo>
                <a:lnTo>
                  <a:pt x="9410" y="53870"/>
                </a:lnTo>
                <a:lnTo>
                  <a:pt x="9420" y="53870"/>
                </a:lnTo>
                <a:lnTo>
                  <a:pt x="9440" y="53870"/>
                </a:lnTo>
                <a:lnTo>
                  <a:pt x="9450" y="53870"/>
                </a:lnTo>
                <a:lnTo>
                  <a:pt x="9470" y="53850"/>
                </a:lnTo>
                <a:lnTo>
                  <a:pt x="9500" y="53840"/>
                </a:lnTo>
                <a:lnTo>
                  <a:pt x="9510" y="53830"/>
                </a:lnTo>
                <a:lnTo>
                  <a:pt x="9540" y="53820"/>
                </a:lnTo>
                <a:lnTo>
                  <a:pt x="9550" y="53820"/>
                </a:lnTo>
                <a:lnTo>
                  <a:pt x="9560" y="53800"/>
                </a:lnTo>
                <a:lnTo>
                  <a:pt x="9570" y="53790"/>
                </a:lnTo>
                <a:lnTo>
                  <a:pt x="9590" y="53770"/>
                </a:lnTo>
                <a:lnTo>
                  <a:pt x="9600" y="53760"/>
                </a:lnTo>
                <a:lnTo>
                  <a:pt x="9610" y="53760"/>
                </a:lnTo>
                <a:lnTo>
                  <a:pt x="9610" y="53750"/>
                </a:lnTo>
                <a:lnTo>
                  <a:pt x="9600" y="53740"/>
                </a:lnTo>
                <a:lnTo>
                  <a:pt x="9590" y="53740"/>
                </a:lnTo>
                <a:lnTo>
                  <a:pt x="9580" y="53730"/>
                </a:lnTo>
                <a:lnTo>
                  <a:pt x="9570" y="53720"/>
                </a:lnTo>
                <a:lnTo>
                  <a:pt x="9570" y="53710"/>
                </a:lnTo>
                <a:lnTo>
                  <a:pt x="9560" y="53710"/>
                </a:lnTo>
                <a:lnTo>
                  <a:pt x="9560" y="53700"/>
                </a:lnTo>
                <a:lnTo>
                  <a:pt x="9570" y="53690"/>
                </a:lnTo>
                <a:lnTo>
                  <a:pt x="9570" y="53680"/>
                </a:lnTo>
                <a:lnTo>
                  <a:pt x="9570" y="53670"/>
                </a:lnTo>
                <a:lnTo>
                  <a:pt x="9570" y="53660"/>
                </a:lnTo>
                <a:lnTo>
                  <a:pt x="9570" y="53650"/>
                </a:lnTo>
                <a:lnTo>
                  <a:pt x="9570" y="53640"/>
                </a:lnTo>
                <a:lnTo>
                  <a:pt x="9570" y="53630"/>
                </a:lnTo>
                <a:lnTo>
                  <a:pt x="9580" y="53630"/>
                </a:lnTo>
                <a:lnTo>
                  <a:pt x="9620" y="53620"/>
                </a:lnTo>
                <a:lnTo>
                  <a:pt x="9630" y="53630"/>
                </a:lnTo>
                <a:lnTo>
                  <a:pt x="9650" y="53640"/>
                </a:lnTo>
                <a:lnTo>
                  <a:pt x="9660" y="53630"/>
                </a:lnTo>
                <a:lnTo>
                  <a:pt x="9670" y="53600"/>
                </a:lnTo>
                <a:lnTo>
                  <a:pt x="9670" y="53590"/>
                </a:lnTo>
                <a:lnTo>
                  <a:pt x="9680" y="53580"/>
                </a:lnTo>
                <a:lnTo>
                  <a:pt x="9690" y="53580"/>
                </a:lnTo>
                <a:lnTo>
                  <a:pt x="9690" y="53570"/>
                </a:lnTo>
                <a:lnTo>
                  <a:pt x="9690" y="53560"/>
                </a:lnTo>
                <a:lnTo>
                  <a:pt x="9700" y="53550"/>
                </a:lnTo>
                <a:lnTo>
                  <a:pt x="9740" y="53550"/>
                </a:lnTo>
                <a:lnTo>
                  <a:pt x="9750" y="53540"/>
                </a:lnTo>
                <a:lnTo>
                  <a:pt x="9750" y="53530"/>
                </a:lnTo>
                <a:lnTo>
                  <a:pt x="9750" y="53520"/>
                </a:lnTo>
                <a:lnTo>
                  <a:pt x="9730" y="53510"/>
                </a:lnTo>
                <a:lnTo>
                  <a:pt x="9730" y="53500"/>
                </a:lnTo>
                <a:lnTo>
                  <a:pt x="9740" y="53490"/>
                </a:lnTo>
                <a:lnTo>
                  <a:pt x="9750" y="53480"/>
                </a:lnTo>
                <a:lnTo>
                  <a:pt x="9800" y="53450"/>
                </a:lnTo>
                <a:lnTo>
                  <a:pt x="9800" y="53440"/>
                </a:lnTo>
                <a:lnTo>
                  <a:pt x="9810" y="53440"/>
                </a:lnTo>
                <a:lnTo>
                  <a:pt x="9830" y="53390"/>
                </a:lnTo>
                <a:lnTo>
                  <a:pt x="9830" y="53380"/>
                </a:lnTo>
                <a:lnTo>
                  <a:pt x="9840" y="53370"/>
                </a:lnTo>
                <a:lnTo>
                  <a:pt x="9830" y="53360"/>
                </a:lnTo>
                <a:lnTo>
                  <a:pt x="9830" y="53350"/>
                </a:lnTo>
                <a:lnTo>
                  <a:pt x="9830" y="53340"/>
                </a:lnTo>
                <a:lnTo>
                  <a:pt x="9840" y="53340"/>
                </a:lnTo>
                <a:lnTo>
                  <a:pt x="9850" y="53340"/>
                </a:lnTo>
                <a:lnTo>
                  <a:pt x="9850" y="53330"/>
                </a:lnTo>
                <a:lnTo>
                  <a:pt x="9850" y="53320"/>
                </a:lnTo>
                <a:lnTo>
                  <a:pt x="9850" y="53310"/>
                </a:lnTo>
                <a:lnTo>
                  <a:pt x="9840" y="53300"/>
                </a:lnTo>
                <a:lnTo>
                  <a:pt x="9850" y="53300"/>
                </a:lnTo>
                <a:lnTo>
                  <a:pt x="9860" y="53290"/>
                </a:lnTo>
                <a:lnTo>
                  <a:pt x="9870" y="53290"/>
                </a:lnTo>
                <a:lnTo>
                  <a:pt x="9870" y="53280"/>
                </a:lnTo>
                <a:lnTo>
                  <a:pt x="9890" y="53250"/>
                </a:lnTo>
                <a:lnTo>
                  <a:pt x="9910" y="53250"/>
                </a:lnTo>
                <a:lnTo>
                  <a:pt x="9950" y="53270"/>
                </a:lnTo>
                <a:lnTo>
                  <a:pt x="9950" y="53260"/>
                </a:lnTo>
                <a:lnTo>
                  <a:pt x="9960" y="53260"/>
                </a:lnTo>
                <a:lnTo>
                  <a:pt x="9980" y="53250"/>
                </a:lnTo>
                <a:lnTo>
                  <a:pt x="9980" y="53240"/>
                </a:lnTo>
                <a:lnTo>
                  <a:pt x="9990" y="53230"/>
                </a:lnTo>
                <a:lnTo>
                  <a:pt x="9990" y="53220"/>
                </a:lnTo>
                <a:lnTo>
                  <a:pt x="10020" y="53220"/>
                </a:lnTo>
                <a:lnTo>
                  <a:pt x="10020" y="53210"/>
                </a:lnTo>
                <a:lnTo>
                  <a:pt x="10010" y="53190"/>
                </a:lnTo>
                <a:lnTo>
                  <a:pt x="10020" y="53190"/>
                </a:lnTo>
                <a:lnTo>
                  <a:pt x="10080" y="53200"/>
                </a:lnTo>
                <a:lnTo>
                  <a:pt x="10090" y="53190"/>
                </a:lnTo>
                <a:lnTo>
                  <a:pt x="10090" y="53180"/>
                </a:lnTo>
                <a:lnTo>
                  <a:pt x="10100" y="53180"/>
                </a:lnTo>
                <a:lnTo>
                  <a:pt x="10120" y="53190"/>
                </a:lnTo>
                <a:lnTo>
                  <a:pt x="10130" y="53190"/>
                </a:lnTo>
                <a:lnTo>
                  <a:pt x="10180" y="53240"/>
                </a:lnTo>
                <a:lnTo>
                  <a:pt x="10190" y="53250"/>
                </a:lnTo>
                <a:lnTo>
                  <a:pt x="10220" y="53250"/>
                </a:lnTo>
                <a:lnTo>
                  <a:pt x="10230" y="53250"/>
                </a:lnTo>
                <a:lnTo>
                  <a:pt x="10240" y="53250"/>
                </a:lnTo>
                <a:lnTo>
                  <a:pt x="10280" y="53270"/>
                </a:lnTo>
                <a:lnTo>
                  <a:pt x="10300" y="53260"/>
                </a:lnTo>
                <a:lnTo>
                  <a:pt x="10310" y="53260"/>
                </a:lnTo>
                <a:lnTo>
                  <a:pt x="10310" y="53270"/>
                </a:lnTo>
                <a:lnTo>
                  <a:pt x="10320" y="53270"/>
                </a:lnTo>
                <a:lnTo>
                  <a:pt x="10320" y="53280"/>
                </a:lnTo>
                <a:lnTo>
                  <a:pt x="10330" y="53280"/>
                </a:lnTo>
                <a:lnTo>
                  <a:pt x="10340" y="53280"/>
                </a:lnTo>
                <a:lnTo>
                  <a:pt x="10350" y="53280"/>
                </a:lnTo>
                <a:lnTo>
                  <a:pt x="10350" y="53290"/>
                </a:lnTo>
                <a:lnTo>
                  <a:pt x="10360" y="53300"/>
                </a:lnTo>
                <a:lnTo>
                  <a:pt x="10370" y="53300"/>
                </a:lnTo>
                <a:lnTo>
                  <a:pt x="10430" y="53290"/>
                </a:lnTo>
                <a:lnTo>
                  <a:pt x="10440" y="53290"/>
                </a:lnTo>
                <a:lnTo>
                  <a:pt x="10450" y="53280"/>
                </a:lnTo>
                <a:lnTo>
                  <a:pt x="10460" y="53270"/>
                </a:lnTo>
                <a:lnTo>
                  <a:pt x="10470" y="53260"/>
                </a:lnTo>
                <a:lnTo>
                  <a:pt x="10480" y="53260"/>
                </a:lnTo>
                <a:lnTo>
                  <a:pt x="10490" y="53250"/>
                </a:lnTo>
                <a:lnTo>
                  <a:pt x="10490" y="53240"/>
                </a:lnTo>
                <a:lnTo>
                  <a:pt x="10500" y="53240"/>
                </a:lnTo>
                <a:lnTo>
                  <a:pt x="10500" y="53230"/>
                </a:lnTo>
                <a:lnTo>
                  <a:pt x="10510" y="53220"/>
                </a:lnTo>
                <a:lnTo>
                  <a:pt x="10510" y="53210"/>
                </a:lnTo>
                <a:lnTo>
                  <a:pt x="10500" y="53200"/>
                </a:lnTo>
                <a:lnTo>
                  <a:pt x="10500" y="53190"/>
                </a:lnTo>
                <a:lnTo>
                  <a:pt x="10500" y="53180"/>
                </a:lnTo>
                <a:lnTo>
                  <a:pt x="10530" y="53170"/>
                </a:lnTo>
                <a:lnTo>
                  <a:pt x="10550" y="53160"/>
                </a:lnTo>
                <a:lnTo>
                  <a:pt x="10560" y="53160"/>
                </a:lnTo>
                <a:lnTo>
                  <a:pt x="10600" y="53170"/>
                </a:lnTo>
                <a:lnTo>
                  <a:pt x="10610" y="53160"/>
                </a:lnTo>
                <a:lnTo>
                  <a:pt x="10620" y="53160"/>
                </a:lnTo>
                <a:lnTo>
                  <a:pt x="10630" y="53160"/>
                </a:lnTo>
                <a:lnTo>
                  <a:pt x="10640" y="53160"/>
                </a:lnTo>
                <a:lnTo>
                  <a:pt x="10650" y="53160"/>
                </a:lnTo>
                <a:lnTo>
                  <a:pt x="10650" y="53170"/>
                </a:lnTo>
                <a:lnTo>
                  <a:pt x="10650" y="53180"/>
                </a:lnTo>
                <a:lnTo>
                  <a:pt x="10650" y="53190"/>
                </a:lnTo>
                <a:lnTo>
                  <a:pt x="10650" y="53200"/>
                </a:lnTo>
                <a:lnTo>
                  <a:pt x="10650" y="53210"/>
                </a:lnTo>
                <a:lnTo>
                  <a:pt x="10660" y="53210"/>
                </a:lnTo>
                <a:lnTo>
                  <a:pt x="10670" y="53210"/>
                </a:lnTo>
                <a:lnTo>
                  <a:pt x="10680" y="53200"/>
                </a:lnTo>
                <a:lnTo>
                  <a:pt x="10690" y="53200"/>
                </a:lnTo>
                <a:lnTo>
                  <a:pt x="10720" y="53210"/>
                </a:lnTo>
                <a:lnTo>
                  <a:pt x="10740" y="53220"/>
                </a:lnTo>
                <a:lnTo>
                  <a:pt x="10750" y="53220"/>
                </a:lnTo>
                <a:lnTo>
                  <a:pt x="10750" y="53230"/>
                </a:lnTo>
                <a:lnTo>
                  <a:pt x="10770" y="53250"/>
                </a:lnTo>
                <a:lnTo>
                  <a:pt x="10770" y="53260"/>
                </a:lnTo>
                <a:lnTo>
                  <a:pt x="10780" y="53270"/>
                </a:lnTo>
                <a:lnTo>
                  <a:pt x="10770" y="53280"/>
                </a:lnTo>
                <a:lnTo>
                  <a:pt x="10770" y="53290"/>
                </a:lnTo>
                <a:lnTo>
                  <a:pt x="10770" y="53300"/>
                </a:lnTo>
                <a:lnTo>
                  <a:pt x="10780" y="53300"/>
                </a:lnTo>
                <a:lnTo>
                  <a:pt x="10820" y="53290"/>
                </a:lnTo>
                <a:lnTo>
                  <a:pt x="10830" y="53290"/>
                </a:lnTo>
                <a:lnTo>
                  <a:pt x="10830" y="53280"/>
                </a:lnTo>
                <a:lnTo>
                  <a:pt x="10830" y="53270"/>
                </a:lnTo>
                <a:lnTo>
                  <a:pt x="10840" y="53260"/>
                </a:lnTo>
                <a:lnTo>
                  <a:pt x="10850" y="53260"/>
                </a:lnTo>
                <a:lnTo>
                  <a:pt x="10860" y="53260"/>
                </a:lnTo>
                <a:lnTo>
                  <a:pt x="10870" y="53290"/>
                </a:lnTo>
                <a:lnTo>
                  <a:pt x="10880" y="53290"/>
                </a:lnTo>
                <a:lnTo>
                  <a:pt x="10880" y="53310"/>
                </a:lnTo>
                <a:lnTo>
                  <a:pt x="10890" y="53320"/>
                </a:lnTo>
                <a:lnTo>
                  <a:pt x="10910" y="53330"/>
                </a:lnTo>
                <a:lnTo>
                  <a:pt x="10930" y="53360"/>
                </a:lnTo>
                <a:lnTo>
                  <a:pt x="10940" y="53380"/>
                </a:lnTo>
                <a:lnTo>
                  <a:pt x="10940" y="53390"/>
                </a:lnTo>
                <a:lnTo>
                  <a:pt x="10950" y="53390"/>
                </a:lnTo>
                <a:lnTo>
                  <a:pt x="10960" y="53390"/>
                </a:lnTo>
                <a:lnTo>
                  <a:pt x="10960" y="53400"/>
                </a:lnTo>
                <a:lnTo>
                  <a:pt x="10960" y="53440"/>
                </a:lnTo>
                <a:lnTo>
                  <a:pt x="10960" y="53450"/>
                </a:lnTo>
                <a:lnTo>
                  <a:pt x="10960" y="53460"/>
                </a:lnTo>
                <a:lnTo>
                  <a:pt x="10970" y="53470"/>
                </a:lnTo>
                <a:lnTo>
                  <a:pt x="10990" y="53520"/>
                </a:lnTo>
                <a:lnTo>
                  <a:pt x="11000" y="53560"/>
                </a:lnTo>
                <a:lnTo>
                  <a:pt x="11000" y="53570"/>
                </a:lnTo>
                <a:lnTo>
                  <a:pt x="11010" y="53580"/>
                </a:lnTo>
                <a:lnTo>
                  <a:pt x="11010" y="53590"/>
                </a:lnTo>
                <a:lnTo>
                  <a:pt x="11030" y="53610"/>
                </a:lnTo>
                <a:lnTo>
                  <a:pt x="11040" y="53620"/>
                </a:lnTo>
                <a:lnTo>
                  <a:pt x="11040" y="53630"/>
                </a:lnTo>
                <a:lnTo>
                  <a:pt x="11030" y="53640"/>
                </a:lnTo>
                <a:lnTo>
                  <a:pt x="11030" y="53650"/>
                </a:lnTo>
                <a:lnTo>
                  <a:pt x="11040" y="53660"/>
                </a:lnTo>
                <a:lnTo>
                  <a:pt x="11070" y="53690"/>
                </a:lnTo>
                <a:lnTo>
                  <a:pt x="11070" y="53700"/>
                </a:lnTo>
                <a:lnTo>
                  <a:pt x="11060" y="53710"/>
                </a:lnTo>
                <a:lnTo>
                  <a:pt x="11050" y="53720"/>
                </a:lnTo>
                <a:lnTo>
                  <a:pt x="11050" y="53730"/>
                </a:lnTo>
                <a:lnTo>
                  <a:pt x="11050" y="53750"/>
                </a:lnTo>
                <a:lnTo>
                  <a:pt x="11050" y="53760"/>
                </a:lnTo>
                <a:lnTo>
                  <a:pt x="11040" y="53790"/>
                </a:lnTo>
                <a:lnTo>
                  <a:pt x="11030" y="53800"/>
                </a:lnTo>
                <a:lnTo>
                  <a:pt x="11030" y="53810"/>
                </a:lnTo>
                <a:lnTo>
                  <a:pt x="11030" y="53820"/>
                </a:lnTo>
                <a:lnTo>
                  <a:pt x="11040" y="53820"/>
                </a:lnTo>
                <a:lnTo>
                  <a:pt x="11050" y="53830"/>
                </a:lnTo>
                <a:lnTo>
                  <a:pt x="11040" y="53850"/>
                </a:lnTo>
                <a:lnTo>
                  <a:pt x="10970" y="54000"/>
                </a:lnTo>
                <a:lnTo>
                  <a:pt x="10960" y="54010"/>
                </a:lnTo>
                <a:lnTo>
                  <a:pt x="10950" y="54000"/>
                </a:lnTo>
                <a:lnTo>
                  <a:pt x="10950" y="53990"/>
                </a:lnTo>
                <a:lnTo>
                  <a:pt x="10940" y="53990"/>
                </a:lnTo>
                <a:lnTo>
                  <a:pt x="10940" y="53980"/>
                </a:lnTo>
                <a:lnTo>
                  <a:pt x="10930" y="53980"/>
                </a:lnTo>
                <a:lnTo>
                  <a:pt x="10930" y="53970"/>
                </a:lnTo>
                <a:lnTo>
                  <a:pt x="10920" y="53970"/>
                </a:lnTo>
                <a:lnTo>
                  <a:pt x="10910" y="53960"/>
                </a:lnTo>
                <a:lnTo>
                  <a:pt x="10880" y="53950"/>
                </a:lnTo>
                <a:lnTo>
                  <a:pt x="10860" y="53960"/>
                </a:lnTo>
                <a:lnTo>
                  <a:pt x="10850" y="53950"/>
                </a:lnTo>
                <a:lnTo>
                  <a:pt x="10840" y="53940"/>
                </a:lnTo>
                <a:lnTo>
                  <a:pt x="10800" y="53920"/>
                </a:lnTo>
                <a:lnTo>
                  <a:pt x="10790" y="53930"/>
                </a:lnTo>
                <a:lnTo>
                  <a:pt x="10790" y="53940"/>
                </a:lnTo>
                <a:lnTo>
                  <a:pt x="10790" y="53970"/>
                </a:lnTo>
                <a:lnTo>
                  <a:pt x="10790" y="53980"/>
                </a:lnTo>
                <a:lnTo>
                  <a:pt x="10790" y="53990"/>
                </a:lnTo>
                <a:lnTo>
                  <a:pt x="10790" y="54000"/>
                </a:lnTo>
                <a:lnTo>
                  <a:pt x="10800" y="54010"/>
                </a:lnTo>
                <a:lnTo>
                  <a:pt x="10810" y="54030"/>
                </a:lnTo>
                <a:lnTo>
                  <a:pt x="10810" y="54040"/>
                </a:lnTo>
                <a:lnTo>
                  <a:pt x="10810" y="54070"/>
                </a:lnTo>
                <a:lnTo>
                  <a:pt x="10820" y="54080"/>
                </a:lnTo>
                <a:lnTo>
                  <a:pt x="10820" y="54090"/>
                </a:lnTo>
                <a:lnTo>
                  <a:pt x="10820" y="54100"/>
                </a:lnTo>
                <a:lnTo>
                  <a:pt x="10830" y="54100"/>
                </a:lnTo>
                <a:lnTo>
                  <a:pt x="10840" y="54090"/>
                </a:lnTo>
                <a:lnTo>
                  <a:pt x="10850" y="54090"/>
                </a:lnTo>
                <a:lnTo>
                  <a:pt x="10860" y="54100"/>
                </a:lnTo>
                <a:lnTo>
                  <a:pt x="10860" y="54110"/>
                </a:lnTo>
                <a:lnTo>
                  <a:pt x="10880" y="54140"/>
                </a:lnTo>
                <a:lnTo>
                  <a:pt x="10890" y="54150"/>
                </a:lnTo>
                <a:lnTo>
                  <a:pt x="10890" y="54160"/>
                </a:lnTo>
                <a:lnTo>
                  <a:pt x="10890" y="54170"/>
                </a:lnTo>
                <a:lnTo>
                  <a:pt x="10880" y="54180"/>
                </a:lnTo>
                <a:lnTo>
                  <a:pt x="10870" y="54190"/>
                </a:lnTo>
                <a:lnTo>
                  <a:pt x="10870" y="54200"/>
                </a:lnTo>
                <a:lnTo>
                  <a:pt x="10870" y="54210"/>
                </a:lnTo>
                <a:lnTo>
                  <a:pt x="10870" y="54220"/>
                </a:lnTo>
                <a:lnTo>
                  <a:pt x="10880" y="54220"/>
                </a:lnTo>
                <a:lnTo>
                  <a:pt x="10880" y="54230"/>
                </a:lnTo>
                <a:lnTo>
                  <a:pt x="10880" y="54250"/>
                </a:lnTo>
                <a:lnTo>
                  <a:pt x="10870" y="54260"/>
                </a:lnTo>
                <a:lnTo>
                  <a:pt x="10860" y="54270"/>
                </a:lnTo>
                <a:lnTo>
                  <a:pt x="10850" y="54280"/>
                </a:lnTo>
                <a:lnTo>
                  <a:pt x="10840" y="54280"/>
                </a:lnTo>
                <a:lnTo>
                  <a:pt x="10830" y="54280"/>
                </a:lnTo>
                <a:lnTo>
                  <a:pt x="10820" y="54280"/>
                </a:lnTo>
                <a:lnTo>
                  <a:pt x="10810" y="54270"/>
                </a:lnTo>
                <a:lnTo>
                  <a:pt x="10790" y="54270"/>
                </a:lnTo>
                <a:lnTo>
                  <a:pt x="10770" y="54290"/>
                </a:lnTo>
                <a:lnTo>
                  <a:pt x="10740" y="54290"/>
                </a:lnTo>
                <a:lnTo>
                  <a:pt x="10740" y="54280"/>
                </a:lnTo>
                <a:lnTo>
                  <a:pt x="10750" y="54270"/>
                </a:lnTo>
                <a:lnTo>
                  <a:pt x="10750" y="54260"/>
                </a:lnTo>
                <a:lnTo>
                  <a:pt x="10730" y="54250"/>
                </a:lnTo>
                <a:lnTo>
                  <a:pt x="10630" y="54270"/>
                </a:lnTo>
                <a:lnTo>
                  <a:pt x="10570" y="54280"/>
                </a:lnTo>
                <a:lnTo>
                  <a:pt x="10570" y="54290"/>
                </a:lnTo>
                <a:lnTo>
                  <a:pt x="10570" y="54300"/>
                </a:lnTo>
                <a:lnTo>
                  <a:pt x="10570" y="54310"/>
                </a:lnTo>
                <a:lnTo>
                  <a:pt x="10570" y="54320"/>
                </a:lnTo>
                <a:lnTo>
                  <a:pt x="10540" y="54330"/>
                </a:lnTo>
                <a:lnTo>
                  <a:pt x="10540" y="54340"/>
                </a:lnTo>
                <a:lnTo>
                  <a:pt x="10540" y="54350"/>
                </a:lnTo>
                <a:lnTo>
                  <a:pt x="10540" y="54360"/>
                </a:lnTo>
                <a:lnTo>
                  <a:pt x="10530" y="54360"/>
                </a:lnTo>
                <a:lnTo>
                  <a:pt x="10520" y="54360"/>
                </a:lnTo>
                <a:lnTo>
                  <a:pt x="10520" y="54350"/>
                </a:lnTo>
                <a:lnTo>
                  <a:pt x="10510" y="54350"/>
                </a:lnTo>
                <a:lnTo>
                  <a:pt x="10460" y="54350"/>
                </a:lnTo>
                <a:lnTo>
                  <a:pt x="10450" y="54350"/>
                </a:lnTo>
                <a:lnTo>
                  <a:pt x="10450" y="54340"/>
                </a:lnTo>
                <a:lnTo>
                  <a:pt x="10440" y="54340"/>
                </a:lnTo>
                <a:lnTo>
                  <a:pt x="10440" y="54330"/>
                </a:lnTo>
                <a:lnTo>
                  <a:pt x="10440" y="54340"/>
                </a:lnTo>
                <a:lnTo>
                  <a:pt x="10430" y="54340"/>
                </a:lnTo>
                <a:lnTo>
                  <a:pt x="10430" y="54350"/>
                </a:lnTo>
                <a:lnTo>
                  <a:pt x="10430" y="54360"/>
                </a:lnTo>
                <a:lnTo>
                  <a:pt x="10430" y="54370"/>
                </a:lnTo>
                <a:lnTo>
                  <a:pt x="10430" y="54380"/>
                </a:lnTo>
                <a:lnTo>
                  <a:pt x="10430" y="54390"/>
                </a:lnTo>
                <a:lnTo>
                  <a:pt x="10410" y="54420"/>
                </a:lnTo>
                <a:lnTo>
                  <a:pt x="10400" y="54420"/>
                </a:lnTo>
                <a:lnTo>
                  <a:pt x="10390" y="54410"/>
                </a:lnTo>
                <a:lnTo>
                  <a:pt x="10380" y="54410"/>
                </a:lnTo>
                <a:lnTo>
                  <a:pt x="10370" y="54400"/>
                </a:lnTo>
                <a:lnTo>
                  <a:pt x="10360" y="54390"/>
                </a:lnTo>
                <a:lnTo>
                  <a:pt x="10350" y="54380"/>
                </a:lnTo>
                <a:lnTo>
                  <a:pt x="10340" y="54370"/>
                </a:lnTo>
                <a:lnTo>
                  <a:pt x="10330" y="54370"/>
                </a:lnTo>
                <a:lnTo>
                  <a:pt x="10300" y="54380"/>
                </a:lnTo>
                <a:lnTo>
                  <a:pt x="10300" y="54390"/>
                </a:lnTo>
                <a:lnTo>
                  <a:pt x="10300" y="54400"/>
                </a:lnTo>
                <a:lnTo>
                  <a:pt x="10300" y="54410"/>
                </a:lnTo>
                <a:lnTo>
                  <a:pt x="10310" y="54410"/>
                </a:lnTo>
                <a:lnTo>
                  <a:pt x="10330" y="54430"/>
                </a:lnTo>
                <a:lnTo>
                  <a:pt x="10340" y="54430"/>
                </a:lnTo>
                <a:lnTo>
                  <a:pt x="10340" y="54440"/>
                </a:lnTo>
                <a:lnTo>
                  <a:pt x="10350" y="54440"/>
                </a:lnTo>
                <a:lnTo>
                  <a:pt x="10360" y="54450"/>
                </a:lnTo>
                <a:lnTo>
                  <a:pt x="10350" y="54460"/>
                </a:lnTo>
                <a:lnTo>
                  <a:pt x="10340" y="54460"/>
                </a:lnTo>
                <a:lnTo>
                  <a:pt x="10330" y="54460"/>
                </a:lnTo>
                <a:lnTo>
                  <a:pt x="10330" y="54470"/>
                </a:lnTo>
                <a:lnTo>
                  <a:pt x="10340" y="54480"/>
                </a:lnTo>
                <a:lnTo>
                  <a:pt x="10350" y="54480"/>
                </a:lnTo>
                <a:lnTo>
                  <a:pt x="10370" y="54470"/>
                </a:lnTo>
                <a:lnTo>
                  <a:pt x="10380" y="54470"/>
                </a:lnTo>
                <a:lnTo>
                  <a:pt x="10390" y="54470"/>
                </a:lnTo>
                <a:lnTo>
                  <a:pt x="10400" y="54470"/>
                </a:lnTo>
                <a:lnTo>
                  <a:pt x="10410" y="54480"/>
                </a:lnTo>
                <a:lnTo>
                  <a:pt x="10410" y="54490"/>
                </a:lnTo>
                <a:lnTo>
                  <a:pt x="10420" y="54500"/>
                </a:lnTo>
                <a:lnTo>
                  <a:pt x="10420" y="54510"/>
                </a:lnTo>
                <a:lnTo>
                  <a:pt x="10420" y="54520"/>
                </a:lnTo>
                <a:lnTo>
                  <a:pt x="10410" y="54520"/>
                </a:lnTo>
                <a:lnTo>
                  <a:pt x="10410" y="54530"/>
                </a:lnTo>
                <a:lnTo>
                  <a:pt x="10400" y="54530"/>
                </a:lnTo>
                <a:lnTo>
                  <a:pt x="10370" y="54540"/>
                </a:lnTo>
                <a:lnTo>
                  <a:pt x="10370" y="54550"/>
                </a:lnTo>
                <a:lnTo>
                  <a:pt x="10360" y="54560"/>
                </a:lnTo>
                <a:lnTo>
                  <a:pt x="10350" y="54580"/>
                </a:lnTo>
                <a:lnTo>
                  <a:pt x="10350" y="54590"/>
                </a:lnTo>
                <a:lnTo>
                  <a:pt x="10360" y="54610"/>
                </a:lnTo>
                <a:lnTo>
                  <a:pt x="10360" y="54620"/>
                </a:lnTo>
                <a:lnTo>
                  <a:pt x="10350" y="54630"/>
                </a:lnTo>
                <a:lnTo>
                  <a:pt x="10340" y="54640"/>
                </a:lnTo>
                <a:lnTo>
                  <a:pt x="10320" y="54640"/>
                </a:lnTo>
                <a:lnTo>
                  <a:pt x="10310" y="54640"/>
                </a:lnTo>
                <a:lnTo>
                  <a:pt x="10300" y="54650"/>
                </a:lnTo>
                <a:lnTo>
                  <a:pt x="10280" y="54680"/>
                </a:lnTo>
                <a:lnTo>
                  <a:pt x="10270" y="54680"/>
                </a:lnTo>
                <a:lnTo>
                  <a:pt x="10270" y="54690"/>
                </a:lnTo>
                <a:lnTo>
                  <a:pt x="10270" y="54700"/>
                </a:lnTo>
                <a:lnTo>
                  <a:pt x="10270" y="54710"/>
                </a:lnTo>
                <a:lnTo>
                  <a:pt x="10270" y="54720"/>
                </a:lnTo>
                <a:lnTo>
                  <a:pt x="10270" y="54730"/>
                </a:lnTo>
                <a:lnTo>
                  <a:pt x="10260" y="54740"/>
                </a:lnTo>
                <a:lnTo>
                  <a:pt x="10230" y="54740"/>
                </a:lnTo>
                <a:lnTo>
                  <a:pt x="10230" y="54750"/>
                </a:lnTo>
                <a:lnTo>
                  <a:pt x="10230" y="54760"/>
                </a:lnTo>
                <a:lnTo>
                  <a:pt x="10240" y="54760"/>
                </a:lnTo>
                <a:lnTo>
                  <a:pt x="10250" y="54770"/>
                </a:lnTo>
                <a:lnTo>
                  <a:pt x="10260" y="54770"/>
                </a:lnTo>
                <a:lnTo>
                  <a:pt x="10260" y="54780"/>
                </a:lnTo>
                <a:lnTo>
                  <a:pt x="10260" y="54790"/>
                </a:lnTo>
                <a:lnTo>
                  <a:pt x="10260" y="54800"/>
                </a:lnTo>
                <a:lnTo>
                  <a:pt x="10240" y="54820"/>
                </a:lnTo>
                <a:lnTo>
                  <a:pt x="10250" y="54840"/>
                </a:lnTo>
                <a:lnTo>
                  <a:pt x="10250" y="54850"/>
                </a:lnTo>
                <a:lnTo>
                  <a:pt x="10250" y="54860"/>
                </a:lnTo>
                <a:lnTo>
                  <a:pt x="10250" y="54870"/>
                </a:lnTo>
                <a:lnTo>
                  <a:pt x="10250" y="54880"/>
                </a:lnTo>
                <a:lnTo>
                  <a:pt x="10260" y="54880"/>
                </a:lnTo>
                <a:lnTo>
                  <a:pt x="10270" y="54880"/>
                </a:lnTo>
                <a:lnTo>
                  <a:pt x="10280" y="54880"/>
                </a:lnTo>
                <a:lnTo>
                  <a:pt x="10290" y="54880"/>
                </a:lnTo>
                <a:lnTo>
                  <a:pt x="10320" y="54900"/>
                </a:lnTo>
                <a:lnTo>
                  <a:pt x="10320" y="54910"/>
                </a:lnTo>
                <a:lnTo>
                  <a:pt x="10310" y="54920"/>
                </a:lnTo>
                <a:lnTo>
                  <a:pt x="10300" y="54930"/>
                </a:lnTo>
                <a:lnTo>
                  <a:pt x="10290" y="54940"/>
                </a:lnTo>
                <a:lnTo>
                  <a:pt x="10280" y="54950"/>
                </a:lnTo>
                <a:lnTo>
                  <a:pt x="10280" y="54960"/>
                </a:lnTo>
                <a:lnTo>
                  <a:pt x="10280" y="54970"/>
                </a:lnTo>
                <a:lnTo>
                  <a:pt x="10290" y="54990"/>
                </a:lnTo>
                <a:lnTo>
                  <a:pt x="10240" y="54970"/>
                </a:lnTo>
                <a:lnTo>
                  <a:pt x="10230" y="54970"/>
                </a:lnTo>
                <a:lnTo>
                  <a:pt x="10220" y="54980"/>
                </a:lnTo>
                <a:lnTo>
                  <a:pt x="10220" y="54990"/>
                </a:lnTo>
                <a:lnTo>
                  <a:pt x="10220" y="55000"/>
                </a:lnTo>
                <a:lnTo>
                  <a:pt x="10210" y="55000"/>
                </a:lnTo>
                <a:lnTo>
                  <a:pt x="10210" y="55010"/>
                </a:lnTo>
                <a:lnTo>
                  <a:pt x="10180" y="55030"/>
                </a:lnTo>
                <a:lnTo>
                  <a:pt x="10180" y="55040"/>
                </a:lnTo>
                <a:lnTo>
                  <a:pt x="10170" y="55050"/>
                </a:lnTo>
                <a:lnTo>
                  <a:pt x="10160" y="55060"/>
                </a:lnTo>
                <a:lnTo>
                  <a:pt x="10160" y="55070"/>
                </a:lnTo>
                <a:lnTo>
                  <a:pt x="10150" y="55080"/>
                </a:lnTo>
                <a:lnTo>
                  <a:pt x="10150" y="55090"/>
                </a:lnTo>
                <a:lnTo>
                  <a:pt x="10140" y="55090"/>
                </a:lnTo>
                <a:lnTo>
                  <a:pt x="10140" y="55100"/>
                </a:lnTo>
                <a:lnTo>
                  <a:pt x="10130" y="55090"/>
                </a:lnTo>
                <a:lnTo>
                  <a:pt x="10120" y="55090"/>
                </a:lnTo>
                <a:lnTo>
                  <a:pt x="10100" y="55090"/>
                </a:lnTo>
                <a:lnTo>
                  <a:pt x="10090" y="55090"/>
                </a:lnTo>
                <a:lnTo>
                  <a:pt x="10080" y="55070"/>
                </a:lnTo>
                <a:lnTo>
                  <a:pt x="10070" y="55070"/>
                </a:lnTo>
                <a:lnTo>
                  <a:pt x="10060" y="55070"/>
                </a:lnTo>
                <a:lnTo>
                  <a:pt x="10040" y="55100"/>
                </a:lnTo>
                <a:lnTo>
                  <a:pt x="10030" y="55110"/>
                </a:lnTo>
                <a:lnTo>
                  <a:pt x="10000" y="55130"/>
                </a:lnTo>
                <a:lnTo>
                  <a:pt x="9990" y="55140"/>
                </a:lnTo>
                <a:lnTo>
                  <a:pt x="9980" y="55160"/>
                </a:lnTo>
                <a:lnTo>
                  <a:pt x="9980" y="55170"/>
                </a:lnTo>
                <a:lnTo>
                  <a:pt x="9980" y="55180"/>
                </a:lnTo>
                <a:lnTo>
                  <a:pt x="9970" y="55180"/>
                </a:lnTo>
                <a:lnTo>
                  <a:pt x="9950" y="55180"/>
                </a:lnTo>
                <a:lnTo>
                  <a:pt x="9940" y="55180"/>
                </a:lnTo>
                <a:lnTo>
                  <a:pt x="9940" y="55190"/>
                </a:lnTo>
                <a:lnTo>
                  <a:pt x="9940" y="55200"/>
                </a:lnTo>
                <a:lnTo>
                  <a:pt x="9940" y="55210"/>
                </a:lnTo>
                <a:lnTo>
                  <a:pt x="9930" y="55210"/>
                </a:lnTo>
                <a:lnTo>
                  <a:pt x="9920" y="55220"/>
                </a:lnTo>
                <a:lnTo>
                  <a:pt x="9920" y="55230"/>
                </a:lnTo>
                <a:lnTo>
                  <a:pt x="9920" y="55240"/>
                </a:lnTo>
                <a:lnTo>
                  <a:pt x="9920" y="55250"/>
                </a:lnTo>
                <a:lnTo>
                  <a:pt x="9910" y="55270"/>
                </a:lnTo>
                <a:lnTo>
                  <a:pt x="9910" y="55280"/>
                </a:lnTo>
                <a:lnTo>
                  <a:pt x="9900" y="55280"/>
                </a:lnTo>
                <a:lnTo>
                  <a:pt x="9900" y="55290"/>
                </a:lnTo>
                <a:lnTo>
                  <a:pt x="9890" y="55290"/>
                </a:lnTo>
                <a:lnTo>
                  <a:pt x="9890" y="55300"/>
                </a:lnTo>
                <a:lnTo>
                  <a:pt x="9890" y="55310"/>
                </a:lnTo>
                <a:lnTo>
                  <a:pt x="9890" y="55320"/>
                </a:lnTo>
                <a:lnTo>
                  <a:pt x="9880" y="55320"/>
                </a:lnTo>
                <a:lnTo>
                  <a:pt x="9880" y="55330"/>
                </a:lnTo>
                <a:lnTo>
                  <a:pt x="9880" y="55350"/>
                </a:lnTo>
                <a:lnTo>
                  <a:pt x="9870" y="55350"/>
                </a:lnTo>
                <a:lnTo>
                  <a:pt x="9860" y="55350"/>
                </a:lnTo>
                <a:lnTo>
                  <a:pt x="9860" y="55340"/>
                </a:lnTo>
                <a:lnTo>
                  <a:pt x="9850" y="55320"/>
                </a:lnTo>
                <a:lnTo>
                  <a:pt x="9840" y="55310"/>
                </a:lnTo>
                <a:lnTo>
                  <a:pt x="9830" y="55300"/>
                </a:lnTo>
                <a:lnTo>
                  <a:pt x="9830" y="55310"/>
                </a:lnTo>
                <a:lnTo>
                  <a:pt x="9830" y="55320"/>
                </a:lnTo>
                <a:lnTo>
                  <a:pt x="9820" y="55320"/>
                </a:lnTo>
                <a:lnTo>
                  <a:pt x="9810" y="55320"/>
                </a:lnTo>
                <a:lnTo>
                  <a:pt x="9800" y="55320"/>
                </a:lnTo>
                <a:lnTo>
                  <a:pt x="9800" y="55330"/>
                </a:lnTo>
                <a:lnTo>
                  <a:pt x="9800" y="55340"/>
                </a:lnTo>
                <a:lnTo>
                  <a:pt x="9800" y="55350"/>
                </a:lnTo>
                <a:lnTo>
                  <a:pt x="9780" y="55360"/>
                </a:lnTo>
                <a:lnTo>
                  <a:pt x="9770" y="55360"/>
                </a:lnTo>
                <a:lnTo>
                  <a:pt x="9770" y="55350"/>
                </a:lnTo>
                <a:lnTo>
                  <a:pt x="9770" y="55340"/>
                </a:lnTo>
                <a:lnTo>
                  <a:pt x="9720" y="55320"/>
                </a:lnTo>
                <a:lnTo>
                  <a:pt x="9700" y="55310"/>
                </a:lnTo>
                <a:lnTo>
                  <a:pt x="9690" y="55320"/>
                </a:lnTo>
                <a:lnTo>
                  <a:pt x="9680" y="55320"/>
                </a:lnTo>
                <a:lnTo>
                  <a:pt x="9670" y="55340"/>
                </a:lnTo>
                <a:lnTo>
                  <a:pt x="9660" y="55340"/>
                </a:lnTo>
                <a:lnTo>
                  <a:pt x="9660" y="55330"/>
                </a:lnTo>
                <a:lnTo>
                  <a:pt x="9660" y="55320"/>
                </a:lnTo>
                <a:lnTo>
                  <a:pt x="9660" y="55290"/>
                </a:lnTo>
                <a:lnTo>
                  <a:pt x="9660" y="55280"/>
                </a:lnTo>
                <a:lnTo>
                  <a:pt x="9660" y="55260"/>
                </a:lnTo>
                <a:lnTo>
                  <a:pt x="9670" y="55240"/>
                </a:lnTo>
                <a:lnTo>
                  <a:pt x="9670" y="55230"/>
                </a:lnTo>
                <a:lnTo>
                  <a:pt x="9660" y="55230"/>
                </a:lnTo>
                <a:lnTo>
                  <a:pt x="9650" y="55240"/>
                </a:lnTo>
                <a:lnTo>
                  <a:pt x="9640" y="55250"/>
                </a:lnTo>
                <a:lnTo>
                  <a:pt x="9630" y="55250"/>
                </a:lnTo>
                <a:lnTo>
                  <a:pt x="9590" y="55240"/>
                </a:lnTo>
                <a:lnTo>
                  <a:pt x="9570" y="55230"/>
                </a:lnTo>
                <a:lnTo>
                  <a:pt x="9450" y="55230"/>
                </a:lnTo>
                <a:lnTo>
                  <a:pt x="9440" y="55230"/>
                </a:lnTo>
                <a:lnTo>
                  <a:pt x="9430" y="55220"/>
                </a:lnTo>
                <a:lnTo>
                  <a:pt x="9420" y="55210"/>
                </a:lnTo>
                <a:lnTo>
                  <a:pt x="9400" y="55200"/>
                </a:lnTo>
                <a:lnTo>
                  <a:pt x="9390" y="55190"/>
                </a:lnTo>
                <a:lnTo>
                  <a:pt x="9340" y="55190"/>
                </a:lnTo>
                <a:lnTo>
                  <a:pt x="9350" y="55180"/>
                </a:lnTo>
                <a:lnTo>
                  <a:pt x="9360" y="55170"/>
                </a:lnTo>
                <a:lnTo>
                  <a:pt x="9360" y="55160"/>
                </a:lnTo>
                <a:lnTo>
                  <a:pt x="9360" y="55150"/>
                </a:lnTo>
                <a:lnTo>
                  <a:pt x="9360" y="55140"/>
                </a:lnTo>
                <a:lnTo>
                  <a:pt x="9350" y="55130"/>
                </a:lnTo>
                <a:lnTo>
                  <a:pt x="9350" y="55120"/>
                </a:lnTo>
                <a:lnTo>
                  <a:pt x="9350" y="55100"/>
                </a:lnTo>
                <a:lnTo>
                  <a:pt x="9350" y="55090"/>
                </a:lnTo>
                <a:lnTo>
                  <a:pt x="9340" y="55090"/>
                </a:lnTo>
                <a:lnTo>
                  <a:pt x="9340" y="55080"/>
                </a:lnTo>
                <a:lnTo>
                  <a:pt x="9330" y="55070"/>
                </a:lnTo>
                <a:lnTo>
                  <a:pt x="9330" y="55060"/>
                </a:lnTo>
                <a:lnTo>
                  <a:pt x="9340" y="55050"/>
                </a:lnTo>
                <a:lnTo>
                  <a:pt x="9340" y="55040"/>
                </a:lnTo>
                <a:lnTo>
                  <a:pt x="9340" y="55030"/>
                </a:lnTo>
                <a:lnTo>
                  <a:pt x="9350" y="55030"/>
                </a:lnTo>
                <a:lnTo>
                  <a:pt x="9360" y="55020"/>
                </a:lnTo>
                <a:lnTo>
                  <a:pt x="9370" y="55010"/>
                </a:lnTo>
                <a:lnTo>
                  <a:pt x="9350" y="55000"/>
                </a:lnTo>
                <a:lnTo>
                  <a:pt x="9350" y="54980"/>
                </a:lnTo>
                <a:lnTo>
                  <a:pt x="9340" y="54960"/>
                </a:lnTo>
                <a:lnTo>
                  <a:pt x="9340" y="54940"/>
                </a:lnTo>
                <a:lnTo>
                  <a:pt x="9320" y="54930"/>
                </a:lnTo>
                <a:lnTo>
                  <a:pt x="9300" y="54910"/>
                </a:lnTo>
                <a:lnTo>
                  <a:pt x="9290" y="54910"/>
                </a:lnTo>
                <a:lnTo>
                  <a:pt x="9270" y="54890"/>
                </a:lnTo>
                <a:lnTo>
                  <a:pt x="9250" y="54860"/>
                </a:lnTo>
                <a:lnTo>
                  <a:pt x="9240" y="54840"/>
                </a:lnTo>
                <a:lnTo>
                  <a:pt x="9230" y="54810"/>
                </a:lnTo>
                <a:lnTo>
                  <a:pt x="9210" y="54780"/>
                </a:lnTo>
                <a:lnTo>
                  <a:pt x="9200" y="54780"/>
                </a:lnTo>
                <a:lnTo>
                  <a:pt x="9190" y="54770"/>
                </a:lnTo>
                <a:lnTo>
                  <a:pt x="9180" y="54780"/>
                </a:lnTo>
                <a:lnTo>
                  <a:pt x="9170" y="54770"/>
                </a:lnTo>
                <a:lnTo>
                  <a:pt x="9160" y="54770"/>
                </a:lnTo>
                <a:lnTo>
                  <a:pt x="9160" y="54760"/>
                </a:lnTo>
                <a:lnTo>
                  <a:pt x="9170" y="54740"/>
                </a:lnTo>
                <a:lnTo>
                  <a:pt x="9170" y="54730"/>
                </a:lnTo>
                <a:lnTo>
                  <a:pt x="9170" y="54720"/>
                </a:lnTo>
                <a:lnTo>
                  <a:pt x="9160" y="54710"/>
                </a:lnTo>
                <a:lnTo>
                  <a:pt x="9150" y="54700"/>
                </a:lnTo>
                <a:lnTo>
                  <a:pt x="9140" y="54700"/>
                </a:lnTo>
                <a:lnTo>
                  <a:pt x="9130" y="54700"/>
                </a:lnTo>
                <a:lnTo>
                  <a:pt x="9120" y="54710"/>
                </a:lnTo>
                <a:lnTo>
                  <a:pt x="9090" y="54730"/>
                </a:lnTo>
                <a:lnTo>
                  <a:pt x="9060" y="54740"/>
                </a:lnTo>
                <a:lnTo>
                  <a:pt x="9050" y="54730"/>
                </a:lnTo>
                <a:lnTo>
                  <a:pt x="9040" y="54730"/>
                </a:lnTo>
                <a:lnTo>
                  <a:pt x="9040" y="54720"/>
                </a:lnTo>
                <a:lnTo>
                  <a:pt x="9030" y="54720"/>
                </a:lnTo>
                <a:lnTo>
                  <a:pt x="9030" y="54710"/>
                </a:lnTo>
                <a:lnTo>
                  <a:pt x="9020" y="54710"/>
                </a:lnTo>
                <a:lnTo>
                  <a:pt x="9010" y="54700"/>
                </a:lnTo>
                <a:lnTo>
                  <a:pt x="9000" y="54690"/>
                </a:lnTo>
                <a:lnTo>
                  <a:pt x="8990" y="54690"/>
                </a:lnTo>
                <a:lnTo>
                  <a:pt x="8990" y="54700"/>
                </a:lnTo>
                <a:lnTo>
                  <a:pt x="8980" y="54720"/>
                </a:lnTo>
                <a:lnTo>
                  <a:pt x="8970" y="54720"/>
                </a:lnTo>
                <a:lnTo>
                  <a:pt x="8950" y="54720"/>
                </a:lnTo>
                <a:lnTo>
                  <a:pt x="8940" y="54720"/>
                </a:lnTo>
                <a:lnTo>
                  <a:pt x="8940" y="54710"/>
                </a:lnTo>
                <a:lnTo>
                  <a:pt x="8930" y="54710"/>
                </a:lnTo>
                <a:lnTo>
                  <a:pt x="8930" y="54700"/>
                </a:lnTo>
                <a:lnTo>
                  <a:pt x="8930" y="54690"/>
                </a:lnTo>
                <a:lnTo>
                  <a:pt x="8920" y="54690"/>
                </a:lnTo>
                <a:lnTo>
                  <a:pt x="8920" y="54680"/>
                </a:lnTo>
                <a:lnTo>
                  <a:pt x="8920" y="54660"/>
                </a:lnTo>
                <a:lnTo>
                  <a:pt x="8910" y="54650"/>
                </a:lnTo>
                <a:lnTo>
                  <a:pt x="8890" y="54610"/>
                </a:lnTo>
                <a:lnTo>
                  <a:pt x="8830" y="54560"/>
                </a:lnTo>
                <a:lnTo>
                  <a:pt x="8810" y="54550"/>
                </a:lnTo>
                <a:lnTo>
                  <a:pt x="8800" y="54550"/>
                </a:lnTo>
                <a:lnTo>
                  <a:pt x="8790" y="54560"/>
                </a:lnTo>
                <a:lnTo>
                  <a:pt x="8780" y="54560"/>
                </a:lnTo>
                <a:lnTo>
                  <a:pt x="8770" y="54550"/>
                </a:lnTo>
                <a:lnTo>
                  <a:pt x="8760" y="54550"/>
                </a:lnTo>
                <a:lnTo>
                  <a:pt x="8750" y="54560"/>
                </a:lnTo>
                <a:lnTo>
                  <a:pt x="8740" y="54560"/>
                </a:lnTo>
                <a:lnTo>
                  <a:pt x="8720" y="54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