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Kalmyk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almy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110" y="63540"/>
                </a:moveTo>
                <a:lnTo>
                  <a:pt x="17120" y="63530"/>
                </a:lnTo>
                <a:lnTo>
                  <a:pt x="17120" y="63520"/>
                </a:lnTo>
                <a:lnTo>
                  <a:pt x="17120" y="63510"/>
                </a:lnTo>
                <a:lnTo>
                  <a:pt x="17110" y="63510"/>
                </a:lnTo>
                <a:lnTo>
                  <a:pt x="17110" y="63500"/>
                </a:lnTo>
                <a:lnTo>
                  <a:pt x="17100" y="63500"/>
                </a:lnTo>
                <a:lnTo>
                  <a:pt x="17090" y="63500"/>
                </a:lnTo>
                <a:lnTo>
                  <a:pt x="17070" y="63520"/>
                </a:lnTo>
                <a:lnTo>
                  <a:pt x="17060" y="63520"/>
                </a:lnTo>
                <a:lnTo>
                  <a:pt x="17060" y="63530"/>
                </a:lnTo>
                <a:lnTo>
                  <a:pt x="17050" y="63520"/>
                </a:lnTo>
                <a:lnTo>
                  <a:pt x="17050" y="63510"/>
                </a:lnTo>
                <a:lnTo>
                  <a:pt x="17050" y="63500"/>
                </a:lnTo>
                <a:lnTo>
                  <a:pt x="17050" y="63490"/>
                </a:lnTo>
                <a:lnTo>
                  <a:pt x="17040" y="63490"/>
                </a:lnTo>
                <a:lnTo>
                  <a:pt x="17040" y="63480"/>
                </a:lnTo>
                <a:lnTo>
                  <a:pt x="16940" y="63420"/>
                </a:lnTo>
                <a:lnTo>
                  <a:pt x="16830" y="63370"/>
                </a:lnTo>
                <a:lnTo>
                  <a:pt x="16670" y="63350"/>
                </a:lnTo>
                <a:lnTo>
                  <a:pt x="16620" y="63350"/>
                </a:lnTo>
                <a:lnTo>
                  <a:pt x="16600" y="63340"/>
                </a:lnTo>
                <a:lnTo>
                  <a:pt x="16560" y="63330"/>
                </a:lnTo>
                <a:lnTo>
                  <a:pt x="16520" y="63330"/>
                </a:lnTo>
                <a:lnTo>
                  <a:pt x="16500" y="63330"/>
                </a:lnTo>
                <a:lnTo>
                  <a:pt x="16470" y="63320"/>
                </a:lnTo>
                <a:lnTo>
                  <a:pt x="16370" y="63340"/>
                </a:lnTo>
                <a:lnTo>
                  <a:pt x="16380" y="63320"/>
                </a:lnTo>
                <a:lnTo>
                  <a:pt x="16380" y="63300"/>
                </a:lnTo>
                <a:lnTo>
                  <a:pt x="16320" y="63210"/>
                </a:lnTo>
                <a:lnTo>
                  <a:pt x="16300" y="63180"/>
                </a:lnTo>
                <a:lnTo>
                  <a:pt x="16300" y="63170"/>
                </a:lnTo>
                <a:lnTo>
                  <a:pt x="16150" y="63100"/>
                </a:lnTo>
                <a:lnTo>
                  <a:pt x="15820" y="62910"/>
                </a:lnTo>
                <a:lnTo>
                  <a:pt x="15770" y="62870"/>
                </a:lnTo>
                <a:lnTo>
                  <a:pt x="15750" y="62860"/>
                </a:lnTo>
                <a:lnTo>
                  <a:pt x="15650" y="62860"/>
                </a:lnTo>
                <a:lnTo>
                  <a:pt x="15570" y="62850"/>
                </a:lnTo>
                <a:lnTo>
                  <a:pt x="15480" y="62800"/>
                </a:lnTo>
                <a:lnTo>
                  <a:pt x="15430" y="62770"/>
                </a:lnTo>
                <a:lnTo>
                  <a:pt x="15420" y="62760"/>
                </a:lnTo>
                <a:lnTo>
                  <a:pt x="15400" y="62730"/>
                </a:lnTo>
                <a:lnTo>
                  <a:pt x="15390" y="62730"/>
                </a:lnTo>
                <a:lnTo>
                  <a:pt x="15390" y="62720"/>
                </a:lnTo>
                <a:lnTo>
                  <a:pt x="15380" y="62680"/>
                </a:lnTo>
                <a:lnTo>
                  <a:pt x="15370" y="62670"/>
                </a:lnTo>
                <a:lnTo>
                  <a:pt x="15370" y="62660"/>
                </a:lnTo>
                <a:lnTo>
                  <a:pt x="15360" y="62620"/>
                </a:lnTo>
                <a:lnTo>
                  <a:pt x="15350" y="62600"/>
                </a:lnTo>
                <a:lnTo>
                  <a:pt x="15330" y="62580"/>
                </a:lnTo>
                <a:lnTo>
                  <a:pt x="15300" y="62540"/>
                </a:lnTo>
                <a:lnTo>
                  <a:pt x="15280" y="62520"/>
                </a:lnTo>
                <a:lnTo>
                  <a:pt x="15260" y="62510"/>
                </a:lnTo>
                <a:lnTo>
                  <a:pt x="15250" y="62500"/>
                </a:lnTo>
                <a:lnTo>
                  <a:pt x="15240" y="62490"/>
                </a:lnTo>
                <a:lnTo>
                  <a:pt x="15240" y="62480"/>
                </a:lnTo>
                <a:lnTo>
                  <a:pt x="15230" y="62470"/>
                </a:lnTo>
                <a:lnTo>
                  <a:pt x="15180" y="62450"/>
                </a:lnTo>
                <a:lnTo>
                  <a:pt x="15140" y="62440"/>
                </a:lnTo>
                <a:lnTo>
                  <a:pt x="15030" y="62440"/>
                </a:lnTo>
                <a:lnTo>
                  <a:pt x="14920" y="62410"/>
                </a:lnTo>
                <a:lnTo>
                  <a:pt x="14910" y="62400"/>
                </a:lnTo>
                <a:lnTo>
                  <a:pt x="14900" y="62390"/>
                </a:lnTo>
                <a:lnTo>
                  <a:pt x="14870" y="62350"/>
                </a:lnTo>
                <a:lnTo>
                  <a:pt x="14850" y="62340"/>
                </a:lnTo>
                <a:lnTo>
                  <a:pt x="14840" y="62330"/>
                </a:lnTo>
                <a:lnTo>
                  <a:pt x="14820" y="62320"/>
                </a:lnTo>
                <a:lnTo>
                  <a:pt x="14780" y="62310"/>
                </a:lnTo>
                <a:lnTo>
                  <a:pt x="14670" y="62260"/>
                </a:lnTo>
                <a:lnTo>
                  <a:pt x="14670" y="62250"/>
                </a:lnTo>
                <a:lnTo>
                  <a:pt x="14660" y="62250"/>
                </a:lnTo>
                <a:lnTo>
                  <a:pt x="14630" y="62210"/>
                </a:lnTo>
                <a:lnTo>
                  <a:pt x="14630" y="62200"/>
                </a:lnTo>
                <a:lnTo>
                  <a:pt x="14620" y="62200"/>
                </a:lnTo>
                <a:lnTo>
                  <a:pt x="14570" y="62230"/>
                </a:lnTo>
                <a:lnTo>
                  <a:pt x="14570" y="62240"/>
                </a:lnTo>
                <a:lnTo>
                  <a:pt x="14570" y="62250"/>
                </a:lnTo>
                <a:lnTo>
                  <a:pt x="14580" y="62250"/>
                </a:lnTo>
                <a:lnTo>
                  <a:pt x="14580" y="62260"/>
                </a:lnTo>
                <a:lnTo>
                  <a:pt x="14580" y="62270"/>
                </a:lnTo>
                <a:lnTo>
                  <a:pt x="14570" y="62280"/>
                </a:lnTo>
                <a:lnTo>
                  <a:pt x="14510" y="62330"/>
                </a:lnTo>
                <a:lnTo>
                  <a:pt x="14500" y="62330"/>
                </a:lnTo>
                <a:lnTo>
                  <a:pt x="14490" y="62340"/>
                </a:lnTo>
                <a:lnTo>
                  <a:pt x="14470" y="62340"/>
                </a:lnTo>
                <a:lnTo>
                  <a:pt x="14460" y="62350"/>
                </a:lnTo>
                <a:lnTo>
                  <a:pt x="14450" y="62360"/>
                </a:lnTo>
                <a:lnTo>
                  <a:pt x="14380" y="62420"/>
                </a:lnTo>
                <a:lnTo>
                  <a:pt x="14370" y="62430"/>
                </a:lnTo>
                <a:lnTo>
                  <a:pt x="14350" y="62430"/>
                </a:lnTo>
                <a:lnTo>
                  <a:pt x="14260" y="62450"/>
                </a:lnTo>
                <a:lnTo>
                  <a:pt x="14250" y="62450"/>
                </a:lnTo>
                <a:lnTo>
                  <a:pt x="14250" y="62440"/>
                </a:lnTo>
                <a:lnTo>
                  <a:pt x="14250" y="62380"/>
                </a:lnTo>
                <a:lnTo>
                  <a:pt x="14260" y="62360"/>
                </a:lnTo>
                <a:lnTo>
                  <a:pt x="14260" y="62320"/>
                </a:lnTo>
                <a:lnTo>
                  <a:pt x="14260" y="62310"/>
                </a:lnTo>
                <a:lnTo>
                  <a:pt x="14250" y="62310"/>
                </a:lnTo>
                <a:lnTo>
                  <a:pt x="14180" y="62320"/>
                </a:lnTo>
                <a:lnTo>
                  <a:pt x="14160" y="62330"/>
                </a:lnTo>
                <a:lnTo>
                  <a:pt x="14160" y="62340"/>
                </a:lnTo>
                <a:lnTo>
                  <a:pt x="14160" y="62360"/>
                </a:lnTo>
                <a:lnTo>
                  <a:pt x="14160" y="62370"/>
                </a:lnTo>
                <a:lnTo>
                  <a:pt x="14160" y="62380"/>
                </a:lnTo>
                <a:lnTo>
                  <a:pt x="14140" y="62390"/>
                </a:lnTo>
                <a:lnTo>
                  <a:pt x="14140" y="62400"/>
                </a:lnTo>
                <a:lnTo>
                  <a:pt x="14140" y="62410"/>
                </a:lnTo>
                <a:lnTo>
                  <a:pt x="14150" y="62450"/>
                </a:lnTo>
                <a:lnTo>
                  <a:pt x="14150" y="62460"/>
                </a:lnTo>
                <a:lnTo>
                  <a:pt x="14140" y="62460"/>
                </a:lnTo>
                <a:lnTo>
                  <a:pt x="14140" y="62470"/>
                </a:lnTo>
                <a:lnTo>
                  <a:pt x="14120" y="62480"/>
                </a:lnTo>
                <a:lnTo>
                  <a:pt x="14110" y="62490"/>
                </a:lnTo>
                <a:lnTo>
                  <a:pt x="14110" y="62480"/>
                </a:lnTo>
                <a:lnTo>
                  <a:pt x="14100" y="62470"/>
                </a:lnTo>
                <a:lnTo>
                  <a:pt x="14090" y="62460"/>
                </a:lnTo>
                <a:lnTo>
                  <a:pt x="14070" y="62450"/>
                </a:lnTo>
                <a:lnTo>
                  <a:pt x="13870" y="62420"/>
                </a:lnTo>
                <a:lnTo>
                  <a:pt x="13870" y="62410"/>
                </a:lnTo>
                <a:lnTo>
                  <a:pt x="13870" y="62400"/>
                </a:lnTo>
                <a:lnTo>
                  <a:pt x="13870" y="62390"/>
                </a:lnTo>
                <a:lnTo>
                  <a:pt x="13870" y="62380"/>
                </a:lnTo>
                <a:lnTo>
                  <a:pt x="13860" y="62370"/>
                </a:lnTo>
                <a:lnTo>
                  <a:pt x="13840" y="62340"/>
                </a:lnTo>
                <a:lnTo>
                  <a:pt x="13830" y="62330"/>
                </a:lnTo>
                <a:lnTo>
                  <a:pt x="13830" y="62320"/>
                </a:lnTo>
                <a:lnTo>
                  <a:pt x="13840" y="62310"/>
                </a:lnTo>
                <a:lnTo>
                  <a:pt x="13840" y="62300"/>
                </a:lnTo>
                <a:lnTo>
                  <a:pt x="13830" y="62280"/>
                </a:lnTo>
                <a:lnTo>
                  <a:pt x="13830" y="62270"/>
                </a:lnTo>
                <a:lnTo>
                  <a:pt x="13830" y="62260"/>
                </a:lnTo>
                <a:lnTo>
                  <a:pt x="13840" y="62250"/>
                </a:lnTo>
                <a:lnTo>
                  <a:pt x="13850" y="62240"/>
                </a:lnTo>
                <a:lnTo>
                  <a:pt x="13860" y="62240"/>
                </a:lnTo>
                <a:lnTo>
                  <a:pt x="13870" y="62230"/>
                </a:lnTo>
                <a:lnTo>
                  <a:pt x="13880" y="62230"/>
                </a:lnTo>
                <a:lnTo>
                  <a:pt x="13890" y="62230"/>
                </a:lnTo>
                <a:lnTo>
                  <a:pt x="13900" y="62240"/>
                </a:lnTo>
                <a:lnTo>
                  <a:pt x="13910" y="62250"/>
                </a:lnTo>
                <a:lnTo>
                  <a:pt x="13910" y="62260"/>
                </a:lnTo>
                <a:lnTo>
                  <a:pt x="13910" y="62270"/>
                </a:lnTo>
                <a:lnTo>
                  <a:pt x="13920" y="62270"/>
                </a:lnTo>
                <a:lnTo>
                  <a:pt x="13950" y="62280"/>
                </a:lnTo>
                <a:lnTo>
                  <a:pt x="13960" y="62280"/>
                </a:lnTo>
                <a:lnTo>
                  <a:pt x="13970" y="62260"/>
                </a:lnTo>
                <a:lnTo>
                  <a:pt x="13980" y="62260"/>
                </a:lnTo>
                <a:lnTo>
                  <a:pt x="13990" y="62260"/>
                </a:lnTo>
                <a:lnTo>
                  <a:pt x="13990" y="62250"/>
                </a:lnTo>
                <a:lnTo>
                  <a:pt x="14000" y="62240"/>
                </a:lnTo>
                <a:lnTo>
                  <a:pt x="14000" y="62230"/>
                </a:lnTo>
                <a:lnTo>
                  <a:pt x="14000" y="62220"/>
                </a:lnTo>
                <a:lnTo>
                  <a:pt x="14010" y="62210"/>
                </a:lnTo>
                <a:lnTo>
                  <a:pt x="14020" y="62200"/>
                </a:lnTo>
                <a:lnTo>
                  <a:pt x="14020" y="62190"/>
                </a:lnTo>
                <a:lnTo>
                  <a:pt x="14020" y="62180"/>
                </a:lnTo>
                <a:lnTo>
                  <a:pt x="14020" y="62160"/>
                </a:lnTo>
                <a:lnTo>
                  <a:pt x="14040" y="62150"/>
                </a:lnTo>
                <a:lnTo>
                  <a:pt x="14140" y="62140"/>
                </a:lnTo>
                <a:lnTo>
                  <a:pt x="14170" y="62140"/>
                </a:lnTo>
                <a:lnTo>
                  <a:pt x="14180" y="62130"/>
                </a:lnTo>
                <a:lnTo>
                  <a:pt x="14160" y="62080"/>
                </a:lnTo>
                <a:lnTo>
                  <a:pt x="14160" y="62070"/>
                </a:lnTo>
                <a:lnTo>
                  <a:pt x="14150" y="62060"/>
                </a:lnTo>
                <a:lnTo>
                  <a:pt x="14140" y="62060"/>
                </a:lnTo>
                <a:lnTo>
                  <a:pt x="14120" y="62060"/>
                </a:lnTo>
                <a:lnTo>
                  <a:pt x="14110" y="62050"/>
                </a:lnTo>
                <a:lnTo>
                  <a:pt x="14100" y="62040"/>
                </a:lnTo>
                <a:lnTo>
                  <a:pt x="14090" y="62030"/>
                </a:lnTo>
                <a:lnTo>
                  <a:pt x="14080" y="62000"/>
                </a:lnTo>
                <a:lnTo>
                  <a:pt x="14080" y="61980"/>
                </a:lnTo>
                <a:lnTo>
                  <a:pt x="14070" y="61930"/>
                </a:lnTo>
                <a:lnTo>
                  <a:pt x="14070" y="61920"/>
                </a:lnTo>
                <a:lnTo>
                  <a:pt x="14080" y="61910"/>
                </a:lnTo>
                <a:lnTo>
                  <a:pt x="14090" y="61910"/>
                </a:lnTo>
                <a:lnTo>
                  <a:pt x="14150" y="61890"/>
                </a:lnTo>
                <a:lnTo>
                  <a:pt x="14160" y="61900"/>
                </a:lnTo>
                <a:lnTo>
                  <a:pt x="14300" y="61940"/>
                </a:lnTo>
                <a:lnTo>
                  <a:pt x="14320" y="61970"/>
                </a:lnTo>
                <a:lnTo>
                  <a:pt x="14330" y="61970"/>
                </a:lnTo>
                <a:lnTo>
                  <a:pt x="14320" y="61970"/>
                </a:lnTo>
                <a:lnTo>
                  <a:pt x="14330" y="61980"/>
                </a:lnTo>
                <a:lnTo>
                  <a:pt x="14360" y="62000"/>
                </a:lnTo>
                <a:lnTo>
                  <a:pt x="14380" y="62010"/>
                </a:lnTo>
                <a:lnTo>
                  <a:pt x="14400" y="62020"/>
                </a:lnTo>
                <a:lnTo>
                  <a:pt x="14410" y="62030"/>
                </a:lnTo>
                <a:lnTo>
                  <a:pt x="14420" y="62040"/>
                </a:lnTo>
                <a:lnTo>
                  <a:pt x="14420" y="62050"/>
                </a:lnTo>
                <a:lnTo>
                  <a:pt x="14430" y="62050"/>
                </a:lnTo>
                <a:lnTo>
                  <a:pt x="14510" y="62060"/>
                </a:lnTo>
                <a:lnTo>
                  <a:pt x="14530" y="62070"/>
                </a:lnTo>
                <a:lnTo>
                  <a:pt x="14540" y="62070"/>
                </a:lnTo>
                <a:lnTo>
                  <a:pt x="14620" y="62030"/>
                </a:lnTo>
                <a:lnTo>
                  <a:pt x="14630" y="62030"/>
                </a:lnTo>
                <a:lnTo>
                  <a:pt x="14650" y="62040"/>
                </a:lnTo>
                <a:lnTo>
                  <a:pt x="14730" y="62090"/>
                </a:lnTo>
                <a:lnTo>
                  <a:pt x="14790" y="62160"/>
                </a:lnTo>
                <a:lnTo>
                  <a:pt x="14830" y="62200"/>
                </a:lnTo>
                <a:lnTo>
                  <a:pt x="14870" y="62250"/>
                </a:lnTo>
                <a:lnTo>
                  <a:pt x="14890" y="62260"/>
                </a:lnTo>
                <a:lnTo>
                  <a:pt x="14900" y="62260"/>
                </a:lnTo>
                <a:lnTo>
                  <a:pt x="15000" y="62270"/>
                </a:lnTo>
                <a:lnTo>
                  <a:pt x="15020" y="62270"/>
                </a:lnTo>
                <a:lnTo>
                  <a:pt x="15030" y="62270"/>
                </a:lnTo>
                <a:lnTo>
                  <a:pt x="15060" y="62240"/>
                </a:lnTo>
                <a:lnTo>
                  <a:pt x="15070" y="62230"/>
                </a:lnTo>
                <a:lnTo>
                  <a:pt x="15080" y="62230"/>
                </a:lnTo>
                <a:lnTo>
                  <a:pt x="15090" y="62210"/>
                </a:lnTo>
                <a:lnTo>
                  <a:pt x="15090" y="62200"/>
                </a:lnTo>
                <a:lnTo>
                  <a:pt x="15090" y="62190"/>
                </a:lnTo>
                <a:lnTo>
                  <a:pt x="15100" y="62170"/>
                </a:lnTo>
                <a:lnTo>
                  <a:pt x="15130" y="62110"/>
                </a:lnTo>
                <a:lnTo>
                  <a:pt x="15140" y="62100"/>
                </a:lnTo>
                <a:lnTo>
                  <a:pt x="15150" y="62090"/>
                </a:lnTo>
                <a:lnTo>
                  <a:pt x="15150" y="62080"/>
                </a:lnTo>
                <a:lnTo>
                  <a:pt x="15150" y="62060"/>
                </a:lnTo>
                <a:lnTo>
                  <a:pt x="15160" y="62060"/>
                </a:lnTo>
                <a:lnTo>
                  <a:pt x="15160" y="62050"/>
                </a:lnTo>
                <a:lnTo>
                  <a:pt x="15170" y="62050"/>
                </a:lnTo>
                <a:lnTo>
                  <a:pt x="15190" y="62070"/>
                </a:lnTo>
                <a:lnTo>
                  <a:pt x="15200" y="62090"/>
                </a:lnTo>
                <a:lnTo>
                  <a:pt x="15210" y="62100"/>
                </a:lnTo>
                <a:lnTo>
                  <a:pt x="15210" y="62120"/>
                </a:lnTo>
                <a:lnTo>
                  <a:pt x="15220" y="62130"/>
                </a:lnTo>
                <a:lnTo>
                  <a:pt x="15220" y="62160"/>
                </a:lnTo>
                <a:lnTo>
                  <a:pt x="15230" y="62150"/>
                </a:lnTo>
                <a:lnTo>
                  <a:pt x="15240" y="62140"/>
                </a:lnTo>
                <a:lnTo>
                  <a:pt x="15250" y="62130"/>
                </a:lnTo>
                <a:lnTo>
                  <a:pt x="15280" y="62120"/>
                </a:lnTo>
                <a:lnTo>
                  <a:pt x="15280" y="62110"/>
                </a:lnTo>
                <a:lnTo>
                  <a:pt x="15280" y="62100"/>
                </a:lnTo>
                <a:lnTo>
                  <a:pt x="15280" y="62090"/>
                </a:lnTo>
                <a:lnTo>
                  <a:pt x="15280" y="62080"/>
                </a:lnTo>
                <a:lnTo>
                  <a:pt x="15260" y="62060"/>
                </a:lnTo>
                <a:lnTo>
                  <a:pt x="15250" y="62050"/>
                </a:lnTo>
                <a:lnTo>
                  <a:pt x="15250" y="62040"/>
                </a:lnTo>
                <a:lnTo>
                  <a:pt x="15250" y="62030"/>
                </a:lnTo>
                <a:lnTo>
                  <a:pt x="15260" y="61950"/>
                </a:lnTo>
                <a:lnTo>
                  <a:pt x="15260" y="61940"/>
                </a:lnTo>
                <a:lnTo>
                  <a:pt x="15250" y="61930"/>
                </a:lnTo>
                <a:lnTo>
                  <a:pt x="15250" y="61920"/>
                </a:lnTo>
                <a:lnTo>
                  <a:pt x="15240" y="61920"/>
                </a:lnTo>
                <a:lnTo>
                  <a:pt x="15190" y="61910"/>
                </a:lnTo>
                <a:lnTo>
                  <a:pt x="15190" y="61900"/>
                </a:lnTo>
                <a:lnTo>
                  <a:pt x="15190" y="61890"/>
                </a:lnTo>
                <a:lnTo>
                  <a:pt x="15190" y="61880"/>
                </a:lnTo>
                <a:lnTo>
                  <a:pt x="15200" y="61870"/>
                </a:lnTo>
                <a:lnTo>
                  <a:pt x="15220" y="61860"/>
                </a:lnTo>
                <a:lnTo>
                  <a:pt x="15220" y="61850"/>
                </a:lnTo>
                <a:lnTo>
                  <a:pt x="15240" y="61810"/>
                </a:lnTo>
                <a:lnTo>
                  <a:pt x="15250" y="61800"/>
                </a:lnTo>
                <a:lnTo>
                  <a:pt x="15250" y="61790"/>
                </a:lnTo>
                <a:lnTo>
                  <a:pt x="15250" y="61780"/>
                </a:lnTo>
                <a:lnTo>
                  <a:pt x="15260" y="61760"/>
                </a:lnTo>
                <a:lnTo>
                  <a:pt x="15320" y="61710"/>
                </a:lnTo>
                <a:lnTo>
                  <a:pt x="15340" y="61690"/>
                </a:lnTo>
                <a:lnTo>
                  <a:pt x="15340" y="61680"/>
                </a:lnTo>
                <a:lnTo>
                  <a:pt x="15350" y="61670"/>
                </a:lnTo>
                <a:lnTo>
                  <a:pt x="15350" y="61660"/>
                </a:lnTo>
                <a:lnTo>
                  <a:pt x="15360" y="61660"/>
                </a:lnTo>
                <a:lnTo>
                  <a:pt x="15370" y="61660"/>
                </a:lnTo>
                <a:lnTo>
                  <a:pt x="15400" y="61660"/>
                </a:lnTo>
                <a:lnTo>
                  <a:pt x="15420" y="61650"/>
                </a:lnTo>
                <a:lnTo>
                  <a:pt x="15470" y="61600"/>
                </a:lnTo>
                <a:lnTo>
                  <a:pt x="15510" y="61410"/>
                </a:lnTo>
                <a:lnTo>
                  <a:pt x="15510" y="61140"/>
                </a:lnTo>
                <a:lnTo>
                  <a:pt x="15510" y="61090"/>
                </a:lnTo>
                <a:lnTo>
                  <a:pt x="15510" y="61070"/>
                </a:lnTo>
                <a:lnTo>
                  <a:pt x="15510" y="61060"/>
                </a:lnTo>
                <a:lnTo>
                  <a:pt x="15500" y="61060"/>
                </a:lnTo>
                <a:lnTo>
                  <a:pt x="15460" y="61040"/>
                </a:lnTo>
                <a:lnTo>
                  <a:pt x="15460" y="61030"/>
                </a:lnTo>
                <a:lnTo>
                  <a:pt x="15460" y="60980"/>
                </a:lnTo>
                <a:lnTo>
                  <a:pt x="15450" y="60980"/>
                </a:lnTo>
                <a:lnTo>
                  <a:pt x="15380" y="61010"/>
                </a:lnTo>
                <a:lnTo>
                  <a:pt x="15380" y="61020"/>
                </a:lnTo>
                <a:lnTo>
                  <a:pt x="15380" y="61110"/>
                </a:lnTo>
                <a:lnTo>
                  <a:pt x="15380" y="61120"/>
                </a:lnTo>
                <a:lnTo>
                  <a:pt x="15370" y="61130"/>
                </a:lnTo>
                <a:lnTo>
                  <a:pt x="15300" y="61130"/>
                </a:lnTo>
                <a:lnTo>
                  <a:pt x="15290" y="61140"/>
                </a:lnTo>
                <a:lnTo>
                  <a:pt x="15290" y="61150"/>
                </a:lnTo>
                <a:lnTo>
                  <a:pt x="15280" y="61150"/>
                </a:lnTo>
                <a:lnTo>
                  <a:pt x="15280" y="61160"/>
                </a:lnTo>
                <a:lnTo>
                  <a:pt x="15270" y="61170"/>
                </a:lnTo>
                <a:lnTo>
                  <a:pt x="15270" y="61230"/>
                </a:lnTo>
                <a:lnTo>
                  <a:pt x="15260" y="61260"/>
                </a:lnTo>
                <a:lnTo>
                  <a:pt x="15180" y="61250"/>
                </a:lnTo>
                <a:lnTo>
                  <a:pt x="15170" y="61250"/>
                </a:lnTo>
                <a:lnTo>
                  <a:pt x="15170" y="61240"/>
                </a:lnTo>
                <a:lnTo>
                  <a:pt x="15170" y="61230"/>
                </a:lnTo>
                <a:lnTo>
                  <a:pt x="15180" y="61220"/>
                </a:lnTo>
                <a:lnTo>
                  <a:pt x="15180" y="61190"/>
                </a:lnTo>
                <a:lnTo>
                  <a:pt x="15180" y="61170"/>
                </a:lnTo>
                <a:lnTo>
                  <a:pt x="15170" y="61140"/>
                </a:lnTo>
                <a:lnTo>
                  <a:pt x="15150" y="61100"/>
                </a:lnTo>
                <a:lnTo>
                  <a:pt x="15130" y="61070"/>
                </a:lnTo>
                <a:lnTo>
                  <a:pt x="15080" y="61000"/>
                </a:lnTo>
                <a:lnTo>
                  <a:pt x="15070" y="60980"/>
                </a:lnTo>
                <a:lnTo>
                  <a:pt x="15080" y="60970"/>
                </a:lnTo>
                <a:lnTo>
                  <a:pt x="15080" y="60950"/>
                </a:lnTo>
                <a:lnTo>
                  <a:pt x="15120" y="60880"/>
                </a:lnTo>
                <a:lnTo>
                  <a:pt x="15120" y="60870"/>
                </a:lnTo>
                <a:lnTo>
                  <a:pt x="15130" y="60860"/>
                </a:lnTo>
                <a:lnTo>
                  <a:pt x="15170" y="60830"/>
                </a:lnTo>
                <a:lnTo>
                  <a:pt x="15190" y="60810"/>
                </a:lnTo>
                <a:lnTo>
                  <a:pt x="15200" y="60810"/>
                </a:lnTo>
                <a:lnTo>
                  <a:pt x="15220" y="60800"/>
                </a:lnTo>
                <a:lnTo>
                  <a:pt x="15230" y="60800"/>
                </a:lnTo>
                <a:lnTo>
                  <a:pt x="15250" y="60810"/>
                </a:lnTo>
                <a:lnTo>
                  <a:pt x="15260" y="60810"/>
                </a:lnTo>
                <a:lnTo>
                  <a:pt x="15270" y="60810"/>
                </a:lnTo>
                <a:lnTo>
                  <a:pt x="15280" y="60810"/>
                </a:lnTo>
                <a:lnTo>
                  <a:pt x="15280" y="60800"/>
                </a:lnTo>
                <a:lnTo>
                  <a:pt x="15290" y="60800"/>
                </a:lnTo>
                <a:lnTo>
                  <a:pt x="15300" y="60780"/>
                </a:lnTo>
                <a:lnTo>
                  <a:pt x="15320" y="60750"/>
                </a:lnTo>
                <a:lnTo>
                  <a:pt x="15330" y="60740"/>
                </a:lnTo>
                <a:lnTo>
                  <a:pt x="15320" y="60710"/>
                </a:lnTo>
                <a:lnTo>
                  <a:pt x="15310" y="60710"/>
                </a:lnTo>
                <a:lnTo>
                  <a:pt x="15340" y="60670"/>
                </a:lnTo>
                <a:lnTo>
                  <a:pt x="15350" y="60670"/>
                </a:lnTo>
                <a:lnTo>
                  <a:pt x="15550" y="60700"/>
                </a:lnTo>
                <a:lnTo>
                  <a:pt x="15550" y="60670"/>
                </a:lnTo>
                <a:lnTo>
                  <a:pt x="15550" y="60650"/>
                </a:lnTo>
                <a:lnTo>
                  <a:pt x="15560" y="60640"/>
                </a:lnTo>
                <a:lnTo>
                  <a:pt x="15580" y="60620"/>
                </a:lnTo>
                <a:lnTo>
                  <a:pt x="15590" y="60600"/>
                </a:lnTo>
                <a:lnTo>
                  <a:pt x="15600" y="60590"/>
                </a:lnTo>
                <a:lnTo>
                  <a:pt x="15590" y="60550"/>
                </a:lnTo>
                <a:lnTo>
                  <a:pt x="15590" y="60540"/>
                </a:lnTo>
                <a:lnTo>
                  <a:pt x="15580" y="60530"/>
                </a:lnTo>
                <a:lnTo>
                  <a:pt x="15520" y="60530"/>
                </a:lnTo>
                <a:lnTo>
                  <a:pt x="15510" y="60530"/>
                </a:lnTo>
                <a:lnTo>
                  <a:pt x="15510" y="60520"/>
                </a:lnTo>
                <a:lnTo>
                  <a:pt x="15500" y="60510"/>
                </a:lnTo>
                <a:lnTo>
                  <a:pt x="15500" y="60490"/>
                </a:lnTo>
                <a:lnTo>
                  <a:pt x="15490" y="60380"/>
                </a:lnTo>
                <a:lnTo>
                  <a:pt x="15490" y="60360"/>
                </a:lnTo>
                <a:lnTo>
                  <a:pt x="15490" y="60350"/>
                </a:lnTo>
                <a:lnTo>
                  <a:pt x="15490" y="60340"/>
                </a:lnTo>
                <a:lnTo>
                  <a:pt x="15500" y="60340"/>
                </a:lnTo>
                <a:lnTo>
                  <a:pt x="15530" y="60340"/>
                </a:lnTo>
                <a:lnTo>
                  <a:pt x="15540" y="60350"/>
                </a:lnTo>
                <a:lnTo>
                  <a:pt x="15550" y="60360"/>
                </a:lnTo>
                <a:lnTo>
                  <a:pt x="15560" y="60360"/>
                </a:lnTo>
                <a:lnTo>
                  <a:pt x="15570" y="60360"/>
                </a:lnTo>
                <a:lnTo>
                  <a:pt x="15580" y="60360"/>
                </a:lnTo>
                <a:lnTo>
                  <a:pt x="15590" y="60370"/>
                </a:lnTo>
                <a:lnTo>
                  <a:pt x="15600" y="60380"/>
                </a:lnTo>
                <a:lnTo>
                  <a:pt x="15630" y="60380"/>
                </a:lnTo>
                <a:lnTo>
                  <a:pt x="15640" y="60390"/>
                </a:lnTo>
                <a:lnTo>
                  <a:pt x="15640" y="60400"/>
                </a:lnTo>
                <a:lnTo>
                  <a:pt x="15640" y="60410"/>
                </a:lnTo>
                <a:lnTo>
                  <a:pt x="15640" y="60430"/>
                </a:lnTo>
                <a:lnTo>
                  <a:pt x="15640" y="60450"/>
                </a:lnTo>
                <a:lnTo>
                  <a:pt x="15650" y="60470"/>
                </a:lnTo>
                <a:lnTo>
                  <a:pt x="15650" y="60480"/>
                </a:lnTo>
                <a:lnTo>
                  <a:pt x="15640" y="60510"/>
                </a:lnTo>
                <a:lnTo>
                  <a:pt x="15640" y="60520"/>
                </a:lnTo>
                <a:lnTo>
                  <a:pt x="15650" y="60520"/>
                </a:lnTo>
                <a:lnTo>
                  <a:pt x="15660" y="60530"/>
                </a:lnTo>
                <a:lnTo>
                  <a:pt x="15670" y="60530"/>
                </a:lnTo>
                <a:lnTo>
                  <a:pt x="15680" y="60530"/>
                </a:lnTo>
                <a:lnTo>
                  <a:pt x="15690" y="60520"/>
                </a:lnTo>
                <a:lnTo>
                  <a:pt x="15700" y="60500"/>
                </a:lnTo>
                <a:lnTo>
                  <a:pt x="15710" y="60500"/>
                </a:lnTo>
                <a:lnTo>
                  <a:pt x="15720" y="60500"/>
                </a:lnTo>
                <a:lnTo>
                  <a:pt x="15780" y="60530"/>
                </a:lnTo>
                <a:lnTo>
                  <a:pt x="15790" y="60530"/>
                </a:lnTo>
                <a:lnTo>
                  <a:pt x="15800" y="60520"/>
                </a:lnTo>
                <a:lnTo>
                  <a:pt x="15820" y="60510"/>
                </a:lnTo>
                <a:lnTo>
                  <a:pt x="15850" y="60500"/>
                </a:lnTo>
                <a:lnTo>
                  <a:pt x="15890" y="60450"/>
                </a:lnTo>
                <a:lnTo>
                  <a:pt x="15890" y="60440"/>
                </a:lnTo>
                <a:lnTo>
                  <a:pt x="15900" y="60440"/>
                </a:lnTo>
                <a:lnTo>
                  <a:pt x="15900" y="60430"/>
                </a:lnTo>
                <a:lnTo>
                  <a:pt x="15890" y="60420"/>
                </a:lnTo>
                <a:lnTo>
                  <a:pt x="15890" y="60410"/>
                </a:lnTo>
                <a:lnTo>
                  <a:pt x="15890" y="60400"/>
                </a:lnTo>
                <a:lnTo>
                  <a:pt x="15900" y="60390"/>
                </a:lnTo>
                <a:lnTo>
                  <a:pt x="15900" y="60380"/>
                </a:lnTo>
                <a:lnTo>
                  <a:pt x="15910" y="60380"/>
                </a:lnTo>
                <a:lnTo>
                  <a:pt x="15990" y="60450"/>
                </a:lnTo>
                <a:lnTo>
                  <a:pt x="16000" y="60460"/>
                </a:lnTo>
                <a:lnTo>
                  <a:pt x="16000" y="60470"/>
                </a:lnTo>
                <a:lnTo>
                  <a:pt x="16010" y="60470"/>
                </a:lnTo>
                <a:lnTo>
                  <a:pt x="16020" y="60480"/>
                </a:lnTo>
                <a:lnTo>
                  <a:pt x="16120" y="60490"/>
                </a:lnTo>
                <a:lnTo>
                  <a:pt x="16170" y="60490"/>
                </a:lnTo>
                <a:lnTo>
                  <a:pt x="16180" y="60490"/>
                </a:lnTo>
                <a:lnTo>
                  <a:pt x="16270" y="60580"/>
                </a:lnTo>
                <a:lnTo>
                  <a:pt x="16280" y="60580"/>
                </a:lnTo>
                <a:lnTo>
                  <a:pt x="16350" y="60550"/>
                </a:lnTo>
                <a:lnTo>
                  <a:pt x="16370" y="60550"/>
                </a:lnTo>
                <a:lnTo>
                  <a:pt x="16380" y="60550"/>
                </a:lnTo>
                <a:lnTo>
                  <a:pt x="16390" y="60570"/>
                </a:lnTo>
                <a:lnTo>
                  <a:pt x="16390" y="60580"/>
                </a:lnTo>
                <a:lnTo>
                  <a:pt x="16380" y="60630"/>
                </a:lnTo>
                <a:lnTo>
                  <a:pt x="16370" y="60640"/>
                </a:lnTo>
                <a:lnTo>
                  <a:pt x="16370" y="60670"/>
                </a:lnTo>
                <a:lnTo>
                  <a:pt x="16370" y="60680"/>
                </a:lnTo>
                <a:lnTo>
                  <a:pt x="16380" y="60690"/>
                </a:lnTo>
                <a:lnTo>
                  <a:pt x="16390" y="60730"/>
                </a:lnTo>
                <a:lnTo>
                  <a:pt x="16400" y="60740"/>
                </a:lnTo>
                <a:lnTo>
                  <a:pt x="16410" y="60750"/>
                </a:lnTo>
                <a:lnTo>
                  <a:pt x="16420" y="60760"/>
                </a:lnTo>
                <a:lnTo>
                  <a:pt x="16430" y="60770"/>
                </a:lnTo>
                <a:lnTo>
                  <a:pt x="16440" y="60800"/>
                </a:lnTo>
                <a:lnTo>
                  <a:pt x="16440" y="60820"/>
                </a:lnTo>
                <a:lnTo>
                  <a:pt x="16450" y="60830"/>
                </a:lnTo>
                <a:lnTo>
                  <a:pt x="16450" y="60840"/>
                </a:lnTo>
                <a:lnTo>
                  <a:pt x="16460" y="60840"/>
                </a:lnTo>
                <a:lnTo>
                  <a:pt x="16490" y="60850"/>
                </a:lnTo>
                <a:lnTo>
                  <a:pt x="16500" y="60850"/>
                </a:lnTo>
                <a:lnTo>
                  <a:pt x="16510" y="60910"/>
                </a:lnTo>
                <a:lnTo>
                  <a:pt x="16530" y="60940"/>
                </a:lnTo>
                <a:lnTo>
                  <a:pt x="16630" y="61040"/>
                </a:lnTo>
                <a:lnTo>
                  <a:pt x="16740" y="61110"/>
                </a:lnTo>
                <a:lnTo>
                  <a:pt x="16750" y="61110"/>
                </a:lnTo>
                <a:lnTo>
                  <a:pt x="16760" y="61110"/>
                </a:lnTo>
                <a:lnTo>
                  <a:pt x="16770" y="61110"/>
                </a:lnTo>
                <a:lnTo>
                  <a:pt x="16800" y="61100"/>
                </a:lnTo>
                <a:lnTo>
                  <a:pt x="16840" y="61070"/>
                </a:lnTo>
                <a:lnTo>
                  <a:pt x="16960" y="60940"/>
                </a:lnTo>
                <a:lnTo>
                  <a:pt x="16970" y="60930"/>
                </a:lnTo>
                <a:lnTo>
                  <a:pt x="16980" y="60930"/>
                </a:lnTo>
                <a:lnTo>
                  <a:pt x="16990" y="60930"/>
                </a:lnTo>
                <a:lnTo>
                  <a:pt x="17010" y="60940"/>
                </a:lnTo>
                <a:lnTo>
                  <a:pt x="17020" y="60940"/>
                </a:lnTo>
                <a:lnTo>
                  <a:pt x="17060" y="60970"/>
                </a:lnTo>
                <a:lnTo>
                  <a:pt x="17050" y="60990"/>
                </a:lnTo>
                <a:lnTo>
                  <a:pt x="16890" y="61110"/>
                </a:lnTo>
                <a:lnTo>
                  <a:pt x="16880" y="61110"/>
                </a:lnTo>
                <a:lnTo>
                  <a:pt x="16880" y="61120"/>
                </a:lnTo>
                <a:lnTo>
                  <a:pt x="16880" y="61130"/>
                </a:lnTo>
                <a:lnTo>
                  <a:pt x="16880" y="61140"/>
                </a:lnTo>
                <a:lnTo>
                  <a:pt x="16880" y="61150"/>
                </a:lnTo>
                <a:lnTo>
                  <a:pt x="16890" y="61160"/>
                </a:lnTo>
                <a:lnTo>
                  <a:pt x="16900" y="61200"/>
                </a:lnTo>
                <a:lnTo>
                  <a:pt x="16920" y="61230"/>
                </a:lnTo>
                <a:lnTo>
                  <a:pt x="16940" y="61260"/>
                </a:lnTo>
                <a:lnTo>
                  <a:pt x="16970" y="61330"/>
                </a:lnTo>
                <a:lnTo>
                  <a:pt x="16980" y="61360"/>
                </a:lnTo>
                <a:lnTo>
                  <a:pt x="17010" y="61430"/>
                </a:lnTo>
                <a:lnTo>
                  <a:pt x="17020" y="61440"/>
                </a:lnTo>
                <a:lnTo>
                  <a:pt x="17020" y="61450"/>
                </a:lnTo>
                <a:lnTo>
                  <a:pt x="17030" y="61450"/>
                </a:lnTo>
                <a:lnTo>
                  <a:pt x="17040" y="61470"/>
                </a:lnTo>
                <a:lnTo>
                  <a:pt x="17050" y="61470"/>
                </a:lnTo>
                <a:lnTo>
                  <a:pt x="17050" y="61480"/>
                </a:lnTo>
                <a:lnTo>
                  <a:pt x="17060" y="61510"/>
                </a:lnTo>
                <a:lnTo>
                  <a:pt x="17070" y="61510"/>
                </a:lnTo>
                <a:lnTo>
                  <a:pt x="17080" y="61520"/>
                </a:lnTo>
                <a:lnTo>
                  <a:pt x="17130" y="61530"/>
                </a:lnTo>
                <a:lnTo>
                  <a:pt x="17140" y="61530"/>
                </a:lnTo>
                <a:lnTo>
                  <a:pt x="17140" y="61540"/>
                </a:lnTo>
                <a:lnTo>
                  <a:pt x="17180" y="61630"/>
                </a:lnTo>
                <a:lnTo>
                  <a:pt x="17180" y="61640"/>
                </a:lnTo>
                <a:lnTo>
                  <a:pt x="17190" y="61640"/>
                </a:lnTo>
                <a:lnTo>
                  <a:pt x="17240" y="61640"/>
                </a:lnTo>
                <a:lnTo>
                  <a:pt x="17250" y="61640"/>
                </a:lnTo>
                <a:lnTo>
                  <a:pt x="17260" y="61650"/>
                </a:lnTo>
                <a:lnTo>
                  <a:pt x="17270" y="61660"/>
                </a:lnTo>
                <a:lnTo>
                  <a:pt x="17280" y="61680"/>
                </a:lnTo>
                <a:lnTo>
                  <a:pt x="17290" y="61710"/>
                </a:lnTo>
                <a:lnTo>
                  <a:pt x="17310" y="61720"/>
                </a:lnTo>
                <a:lnTo>
                  <a:pt x="17310" y="61730"/>
                </a:lnTo>
                <a:lnTo>
                  <a:pt x="17320" y="61750"/>
                </a:lnTo>
                <a:lnTo>
                  <a:pt x="17310" y="61760"/>
                </a:lnTo>
                <a:lnTo>
                  <a:pt x="17300" y="61770"/>
                </a:lnTo>
                <a:lnTo>
                  <a:pt x="17290" y="61780"/>
                </a:lnTo>
                <a:lnTo>
                  <a:pt x="17280" y="61810"/>
                </a:lnTo>
                <a:lnTo>
                  <a:pt x="17200" y="61840"/>
                </a:lnTo>
                <a:lnTo>
                  <a:pt x="17170" y="61870"/>
                </a:lnTo>
                <a:lnTo>
                  <a:pt x="17150" y="61890"/>
                </a:lnTo>
                <a:lnTo>
                  <a:pt x="17150" y="61900"/>
                </a:lnTo>
                <a:lnTo>
                  <a:pt x="17140" y="61920"/>
                </a:lnTo>
                <a:lnTo>
                  <a:pt x="17150" y="61930"/>
                </a:lnTo>
                <a:lnTo>
                  <a:pt x="17150" y="61950"/>
                </a:lnTo>
                <a:lnTo>
                  <a:pt x="17160" y="62010"/>
                </a:lnTo>
                <a:lnTo>
                  <a:pt x="17160" y="62020"/>
                </a:lnTo>
                <a:lnTo>
                  <a:pt x="17160" y="62030"/>
                </a:lnTo>
                <a:lnTo>
                  <a:pt x="17150" y="62030"/>
                </a:lnTo>
                <a:lnTo>
                  <a:pt x="17020" y="62020"/>
                </a:lnTo>
                <a:lnTo>
                  <a:pt x="17000" y="62020"/>
                </a:lnTo>
                <a:lnTo>
                  <a:pt x="16970" y="62030"/>
                </a:lnTo>
                <a:lnTo>
                  <a:pt x="16940" y="62050"/>
                </a:lnTo>
                <a:lnTo>
                  <a:pt x="16930" y="62060"/>
                </a:lnTo>
                <a:lnTo>
                  <a:pt x="16890" y="62110"/>
                </a:lnTo>
                <a:lnTo>
                  <a:pt x="16870" y="62160"/>
                </a:lnTo>
                <a:lnTo>
                  <a:pt x="16870" y="62170"/>
                </a:lnTo>
                <a:lnTo>
                  <a:pt x="17090" y="62200"/>
                </a:lnTo>
                <a:lnTo>
                  <a:pt x="17100" y="62200"/>
                </a:lnTo>
                <a:lnTo>
                  <a:pt x="17110" y="62210"/>
                </a:lnTo>
                <a:lnTo>
                  <a:pt x="17100" y="62270"/>
                </a:lnTo>
                <a:lnTo>
                  <a:pt x="17080" y="62340"/>
                </a:lnTo>
                <a:lnTo>
                  <a:pt x="17080" y="62350"/>
                </a:lnTo>
                <a:lnTo>
                  <a:pt x="17090" y="62350"/>
                </a:lnTo>
                <a:lnTo>
                  <a:pt x="17240" y="62310"/>
                </a:lnTo>
                <a:lnTo>
                  <a:pt x="17280" y="62310"/>
                </a:lnTo>
                <a:lnTo>
                  <a:pt x="17290" y="62320"/>
                </a:lnTo>
                <a:lnTo>
                  <a:pt x="17290" y="62330"/>
                </a:lnTo>
                <a:lnTo>
                  <a:pt x="17290" y="62340"/>
                </a:lnTo>
                <a:lnTo>
                  <a:pt x="17290" y="62350"/>
                </a:lnTo>
                <a:lnTo>
                  <a:pt x="17250" y="62410"/>
                </a:lnTo>
                <a:lnTo>
                  <a:pt x="17250" y="62420"/>
                </a:lnTo>
                <a:lnTo>
                  <a:pt x="17240" y="62420"/>
                </a:lnTo>
                <a:lnTo>
                  <a:pt x="17240" y="62430"/>
                </a:lnTo>
                <a:lnTo>
                  <a:pt x="17220" y="62430"/>
                </a:lnTo>
                <a:lnTo>
                  <a:pt x="17220" y="62440"/>
                </a:lnTo>
                <a:lnTo>
                  <a:pt x="17210" y="62440"/>
                </a:lnTo>
                <a:lnTo>
                  <a:pt x="17210" y="62450"/>
                </a:lnTo>
                <a:lnTo>
                  <a:pt x="17130" y="62750"/>
                </a:lnTo>
                <a:lnTo>
                  <a:pt x="17110" y="62800"/>
                </a:lnTo>
                <a:lnTo>
                  <a:pt x="17140" y="62800"/>
                </a:lnTo>
                <a:lnTo>
                  <a:pt x="17280" y="62770"/>
                </a:lnTo>
                <a:lnTo>
                  <a:pt x="17340" y="62740"/>
                </a:lnTo>
                <a:lnTo>
                  <a:pt x="17370" y="62740"/>
                </a:lnTo>
                <a:lnTo>
                  <a:pt x="17380" y="62740"/>
                </a:lnTo>
                <a:lnTo>
                  <a:pt x="17380" y="62730"/>
                </a:lnTo>
                <a:lnTo>
                  <a:pt x="17390" y="62720"/>
                </a:lnTo>
                <a:lnTo>
                  <a:pt x="17400" y="62710"/>
                </a:lnTo>
                <a:lnTo>
                  <a:pt x="17410" y="62700"/>
                </a:lnTo>
                <a:lnTo>
                  <a:pt x="17420" y="62700"/>
                </a:lnTo>
                <a:lnTo>
                  <a:pt x="17420" y="62710"/>
                </a:lnTo>
                <a:lnTo>
                  <a:pt x="17430" y="62710"/>
                </a:lnTo>
                <a:lnTo>
                  <a:pt x="17430" y="62720"/>
                </a:lnTo>
                <a:lnTo>
                  <a:pt x="17440" y="62720"/>
                </a:lnTo>
                <a:lnTo>
                  <a:pt x="17450" y="62730"/>
                </a:lnTo>
                <a:lnTo>
                  <a:pt x="17470" y="62740"/>
                </a:lnTo>
                <a:lnTo>
                  <a:pt x="17480" y="62750"/>
                </a:lnTo>
                <a:lnTo>
                  <a:pt x="17480" y="62770"/>
                </a:lnTo>
                <a:lnTo>
                  <a:pt x="17480" y="62780"/>
                </a:lnTo>
                <a:lnTo>
                  <a:pt x="17480" y="62790"/>
                </a:lnTo>
                <a:lnTo>
                  <a:pt x="17480" y="62800"/>
                </a:lnTo>
                <a:lnTo>
                  <a:pt x="17490" y="62800"/>
                </a:lnTo>
                <a:lnTo>
                  <a:pt x="17490" y="62810"/>
                </a:lnTo>
                <a:lnTo>
                  <a:pt x="17500" y="62810"/>
                </a:lnTo>
                <a:lnTo>
                  <a:pt x="17500" y="62820"/>
                </a:lnTo>
                <a:lnTo>
                  <a:pt x="17510" y="62850"/>
                </a:lnTo>
                <a:lnTo>
                  <a:pt x="17520" y="62860"/>
                </a:lnTo>
                <a:lnTo>
                  <a:pt x="17500" y="62890"/>
                </a:lnTo>
                <a:lnTo>
                  <a:pt x="17500" y="62900"/>
                </a:lnTo>
                <a:lnTo>
                  <a:pt x="17500" y="62930"/>
                </a:lnTo>
                <a:lnTo>
                  <a:pt x="17480" y="62940"/>
                </a:lnTo>
                <a:lnTo>
                  <a:pt x="17450" y="62940"/>
                </a:lnTo>
                <a:lnTo>
                  <a:pt x="17430" y="62940"/>
                </a:lnTo>
                <a:lnTo>
                  <a:pt x="17420" y="62950"/>
                </a:lnTo>
                <a:lnTo>
                  <a:pt x="17430" y="62950"/>
                </a:lnTo>
                <a:lnTo>
                  <a:pt x="17460" y="62960"/>
                </a:lnTo>
                <a:lnTo>
                  <a:pt x="17470" y="62960"/>
                </a:lnTo>
                <a:lnTo>
                  <a:pt x="17470" y="62970"/>
                </a:lnTo>
                <a:lnTo>
                  <a:pt x="17470" y="62980"/>
                </a:lnTo>
                <a:lnTo>
                  <a:pt x="17460" y="62990"/>
                </a:lnTo>
                <a:lnTo>
                  <a:pt x="17450" y="62990"/>
                </a:lnTo>
                <a:lnTo>
                  <a:pt x="17450" y="63000"/>
                </a:lnTo>
                <a:lnTo>
                  <a:pt x="17430" y="63030"/>
                </a:lnTo>
                <a:lnTo>
                  <a:pt x="17430" y="63050"/>
                </a:lnTo>
                <a:lnTo>
                  <a:pt x="17420" y="63060"/>
                </a:lnTo>
                <a:lnTo>
                  <a:pt x="17420" y="63140"/>
                </a:lnTo>
                <a:lnTo>
                  <a:pt x="17420" y="63150"/>
                </a:lnTo>
                <a:lnTo>
                  <a:pt x="17410" y="63150"/>
                </a:lnTo>
                <a:lnTo>
                  <a:pt x="17400" y="63140"/>
                </a:lnTo>
                <a:lnTo>
                  <a:pt x="17380" y="63140"/>
                </a:lnTo>
                <a:lnTo>
                  <a:pt x="17370" y="63150"/>
                </a:lnTo>
                <a:lnTo>
                  <a:pt x="17360" y="63170"/>
                </a:lnTo>
                <a:lnTo>
                  <a:pt x="17360" y="63210"/>
                </a:lnTo>
                <a:lnTo>
                  <a:pt x="17350" y="63240"/>
                </a:lnTo>
                <a:lnTo>
                  <a:pt x="17340" y="63260"/>
                </a:lnTo>
                <a:lnTo>
                  <a:pt x="17330" y="63290"/>
                </a:lnTo>
                <a:lnTo>
                  <a:pt x="17320" y="63320"/>
                </a:lnTo>
                <a:lnTo>
                  <a:pt x="17310" y="63340"/>
                </a:lnTo>
                <a:lnTo>
                  <a:pt x="17300" y="63340"/>
                </a:lnTo>
                <a:lnTo>
                  <a:pt x="17290" y="63340"/>
                </a:lnTo>
                <a:lnTo>
                  <a:pt x="17280" y="63360"/>
                </a:lnTo>
                <a:lnTo>
                  <a:pt x="17280" y="63380"/>
                </a:lnTo>
                <a:lnTo>
                  <a:pt x="17270" y="63370"/>
                </a:lnTo>
                <a:lnTo>
                  <a:pt x="17260" y="63360"/>
                </a:lnTo>
                <a:lnTo>
                  <a:pt x="17250" y="63350"/>
                </a:lnTo>
                <a:lnTo>
                  <a:pt x="17250" y="63360"/>
                </a:lnTo>
                <a:lnTo>
                  <a:pt x="17250" y="63430"/>
                </a:lnTo>
                <a:lnTo>
                  <a:pt x="17240" y="63480"/>
                </a:lnTo>
                <a:lnTo>
                  <a:pt x="17230" y="63490"/>
                </a:lnTo>
                <a:lnTo>
                  <a:pt x="17230" y="63510"/>
                </a:lnTo>
                <a:lnTo>
                  <a:pt x="17220" y="63490"/>
                </a:lnTo>
                <a:lnTo>
                  <a:pt x="17200" y="63450"/>
                </a:lnTo>
                <a:lnTo>
                  <a:pt x="17190" y="63440"/>
                </a:lnTo>
                <a:lnTo>
                  <a:pt x="17190" y="63400"/>
                </a:lnTo>
                <a:lnTo>
                  <a:pt x="17190" y="63390"/>
                </a:lnTo>
                <a:lnTo>
                  <a:pt x="17180" y="63390"/>
                </a:lnTo>
                <a:lnTo>
                  <a:pt x="17170" y="63410"/>
                </a:lnTo>
                <a:lnTo>
                  <a:pt x="17180" y="63430"/>
                </a:lnTo>
                <a:lnTo>
                  <a:pt x="17190" y="63450"/>
                </a:lnTo>
                <a:lnTo>
                  <a:pt x="17190" y="63470"/>
                </a:lnTo>
                <a:lnTo>
                  <a:pt x="17190" y="63480"/>
                </a:lnTo>
                <a:lnTo>
                  <a:pt x="17170" y="63510"/>
                </a:lnTo>
                <a:lnTo>
                  <a:pt x="17160" y="63520"/>
                </a:lnTo>
                <a:lnTo>
                  <a:pt x="17150" y="63510"/>
                </a:lnTo>
                <a:lnTo>
                  <a:pt x="17140" y="63520"/>
                </a:lnTo>
                <a:lnTo>
                  <a:pt x="17110" y="63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