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Kaliningrad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aliningra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040" y="53230"/>
                </a:moveTo>
                <a:lnTo>
                  <a:pt x="1090" y="53190"/>
                </a:lnTo>
                <a:lnTo>
                  <a:pt x="1110" y="53190"/>
                </a:lnTo>
                <a:lnTo>
                  <a:pt x="1130" y="53210"/>
                </a:lnTo>
                <a:lnTo>
                  <a:pt x="1170" y="53280"/>
                </a:lnTo>
                <a:lnTo>
                  <a:pt x="1190" y="53290"/>
                </a:lnTo>
                <a:lnTo>
                  <a:pt x="1250" y="53300"/>
                </a:lnTo>
                <a:lnTo>
                  <a:pt x="1280" y="53310"/>
                </a:lnTo>
                <a:lnTo>
                  <a:pt x="1320" y="53340"/>
                </a:lnTo>
                <a:lnTo>
                  <a:pt x="1330" y="53360"/>
                </a:lnTo>
                <a:lnTo>
                  <a:pt x="1340" y="53370"/>
                </a:lnTo>
                <a:lnTo>
                  <a:pt x="1390" y="53380"/>
                </a:lnTo>
                <a:lnTo>
                  <a:pt x="1410" y="53400"/>
                </a:lnTo>
                <a:lnTo>
                  <a:pt x="1420" y="53400"/>
                </a:lnTo>
                <a:lnTo>
                  <a:pt x="1440" y="53410"/>
                </a:lnTo>
                <a:lnTo>
                  <a:pt x="1460" y="53420"/>
                </a:lnTo>
                <a:lnTo>
                  <a:pt x="1470" y="53420"/>
                </a:lnTo>
                <a:lnTo>
                  <a:pt x="1490" y="53410"/>
                </a:lnTo>
                <a:lnTo>
                  <a:pt x="1500" y="53400"/>
                </a:lnTo>
                <a:lnTo>
                  <a:pt x="1510" y="53410"/>
                </a:lnTo>
                <a:lnTo>
                  <a:pt x="1510" y="53420"/>
                </a:lnTo>
                <a:lnTo>
                  <a:pt x="1510" y="53440"/>
                </a:lnTo>
                <a:lnTo>
                  <a:pt x="1520" y="53460"/>
                </a:lnTo>
                <a:lnTo>
                  <a:pt x="1530" y="53470"/>
                </a:lnTo>
                <a:lnTo>
                  <a:pt x="1550" y="53480"/>
                </a:lnTo>
                <a:lnTo>
                  <a:pt x="1560" y="53470"/>
                </a:lnTo>
                <a:lnTo>
                  <a:pt x="1570" y="53470"/>
                </a:lnTo>
                <a:lnTo>
                  <a:pt x="1580" y="53460"/>
                </a:lnTo>
                <a:lnTo>
                  <a:pt x="1590" y="53450"/>
                </a:lnTo>
                <a:lnTo>
                  <a:pt x="1660" y="53430"/>
                </a:lnTo>
                <a:lnTo>
                  <a:pt x="1670" y="53430"/>
                </a:lnTo>
                <a:lnTo>
                  <a:pt x="1770" y="53440"/>
                </a:lnTo>
                <a:lnTo>
                  <a:pt x="1840" y="53420"/>
                </a:lnTo>
                <a:lnTo>
                  <a:pt x="1850" y="53430"/>
                </a:lnTo>
                <a:lnTo>
                  <a:pt x="1860" y="53440"/>
                </a:lnTo>
                <a:lnTo>
                  <a:pt x="1870" y="53470"/>
                </a:lnTo>
                <a:lnTo>
                  <a:pt x="1880" y="53520"/>
                </a:lnTo>
                <a:lnTo>
                  <a:pt x="1890" y="53540"/>
                </a:lnTo>
                <a:lnTo>
                  <a:pt x="1900" y="53550"/>
                </a:lnTo>
                <a:lnTo>
                  <a:pt x="1910" y="53560"/>
                </a:lnTo>
                <a:lnTo>
                  <a:pt x="1940" y="53560"/>
                </a:lnTo>
                <a:lnTo>
                  <a:pt x="1950" y="53560"/>
                </a:lnTo>
                <a:lnTo>
                  <a:pt x="1960" y="53570"/>
                </a:lnTo>
                <a:lnTo>
                  <a:pt x="1960" y="53580"/>
                </a:lnTo>
                <a:lnTo>
                  <a:pt x="1970" y="53580"/>
                </a:lnTo>
                <a:lnTo>
                  <a:pt x="1960" y="53600"/>
                </a:lnTo>
                <a:lnTo>
                  <a:pt x="1970" y="53610"/>
                </a:lnTo>
                <a:lnTo>
                  <a:pt x="2010" y="53620"/>
                </a:lnTo>
                <a:lnTo>
                  <a:pt x="2020" y="53630"/>
                </a:lnTo>
                <a:lnTo>
                  <a:pt x="2020" y="53650"/>
                </a:lnTo>
                <a:lnTo>
                  <a:pt x="2030" y="53690"/>
                </a:lnTo>
                <a:lnTo>
                  <a:pt x="2030" y="53710"/>
                </a:lnTo>
                <a:lnTo>
                  <a:pt x="2030" y="53730"/>
                </a:lnTo>
                <a:lnTo>
                  <a:pt x="2020" y="53750"/>
                </a:lnTo>
                <a:lnTo>
                  <a:pt x="2010" y="53760"/>
                </a:lnTo>
                <a:lnTo>
                  <a:pt x="1990" y="53770"/>
                </a:lnTo>
                <a:lnTo>
                  <a:pt x="1980" y="53790"/>
                </a:lnTo>
                <a:lnTo>
                  <a:pt x="1970" y="53800"/>
                </a:lnTo>
                <a:lnTo>
                  <a:pt x="1960" y="53810"/>
                </a:lnTo>
                <a:lnTo>
                  <a:pt x="1950" y="53810"/>
                </a:lnTo>
                <a:lnTo>
                  <a:pt x="1950" y="53820"/>
                </a:lnTo>
                <a:lnTo>
                  <a:pt x="1960" y="53820"/>
                </a:lnTo>
                <a:lnTo>
                  <a:pt x="1960" y="53830"/>
                </a:lnTo>
                <a:lnTo>
                  <a:pt x="1940" y="53850"/>
                </a:lnTo>
                <a:lnTo>
                  <a:pt x="1940" y="53860"/>
                </a:lnTo>
                <a:lnTo>
                  <a:pt x="1940" y="53870"/>
                </a:lnTo>
                <a:lnTo>
                  <a:pt x="1940" y="53890"/>
                </a:lnTo>
                <a:lnTo>
                  <a:pt x="1940" y="53900"/>
                </a:lnTo>
                <a:lnTo>
                  <a:pt x="1940" y="53920"/>
                </a:lnTo>
                <a:lnTo>
                  <a:pt x="1930" y="53980"/>
                </a:lnTo>
                <a:lnTo>
                  <a:pt x="1920" y="54060"/>
                </a:lnTo>
                <a:lnTo>
                  <a:pt x="1930" y="54100"/>
                </a:lnTo>
                <a:lnTo>
                  <a:pt x="1940" y="54140"/>
                </a:lnTo>
                <a:lnTo>
                  <a:pt x="1980" y="54210"/>
                </a:lnTo>
                <a:lnTo>
                  <a:pt x="1940" y="54220"/>
                </a:lnTo>
                <a:lnTo>
                  <a:pt x="1820" y="54210"/>
                </a:lnTo>
                <a:lnTo>
                  <a:pt x="1670" y="54210"/>
                </a:lnTo>
                <a:lnTo>
                  <a:pt x="1500" y="54200"/>
                </a:lnTo>
                <a:lnTo>
                  <a:pt x="1320" y="54190"/>
                </a:lnTo>
                <a:lnTo>
                  <a:pt x="1050" y="54170"/>
                </a:lnTo>
                <a:lnTo>
                  <a:pt x="830" y="54160"/>
                </a:lnTo>
                <a:lnTo>
                  <a:pt x="650" y="54150"/>
                </a:lnTo>
                <a:lnTo>
                  <a:pt x="470" y="54140"/>
                </a:lnTo>
                <a:lnTo>
                  <a:pt x="220" y="54130"/>
                </a:lnTo>
                <a:lnTo>
                  <a:pt x="90" y="54120"/>
                </a:lnTo>
                <a:lnTo>
                  <a:pt x="40" y="54120"/>
                </a:lnTo>
                <a:lnTo>
                  <a:pt x="10" y="54110"/>
                </a:lnTo>
                <a:lnTo>
                  <a:pt x="0" y="54100"/>
                </a:lnTo>
                <a:lnTo>
                  <a:pt x="10" y="54090"/>
                </a:lnTo>
                <a:lnTo>
                  <a:pt x="10" y="54080"/>
                </a:lnTo>
                <a:lnTo>
                  <a:pt x="80" y="54020"/>
                </a:lnTo>
                <a:lnTo>
                  <a:pt x="140" y="53940"/>
                </a:lnTo>
                <a:lnTo>
                  <a:pt x="170" y="53880"/>
                </a:lnTo>
                <a:lnTo>
                  <a:pt x="180" y="53880"/>
                </a:lnTo>
                <a:lnTo>
                  <a:pt x="180" y="53870"/>
                </a:lnTo>
                <a:lnTo>
                  <a:pt x="180" y="53860"/>
                </a:lnTo>
                <a:lnTo>
                  <a:pt x="180" y="53850"/>
                </a:lnTo>
                <a:lnTo>
                  <a:pt x="190" y="53840"/>
                </a:lnTo>
                <a:lnTo>
                  <a:pt x="190" y="53830"/>
                </a:lnTo>
                <a:lnTo>
                  <a:pt x="200" y="53810"/>
                </a:lnTo>
                <a:lnTo>
                  <a:pt x="220" y="53770"/>
                </a:lnTo>
                <a:lnTo>
                  <a:pt x="220" y="53750"/>
                </a:lnTo>
                <a:lnTo>
                  <a:pt x="220" y="53730"/>
                </a:lnTo>
                <a:lnTo>
                  <a:pt x="220" y="53710"/>
                </a:lnTo>
                <a:lnTo>
                  <a:pt x="200" y="53650"/>
                </a:lnTo>
                <a:lnTo>
                  <a:pt x="200" y="53640"/>
                </a:lnTo>
                <a:lnTo>
                  <a:pt x="200" y="53630"/>
                </a:lnTo>
                <a:lnTo>
                  <a:pt x="200" y="53600"/>
                </a:lnTo>
                <a:lnTo>
                  <a:pt x="210" y="53580"/>
                </a:lnTo>
                <a:lnTo>
                  <a:pt x="220" y="53560"/>
                </a:lnTo>
                <a:lnTo>
                  <a:pt x="230" y="53550"/>
                </a:lnTo>
                <a:lnTo>
                  <a:pt x="240" y="53540"/>
                </a:lnTo>
                <a:lnTo>
                  <a:pt x="260" y="53560"/>
                </a:lnTo>
                <a:lnTo>
                  <a:pt x="270" y="53560"/>
                </a:lnTo>
                <a:lnTo>
                  <a:pt x="290" y="53560"/>
                </a:lnTo>
                <a:lnTo>
                  <a:pt x="340" y="53560"/>
                </a:lnTo>
                <a:lnTo>
                  <a:pt x="370" y="53550"/>
                </a:lnTo>
                <a:lnTo>
                  <a:pt x="470" y="53570"/>
                </a:lnTo>
                <a:lnTo>
                  <a:pt x="500" y="53560"/>
                </a:lnTo>
                <a:lnTo>
                  <a:pt x="550" y="53530"/>
                </a:lnTo>
                <a:lnTo>
                  <a:pt x="640" y="53450"/>
                </a:lnTo>
                <a:lnTo>
                  <a:pt x="750" y="53310"/>
                </a:lnTo>
                <a:lnTo>
                  <a:pt x="760" y="53310"/>
                </a:lnTo>
                <a:lnTo>
                  <a:pt x="830" y="53200"/>
                </a:lnTo>
                <a:lnTo>
                  <a:pt x="870" y="53210"/>
                </a:lnTo>
                <a:lnTo>
                  <a:pt x="840" y="53230"/>
                </a:lnTo>
                <a:lnTo>
                  <a:pt x="840" y="53240"/>
                </a:lnTo>
                <a:lnTo>
                  <a:pt x="830" y="53250"/>
                </a:lnTo>
                <a:lnTo>
                  <a:pt x="820" y="53250"/>
                </a:lnTo>
                <a:lnTo>
                  <a:pt x="810" y="53260"/>
                </a:lnTo>
                <a:lnTo>
                  <a:pt x="810" y="53270"/>
                </a:lnTo>
                <a:lnTo>
                  <a:pt x="800" y="53270"/>
                </a:lnTo>
                <a:lnTo>
                  <a:pt x="800" y="53280"/>
                </a:lnTo>
                <a:lnTo>
                  <a:pt x="800" y="53290"/>
                </a:lnTo>
                <a:lnTo>
                  <a:pt x="800" y="53300"/>
                </a:lnTo>
                <a:lnTo>
                  <a:pt x="780" y="53310"/>
                </a:lnTo>
                <a:lnTo>
                  <a:pt x="780" y="53320"/>
                </a:lnTo>
                <a:lnTo>
                  <a:pt x="770" y="53340"/>
                </a:lnTo>
                <a:lnTo>
                  <a:pt x="760" y="53350"/>
                </a:lnTo>
                <a:lnTo>
                  <a:pt x="730" y="53380"/>
                </a:lnTo>
                <a:lnTo>
                  <a:pt x="680" y="53450"/>
                </a:lnTo>
                <a:lnTo>
                  <a:pt x="600" y="53530"/>
                </a:lnTo>
                <a:lnTo>
                  <a:pt x="590" y="53530"/>
                </a:lnTo>
                <a:lnTo>
                  <a:pt x="580" y="53530"/>
                </a:lnTo>
                <a:lnTo>
                  <a:pt x="580" y="53540"/>
                </a:lnTo>
                <a:lnTo>
                  <a:pt x="580" y="53550"/>
                </a:lnTo>
                <a:lnTo>
                  <a:pt x="580" y="53560"/>
                </a:lnTo>
                <a:lnTo>
                  <a:pt x="590" y="53570"/>
                </a:lnTo>
                <a:lnTo>
                  <a:pt x="600" y="53570"/>
                </a:lnTo>
                <a:lnTo>
                  <a:pt x="610" y="53570"/>
                </a:lnTo>
                <a:lnTo>
                  <a:pt x="720" y="53560"/>
                </a:lnTo>
                <a:lnTo>
                  <a:pt x="750" y="53570"/>
                </a:lnTo>
                <a:lnTo>
                  <a:pt x="780" y="53600"/>
                </a:lnTo>
                <a:lnTo>
                  <a:pt x="850" y="53620"/>
                </a:lnTo>
                <a:lnTo>
                  <a:pt x="900" y="53610"/>
                </a:lnTo>
                <a:lnTo>
                  <a:pt x="900" y="53600"/>
                </a:lnTo>
                <a:lnTo>
                  <a:pt x="910" y="53600"/>
                </a:lnTo>
                <a:lnTo>
                  <a:pt x="910" y="53610"/>
                </a:lnTo>
                <a:lnTo>
                  <a:pt x="920" y="53610"/>
                </a:lnTo>
                <a:lnTo>
                  <a:pt x="920" y="53620"/>
                </a:lnTo>
                <a:lnTo>
                  <a:pt x="930" y="53610"/>
                </a:lnTo>
                <a:lnTo>
                  <a:pt x="940" y="53610"/>
                </a:lnTo>
                <a:lnTo>
                  <a:pt x="940" y="53600"/>
                </a:lnTo>
                <a:lnTo>
                  <a:pt x="990" y="53590"/>
                </a:lnTo>
                <a:lnTo>
                  <a:pt x="1020" y="53570"/>
                </a:lnTo>
                <a:lnTo>
                  <a:pt x="1030" y="53550"/>
                </a:lnTo>
                <a:lnTo>
                  <a:pt x="1020" y="53530"/>
                </a:lnTo>
                <a:lnTo>
                  <a:pt x="1010" y="53490"/>
                </a:lnTo>
                <a:lnTo>
                  <a:pt x="990" y="53360"/>
                </a:lnTo>
                <a:lnTo>
                  <a:pt x="990" y="53350"/>
                </a:lnTo>
                <a:lnTo>
                  <a:pt x="990" y="53320"/>
                </a:lnTo>
                <a:lnTo>
                  <a:pt x="990" y="53300"/>
                </a:lnTo>
                <a:lnTo>
                  <a:pt x="990" y="53290"/>
                </a:lnTo>
                <a:lnTo>
                  <a:pt x="990" y="53280"/>
                </a:lnTo>
                <a:lnTo>
                  <a:pt x="1000" y="53270"/>
                </a:lnTo>
                <a:lnTo>
                  <a:pt x="1000" y="53280"/>
                </a:lnTo>
                <a:lnTo>
                  <a:pt x="1010" y="53280"/>
                </a:lnTo>
                <a:lnTo>
                  <a:pt x="1010" y="53290"/>
                </a:lnTo>
                <a:lnTo>
                  <a:pt x="1020" y="53290"/>
                </a:lnTo>
                <a:lnTo>
                  <a:pt x="1030" y="53290"/>
                </a:lnTo>
                <a:lnTo>
                  <a:pt x="1030" y="53280"/>
                </a:lnTo>
                <a:lnTo>
                  <a:pt x="1040" y="53270"/>
                </a:lnTo>
                <a:lnTo>
                  <a:pt x="1040" y="53250"/>
                </a:lnTo>
                <a:lnTo>
                  <a:pt x="1040" y="53240"/>
                </a:lnTo>
                <a:lnTo>
                  <a:pt x="1040" y="53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