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Kabardin-Balkar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Kabardin-Balkar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4280" y="64860"/>
                </a:moveTo>
                <a:lnTo>
                  <a:pt x="14300" y="64830"/>
                </a:lnTo>
                <a:lnTo>
                  <a:pt x="14300" y="64820"/>
                </a:lnTo>
                <a:lnTo>
                  <a:pt x="14310" y="64800"/>
                </a:lnTo>
                <a:lnTo>
                  <a:pt x="14310" y="64790"/>
                </a:lnTo>
                <a:lnTo>
                  <a:pt x="14310" y="64780"/>
                </a:lnTo>
                <a:lnTo>
                  <a:pt x="14300" y="64740"/>
                </a:lnTo>
                <a:lnTo>
                  <a:pt x="14300" y="64720"/>
                </a:lnTo>
                <a:lnTo>
                  <a:pt x="14330" y="64680"/>
                </a:lnTo>
                <a:lnTo>
                  <a:pt x="14350" y="64630"/>
                </a:lnTo>
                <a:lnTo>
                  <a:pt x="14350" y="64590"/>
                </a:lnTo>
                <a:lnTo>
                  <a:pt x="14350" y="64580"/>
                </a:lnTo>
                <a:lnTo>
                  <a:pt x="14350" y="64570"/>
                </a:lnTo>
                <a:lnTo>
                  <a:pt x="14340" y="64560"/>
                </a:lnTo>
                <a:lnTo>
                  <a:pt x="14340" y="64550"/>
                </a:lnTo>
                <a:lnTo>
                  <a:pt x="14330" y="64550"/>
                </a:lnTo>
                <a:lnTo>
                  <a:pt x="14330" y="64540"/>
                </a:lnTo>
                <a:lnTo>
                  <a:pt x="14330" y="64530"/>
                </a:lnTo>
                <a:lnTo>
                  <a:pt x="14340" y="64530"/>
                </a:lnTo>
                <a:lnTo>
                  <a:pt x="14350" y="64520"/>
                </a:lnTo>
                <a:lnTo>
                  <a:pt x="14380" y="64510"/>
                </a:lnTo>
                <a:lnTo>
                  <a:pt x="14400" y="64510"/>
                </a:lnTo>
                <a:lnTo>
                  <a:pt x="14440" y="64490"/>
                </a:lnTo>
                <a:lnTo>
                  <a:pt x="14450" y="64480"/>
                </a:lnTo>
                <a:lnTo>
                  <a:pt x="14460" y="64470"/>
                </a:lnTo>
                <a:lnTo>
                  <a:pt x="14470" y="64470"/>
                </a:lnTo>
                <a:lnTo>
                  <a:pt x="14470" y="64460"/>
                </a:lnTo>
                <a:lnTo>
                  <a:pt x="14470" y="64380"/>
                </a:lnTo>
                <a:lnTo>
                  <a:pt x="14480" y="64360"/>
                </a:lnTo>
                <a:lnTo>
                  <a:pt x="14490" y="64350"/>
                </a:lnTo>
                <a:lnTo>
                  <a:pt x="14500" y="64350"/>
                </a:lnTo>
                <a:lnTo>
                  <a:pt x="14570" y="64360"/>
                </a:lnTo>
                <a:lnTo>
                  <a:pt x="14580" y="64360"/>
                </a:lnTo>
                <a:lnTo>
                  <a:pt x="14580" y="64350"/>
                </a:lnTo>
                <a:lnTo>
                  <a:pt x="14610" y="64320"/>
                </a:lnTo>
                <a:lnTo>
                  <a:pt x="14610" y="64310"/>
                </a:lnTo>
                <a:lnTo>
                  <a:pt x="14640" y="64300"/>
                </a:lnTo>
                <a:lnTo>
                  <a:pt x="14650" y="64290"/>
                </a:lnTo>
                <a:lnTo>
                  <a:pt x="14660" y="64290"/>
                </a:lnTo>
                <a:lnTo>
                  <a:pt x="14730" y="64290"/>
                </a:lnTo>
                <a:lnTo>
                  <a:pt x="14740" y="64290"/>
                </a:lnTo>
                <a:lnTo>
                  <a:pt x="14750" y="64280"/>
                </a:lnTo>
                <a:lnTo>
                  <a:pt x="14760" y="64270"/>
                </a:lnTo>
                <a:lnTo>
                  <a:pt x="14770" y="64260"/>
                </a:lnTo>
                <a:lnTo>
                  <a:pt x="14770" y="64250"/>
                </a:lnTo>
                <a:lnTo>
                  <a:pt x="14780" y="64250"/>
                </a:lnTo>
                <a:lnTo>
                  <a:pt x="14780" y="64240"/>
                </a:lnTo>
                <a:lnTo>
                  <a:pt x="14800" y="64240"/>
                </a:lnTo>
                <a:lnTo>
                  <a:pt x="14810" y="64240"/>
                </a:lnTo>
                <a:lnTo>
                  <a:pt x="14830" y="64260"/>
                </a:lnTo>
                <a:lnTo>
                  <a:pt x="14840" y="64270"/>
                </a:lnTo>
                <a:lnTo>
                  <a:pt x="14850" y="64290"/>
                </a:lnTo>
                <a:lnTo>
                  <a:pt x="14850" y="64310"/>
                </a:lnTo>
                <a:lnTo>
                  <a:pt x="14850" y="64330"/>
                </a:lnTo>
                <a:lnTo>
                  <a:pt x="14860" y="64350"/>
                </a:lnTo>
                <a:lnTo>
                  <a:pt x="14870" y="64360"/>
                </a:lnTo>
                <a:lnTo>
                  <a:pt x="14880" y="64360"/>
                </a:lnTo>
                <a:lnTo>
                  <a:pt x="14890" y="64360"/>
                </a:lnTo>
                <a:lnTo>
                  <a:pt x="14910" y="64350"/>
                </a:lnTo>
                <a:lnTo>
                  <a:pt x="14930" y="64320"/>
                </a:lnTo>
                <a:lnTo>
                  <a:pt x="14940" y="64310"/>
                </a:lnTo>
                <a:lnTo>
                  <a:pt x="14950" y="64310"/>
                </a:lnTo>
                <a:lnTo>
                  <a:pt x="14960" y="64310"/>
                </a:lnTo>
                <a:lnTo>
                  <a:pt x="14990" y="64310"/>
                </a:lnTo>
                <a:lnTo>
                  <a:pt x="15060" y="64330"/>
                </a:lnTo>
                <a:lnTo>
                  <a:pt x="15100" y="64340"/>
                </a:lnTo>
                <a:lnTo>
                  <a:pt x="15130" y="64340"/>
                </a:lnTo>
                <a:lnTo>
                  <a:pt x="15140" y="64330"/>
                </a:lnTo>
                <a:lnTo>
                  <a:pt x="15150" y="64330"/>
                </a:lnTo>
                <a:lnTo>
                  <a:pt x="15150" y="64320"/>
                </a:lnTo>
                <a:lnTo>
                  <a:pt x="15160" y="64320"/>
                </a:lnTo>
                <a:lnTo>
                  <a:pt x="15160" y="64300"/>
                </a:lnTo>
                <a:lnTo>
                  <a:pt x="15170" y="64270"/>
                </a:lnTo>
                <a:lnTo>
                  <a:pt x="15170" y="64260"/>
                </a:lnTo>
                <a:lnTo>
                  <a:pt x="15180" y="64250"/>
                </a:lnTo>
                <a:lnTo>
                  <a:pt x="15220" y="64210"/>
                </a:lnTo>
                <a:lnTo>
                  <a:pt x="15240" y="64200"/>
                </a:lnTo>
                <a:lnTo>
                  <a:pt x="15280" y="64210"/>
                </a:lnTo>
                <a:lnTo>
                  <a:pt x="15290" y="64210"/>
                </a:lnTo>
                <a:lnTo>
                  <a:pt x="15300" y="64220"/>
                </a:lnTo>
                <a:lnTo>
                  <a:pt x="15310" y="64220"/>
                </a:lnTo>
                <a:lnTo>
                  <a:pt x="15310" y="64230"/>
                </a:lnTo>
                <a:lnTo>
                  <a:pt x="15370" y="64230"/>
                </a:lnTo>
                <a:lnTo>
                  <a:pt x="15390" y="64230"/>
                </a:lnTo>
                <a:lnTo>
                  <a:pt x="15390" y="64240"/>
                </a:lnTo>
                <a:lnTo>
                  <a:pt x="15390" y="64250"/>
                </a:lnTo>
                <a:lnTo>
                  <a:pt x="15400" y="64260"/>
                </a:lnTo>
                <a:lnTo>
                  <a:pt x="15410" y="64260"/>
                </a:lnTo>
                <a:lnTo>
                  <a:pt x="15460" y="64260"/>
                </a:lnTo>
                <a:lnTo>
                  <a:pt x="15470" y="64260"/>
                </a:lnTo>
                <a:lnTo>
                  <a:pt x="15470" y="64250"/>
                </a:lnTo>
                <a:lnTo>
                  <a:pt x="15480" y="64250"/>
                </a:lnTo>
                <a:lnTo>
                  <a:pt x="15480" y="64240"/>
                </a:lnTo>
                <a:lnTo>
                  <a:pt x="15500" y="64240"/>
                </a:lnTo>
                <a:lnTo>
                  <a:pt x="15500" y="64230"/>
                </a:lnTo>
                <a:lnTo>
                  <a:pt x="15510" y="64220"/>
                </a:lnTo>
                <a:lnTo>
                  <a:pt x="15530" y="64220"/>
                </a:lnTo>
                <a:lnTo>
                  <a:pt x="15540" y="64210"/>
                </a:lnTo>
                <a:lnTo>
                  <a:pt x="15560" y="64200"/>
                </a:lnTo>
                <a:lnTo>
                  <a:pt x="15570" y="64200"/>
                </a:lnTo>
                <a:lnTo>
                  <a:pt x="15570" y="64230"/>
                </a:lnTo>
                <a:lnTo>
                  <a:pt x="15570" y="64240"/>
                </a:lnTo>
                <a:lnTo>
                  <a:pt x="15560" y="64240"/>
                </a:lnTo>
                <a:lnTo>
                  <a:pt x="15560" y="64250"/>
                </a:lnTo>
                <a:lnTo>
                  <a:pt x="15540" y="64250"/>
                </a:lnTo>
                <a:lnTo>
                  <a:pt x="15530" y="64250"/>
                </a:lnTo>
                <a:lnTo>
                  <a:pt x="15520" y="64250"/>
                </a:lnTo>
                <a:lnTo>
                  <a:pt x="15520" y="64260"/>
                </a:lnTo>
                <a:lnTo>
                  <a:pt x="15520" y="64270"/>
                </a:lnTo>
                <a:lnTo>
                  <a:pt x="15500" y="64280"/>
                </a:lnTo>
                <a:lnTo>
                  <a:pt x="15490" y="64290"/>
                </a:lnTo>
                <a:lnTo>
                  <a:pt x="15490" y="64300"/>
                </a:lnTo>
                <a:lnTo>
                  <a:pt x="15490" y="64310"/>
                </a:lnTo>
                <a:lnTo>
                  <a:pt x="15480" y="64350"/>
                </a:lnTo>
                <a:lnTo>
                  <a:pt x="15480" y="64410"/>
                </a:lnTo>
                <a:lnTo>
                  <a:pt x="15480" y="64430"/>
                </a:lnTo>
                <a:lnTo>
                  <a:pt x="15480" y="64440"/>
                </a:lnTo>
                <a:lnTo>
                  <a:pt x="15500" y="64480"/>
                </a:lnTo>
                <a:lnTo>
                  <a:pt x="15510" y="64490"/>
                </a:lnTo>
                <a:lnTo>
                  <a:pt x="15520" y="64490"/>
                </a:lnTo>
                <a:lnTo>
                  <a:pt x="15530" y="64480"/>
                </a:lnTo>
                <a:lnTo>
                  <a:pt x="15540" y="64480"/>
                </a:lnTo>
                <a:lnTo>
                  <a:pt x="15550" y="64480"/>
                </a:lnTo>
                <a:lnTo>
                  <a:pt x="15560" y="64480"/>
                </a:lnTo>
                <a:lnTo>
                  <a:pt x="15570" y="64490"/>
                </a:lnTo>
                <a:lnTo>
                  <a:pt x="15570" y="64500"/>
                </a:lnTo>
                <a:lnTo>
                  <a:pt x="15570" y="64510"/>
                </a:lnTo>
                <a:lnTo>
                  <a:pt x="15560" y="64560"/>
                </a:lnTo>
                <a:lnTo>
                  <a:pt x="15560" y="64600"/>
                </a:lnTo>
                <a:lnTo>
                  <a:pt x="15550" y="64620"/>
                </a:lnTo>
                <a:lnTo>
                  <a:pt x="15540" y="64630"/>
                </a:lnTo>
                <a:lnTo>
                  <a:pt x="15540" y="64640"/>
                </a:lnTo>
                <a:lnTo>
                  <a:pt x="15540" y="64650"/>
                </a:lnTo>
                <a:lnTo>
                  <a:pt x="15550" y="64680"/>
                </a:lnTo>
                <a:lnTo>
                  <a:pt x="15550" y="64690"/>
                </a:lnTo>
                <a:lnTo>
                  <a:pt x="15550" y="64700"/>
                </a:lnTo>
                <a:lnTo>
                  <a:pt x="15530" y="64710"/>
                </a:lnTo>
                <a:lnTo>
                  <a:pt x="15520" y="64710"/>
                </a:lnTo>
                <a:lnTo>
                  <a:pt x="15520" y="64700"/>
                </a:lnTo>
                <a:lnTo>
                  <a:pt x="15510" y="64690"/>
                </a:lnTo>
                <a:lnTo>
                  <a:pt x="15500" y="64690"/>
                </a:lnTo>
                <a:lnTo>
                  <a:pt x="15440" y="64730"/>
                </a:lnTo>
                <a:lnTo>
                  <a:pt x="15430" y="64740"/>
                </a:lnTo>
                <a:lnTo>
                  <a:pt x="15420" y="64750"/>
                </a:lnTo>
                <a:lnTo>
                  <a:pt x="15410" y="64750"/>
                </a:lnTo>
                <a:lnTo>
                  <a:pt x="15400" y="64740"/>
                </a:lnTo>
                <a:lnTo>
                  <a:pt x="15400" y="64700"/>
                </a:lnTo>
                <a:lnTo>
                  <a:pt x="15390" y="64690"/>
                </a:lnTo>
                <a:lnTo>
                  <a:pt x="15370" y="64690"/>
                </a:lnTo>
                <a:lnTo>
                  <a:pt x="15350" y="64720"/>
                </a:lnTo>
                <a:lnTo>
                  <a:pt x="15330" y="64730"/>
                </a:lnTo>
                <a:lnTo>
                  <a:pt x="15330" y="64740"/>
                </a:lnTo>
                <a:lnTo>
                  <a:pt x="15320" y="64750"/>
                </a:lnTo>
                <a:lnTo>
                  <a:pt x="15330" y="64760"/>
                </a:lnTo>
                <a:lnTo>
                  <a:pt x="15330" y="64770"/>
                </a:lnTo>
                <a:lnTo>
                  <a:pt x="15350" y="64820"/>
                </a:lnTo>
                <a:lnTo>
                  <a:pt x="15360" y="64820"/>
                </a:lnTo>
                <a:lnTo>
                  <a:pt x="15320" y="64880"/>
                </a:lnTo>
                <a:lnTo>
                  <a:pt x="15310" y="64880"/>
                </a:lnTo>
                <a:lnTo>
                  <a:pt x="15300" y="64870"/>
                </a:lnTo>
                <a:lnTo>
                  <a:pt x="15310" y="64850"/>
                </a:lnTo>
                <a:lnTo>
                  <a:pt x="15310" y="64840"/>
                </a:lnTo>
                <a:lnTo>
                  <a:pt x="15290" y="64830"/>
                </a:lnTo>
                <a:lnTo>
                  <a:pt x="15280" y="64830"/>
                </a:lnTo>
                <a:lnTo>
                  <a:pt x="15270" y="64830"/>
                </a:lnTo>
                <a:lnTo>
                  <a:pt x="15250" y="64840"/>
                </a:lnTo>
                <a:lnTo>
                  <a:pt x="15240" y="64840"/>
                </a:lnTo>
                <a:lnTo>
                  <a:pt x="15230" y="64830"/>
                </a:lnTo>
                <a:lnTo>
                  <a:pt x="15230" y="64820"/>
                </a:lnTo>
                <a:lnTo>
                  <a:pt x="15230" y="64810"/>
                </a:lnTo>
                <a:lnTo>
                  <a:pt x="15210" y="64790"/>
                </a:lnTo>
                <a:lnTo>
                  <a:pt x="15200" y="64800"/>
                </a:lnTo>
                <a:lnTo>
                  <a:pt x="15190" y="64820"/>
                </a:lnTo>
                <a:lnTo>
                  <a:pt x="15150" y="64910"/>
                </a:lnTo>
                <a:lnTo>
                  <a:pt x="15140" y="64930"/>
                </a:lnTo>
                <a:lnTo>
                  <a:pt x="15150" y="64950"/>
                </a:lnTo>
                <a:lnTo>
                  <a:pt x="15140" y="64970"/>
                </a:lnTo>
                <a:lnTo>
                  <a:pt x="15090" y="65020"/>
                </a:lnTo>
                <a:lnTo>
                  <a:pt x="15050" y="65070"/>
                </a:lnTo>
                <a:lnTo>
                  <a:pt x="15040" y="65080"/>
                </a:lnTo>
                <a:lnTo>
                  <a:pt x="15040" y="65090"/>
                </a:lnTo>
                <a:lnTo>
                  <a:pt x="15030" y="65110"/>
                </a:lnTo>
                <a:lnTo>
                  <a:pt x="15030" y="65120"/>
                </a:lnTo>
                <a:lnTo>
                  <a:pt x="15020" y="65120"/>
                </a:lnTo>
                <a:lnTo>
                  <a:pt x="15010" y="65120"/>
                </a:lnTo>
                <a:lnTo>
                  <a:pt x="14970" y="65100"/>
                </a:lnTo>
                <a:lnTo>
                  <a:pt x="14960" y="65090"/>
                </a:lnTo>
                <a:lnTo>
                  <a:pt x="14950" y="65100"/>
                </a:lnTo>
                <a:lnTo>
                  <a:pt x="14920" y="65150"/>
                </a:lnTo>
                <a:lnTo>
                  <a:pt x="14920" y="65160"/>
                </a:lnTo>
                <a:lnTo>
                  <a:pt x="14800" y="65120"/>
                </a:lnTo>
                <a:lnTo>
                  <a:pt x="14780" y="65120"/>
                </a:lnTo>
                <a:lnTo>
                  <a:pt x="14770" y="65110"/>
                </a:lnTo>
                <a:lnTo>
                  <a:pt x="14710" y="65050"/>
                </a:lnTo>
                <a:lnTo>
                  <a:pt x="14670" y="65020"/>
                </a:lnTo>
                <a:lnTo>
                  <a:pt x="14670" y="65010"/>
                </a:lnTo>
                <a:lnTo>
                  <a:pt x="14670" y="65000"/>
                </a:lnTo>
                <a:lnTo>
                  <a:pt x="14680" y="64990"/>
                </a:lnTo>
                <a:lnTo>
                  <a:pt x="14670" y="64980"/>
                </a:lnTo>
                <a:lnTo>
                  <a:pt x="14620" y="64960"/>
                </a:lnTo>
                <a:lnTo>
                  <a:pt x="14600" y="64940"/>
                </a:lnTo>
                <a:lnTo>
                  <a:pt x="14590" y="64930"/>
                </a:lnTo>
                <a:lnTo>
                  <a:pt x="14570" y="64920"/>
                </a:lnTo>
                <a:lnTo>
                  <a:pt x="14540" y="64910"/>
                </a:lnTo>
                <a:lnTo>
                  <a:pt x="14520" y="64910"/>
                </a:lnTo>
                <a:lnTo>
                  <a:pt x="14490" y="64920"/>
                </a:lnTo>
                <a:lnTo>
                  <a:pt x="14470" y="64920"/>
                </a:lnTo>
                <a:lnTo>
                  <a:pt x="14460" y="64920"/>
                </a:lnTo>
                <a:lnTo>
                  <a:pt x="14440" y="64940"/>
                </a:lnTo>
                <a:lnTo>
                  <a:pt x="14430" y="64940"/>
                </a:lnTo>
                <a:lnTo>
                  <a:pt x="14420" y="64940"/>
                </a:lnTo>
                <a:lnTo>
                  <a:pt x="14380" y="64920"/>
                </a:lnTo>
                <a:lnTo>
                  <a:pt x="14370" y="64900"/>
                </a:lnTo>
                <a:lnTo>
                  <a:pt x="14350" y="64890"/>
                </a:lnTo>
                <a:lnTo>
                  <a:pt x="14310" y="64860"/>
                </a:lnTo>
                <a:lnTo>
                  <a:pt x="14280" y="64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