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Ivanovo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Ivanovo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3070" y="50940"/>
                </a:moveTo>
                <a:lnTo>
                  <a:pt x="13110" y="50940"/>
                </a:lnTo>
                <a:lnTo>
                  <a:pt x="13120" y="50940"/>
                </a:lnTo>
                <a:lnTo>
                  <a:pt x="13130" y="50920"/>
                </a:lnTo>
                <a:lnTo>
                  <a:pt x="13140" y="50910"/>
                </a:lnTo>
                <a:lnTo>
                  <a:pt x="13150" y="50900"/>
                </a:lnTo>
                <a:lnTo>
                  <a:pt x="13160" y="50890"/>
                </a:lnTo>
                <a:lnTo>
                  <a:pt x="13170" y="50890"/>
                </a:lnTo>
                <a:lnTo>
                  <a:pt x="13180" y="50890"/>
                </a:lnTo>
                <a:lnTo>
                  <a:pt x="13190" y="50890"/>
                </a:lnTo>
                <a:lnTo>
                  <a:pt x="13200" y="50890"/>
                </a:lnTo>
                <a:lnTo>
                  <a:pt x="13210" y="50900"/>
                </a:lnTo>
                <a:lnTo>
                  <a:pt x="13220" y="50900"/>
                </a:lnTo>
                <a:lnTo>
                  <a:pt x="13230" y="50890"/>
                </a:lnTo>
                <a:lnTo>
                  <a:pt x="13250" y="50880"/>
                </a:lnTo>
                <a:lnTo>
                  <a:pt x="13340" y="50870"/>
                </a:lnTo>
                <a:lnTo>
                  <a:pt x="13350" y="50870"/>
                </a:lnTo>
                <a:lnTo>
                  <a:pt x="13360" y="50870"/>
                </a:lnTo>
                <a:lnTo>
                  <a:pt x="13370" y="50880"/>
                </a:lnTo>
                <a:lnTo>
                  <a:pt x="13380" y="50880"/>
                </a:lnTo>
                <a:lnTo>
                  <a:pt x="13390" y="50870"/>
                </a:lnTo>
                <a:lnTo>
                  <a:pt x="13430" y="50870"/>
                </a:lnTo>
                <a:lnTo>
                  <a:pt x="13440" y="50860"/>
                </a:lnTo>
                <a:lnTo>
                  <a:pt x="13450" y="50860"/>
                </a:lnTo>
                <a:lnTo>
                  <a:pt x="13460" y="50870"/>
                </a:lnTo>
                <a:lnTo>
                  <a:pt x="13460" y="50860"/>
                </a:lnTo>
                <a:lnTo>
                  <a:pt x="13470" y="50860"/>
                </a:lnTo>
                <a:lnTo>
                  <a:pt x="13480" y="50830"/>
                </a:lnTo>
                <a:lnTo>
                  <a:pt x="13510" y="50800"/>
                </a:lnTo>
                <a:lnTo>
                  <a:pt x="13520" y="50790"/>
                </a:lnTo>
                <a:lnTo>
                  <a:pt x="13520" y="50780"/>
                </a:lnTo>
                <a:lnTo>
                  <a:pt x="13520" y="50770"/>
                </a:lnTo>
                <a:lnTo>
                  <a:pt x="13530" y="50760"/>
                </a:lnTo>
                <a:lnTo>
                  <a:pt x="13590" y="50770"/>
                </a:lnTo>
                <a:lnTo>
                  <a:pt x="13600" y="50770"/>
                </a:lnTo>
                <a:lnTo>
                  <a:pt x="13620" y="50770"/>
                </a:lnTo>
                <a:lnTo>
                  <a:pt x="13630" y="50760"/>
                </a:lnTo>
                <a:lnTo>
                  <a:pt x="13640" y="50750"/>
                </a:lnTo>
                <a:lnTo>
                  <a:pt x="13660" y="50750"/>
                </a:lnTo>
                <a:lnTo>
                  <a:pt x="13670" y="50750"/>
                </a:lnTo>
                <a:lnTo>
                  <a:pt x="13670" y="50740"/>
                </a:lnTo>
                <a:lnTo>
                  <a:pt x="13680" y="50730"/>
                </a:lnTo>
                <a:lnTo>
                  <a:pt x="13690" y="50720"/>
                </a:lnTo>
                <a:lnTo>
                  <a:pt x="13700" y="50710"/>
                </a:lnTo>
                <a:lnTo>
                  <a:pt x="13710" y="50710"/>
                </a:lnTo>
                <a:lnTo>
                  <a:pt x="13760" y="50730"/>
                </a:lnTo>
                <a:lnTo>
                  <a:pt x="13770" y="50730"/>
                </a:lnTo>
                <a:lnTo>
                  <a:pt x="13790" y="50680"/>
                </a:lnTo>
                <a:lnTo>
                  <a:pt x="13800" y="50650"/>
                </a:lnTo>
                <a:lnTo>
                  <a:pt x="13800" y="50610"/>
                </a:lnTo>
                <a:lnTo>
                  <a:pt x="13800" y="50590"/>
                </a:lnTo>
                <a:lnTo>
                  <a:pt x="13800" y="50580"/>
                </a:lnTo>
                <a:lnTo>
                  <a:pt x="13800" y="50560"/>
                </a:lnTo>
                <a:lnTo>
                  <a:pt x="13800" y="50540"/>
                </a:lnTo>
                <a:lnTo>
                  <a:pt x="13800" y="50520"/>
                </a:lnTo>
                <a:lnTo>
                  <a:pt x="13790" y="50510"/>
                </a:lnTo>
                <a:lnTo>
                  <a:pt x="13780" y="50480"/>
                </a:lnTo>
                <a:lnTo>
                  <a:pt x="13780" y="50470"/>
                </a:lnTo>
                <a:lnTo>
                  <a:pt x="13780" y="50440"/>
                </a:lnTo>
                <a:lnTo>
                  <a:pt x="13780" y="50420"/>
                </a:lnTo>
                <a:lnTo>
                  <a:pt x="13800" y="50400"/>
                </a:lnTo>
                <a:lnTo>
                  <a:pt x="13810" y="50390"/>
                </a:lnTo>
                <a:lnTo>
                  <a:pt x="13820" y="50390"/>
                </a:lnTo>
                <a:lnTo>
                  <a:pt x="13890" y="50400"/>
                </a:lnTo>
                <a:lnTo>
                  <a:pt x="13900" y="50410"/>
                </a:lnTo>
                <a:lnTo>
                  <a:pt x="13920" y="50440"/>
                </a:lnTo>
                <a:lnTo>
                  <a:pt x="13980" y="50470"/>
                </a:lnTo>
                <a:lnTo>
                  <a:pt x="13990" y="50470"/>
                </a:lnTo>
                <a:lnTo>
                  <a:pt x="13990" y="50480"/>
                </a:lnTo>
                <a:lnTo>
                  <a:pt x="14000" y="50490"/>
                </a:lnTo>
                <a:lnTo>
                  <a:pt x="14010" y="50510"/>
                </a:lnTo>
                <a:lnTo>
                  <a:pt x="14020" y="50540"/>
                </a:lnTo>
                <a:lnTo>
                  <a:pt x="14040" y="50550"/>
                </a:lnTo>
                <a:lnTo>
                  <a:pt x="14050" y="50550"/>
                </a:lnTo>
                <a:lnTo>
                  <a:pt x="14050" y="50560"/>
                </a:lnTo>
                <a:lnTo>
                  <a:pt x="14060" y="50560"/>
                </a:lnTo>
                <a:lnTo>
                  <a:pt x="14060" y="50570"/>
                </a:lnTo>
                <a:lnTo>
                  <a:pt x="14060" y="50580"/>
                </a:lnTo>
                <a:lnTo>
                  <a:pt x="14100" y="50590"/>
                </a:lnTo>
                <a:lnTo>
                  <a:pt x="14130" y="50600"/>
                </a:lnTo>
                <a:lnTo>
                  <a:pt x="14140" y="50600"/>
                </a:lnTo>
                <a:lnTo>
                  <a:pt x="14150" y="50600"/>
                </a:lnTo>
                <a:lnTo>
                  <a:pt x="14160" y="50600"/>
                </a:lnTo>
                <a:lnTo>
                  <a:pt x="14160" y="50610"/>
                </a:lnTo>
                <a:lnTo>
                  <a:pt x="14260" y="50590"/>
                </a:lnTo>
                <a:lnTo>
                  <a:pt x="14270" y="50590"/>
                </a:lnTo>
                <a:lnTo>
                  <a:pt x="14280" y="50580"/>
                </a:lnTo>
                <a:lnTo>
                  <a:pt x="14280" y="50570"/>
                </a:lnTo>
                <a:lnTo>
                  <a:pt x="14290" y="50560"/>
                </a:lnTo>
                <a:lnTo>
                  <a:pt x="14300" y="50540"/>
                </a:lnTo>
                <a:lnTo>
                  <a:pt x="14300" y="50530"/>
                </a:lnTo>
                <a:lnTo>
                  <a:pt x="14310" y="50520"/>
                </a:lnTo>
                <a:lnTo>
                  <a:pt x="14320" y="50520"/>
                </a:lnTo>
                <a:lnTo>
                  <a:pt x="14330" y="50520"/>
                </a:lnTo>
                <a:lnTo>
                  <a:pt x="14360" y="50540"/>
                </a:lnTo>
                <a:lnTo>
                  <a:pt x="14370" y="50540"/>
                </a:lnTo>
                <a:lnTo>
                  <a:pt x="14390" y="50540"/>
                </a:lnTo>
                <a:lnTo>
                  <a:pt x="14460" y="50520"/>
                </a:lnTo>
                <a:lnTo>
                  <a:pt x="14470" y="50510"/>
                </a:lnTo>
                <a:lnTo>
                  <a:pt x="14480" y="50490"/>
                </a:lnTo>
                <a:lnTo>
                  <a:pt x="14480" y="50470"/>
                </a:lnTo>
                <a:lnTo>
                  <a:pt x="14490" y="50470"/>
                </a:lnTo>
                <a:lnTo>
                  <a:pt x="14490" y="50460"/>
                </a:lnTo>
                <a:lnTo>
                  <a:pt x="14500" y="50450"/>
                </a:lnTo>
                <a:lnTo>
                  <a:pt x="14510" y="50440"/>
                </a:lnTo>
                <a:lnTo>
                  <a:pt x="14520" y="50440"/>
                </a:lnTo>
                <a:lnTo>
                  <a:pt x="14530" y="50440"/>
                </a:lnTo>
                <a:lnTo>
                  <a:pt x="14550" y="50460"/>
                </a:lnTo>
                <a:lnTo>
                  <a:pt x="14570" y="50470"/>
                </a:lnTo>
                <a:lnTo>
                  <a:pt x="14580" y="50480"/>
                </a:lnTo>
                <a:lnTo>
                  <a:pt x="14580" y="50490"/>
                </a:lnTo>
                <a:lnTo>
                  <a:pt x="14580" y="50500"/>
                </a:lnTo>
                <a:lnTo>
                  <a:pt x="14580" y="50510"/>
                </a:lnTo>
                <a:lnTo>
                  <a:pt x="14580" y="50520"/>
                </a:lnTo>
                <a:lnTo>
                  <a:pt x="14580" y="50530"/>
                </a:lnTo>
                <a:lnTo>
                  <a:pt x="14580" y="50540"/>
                </a:lnTo>
                <a:lnTo>
                  <a:pt x="14590" y="50570"/>
                </a:lnTo>
                <a:lnTo>
                  <a:pt x="14590" y="50590"/>
                </a:lnTo>
                <a:lnTo>
                  <a:pt x="14590" y="50600"/>
                </a:lnTo>
                <a:lnTo>
                  <a:pt x="14580" y="50610"/>
                </a:lnTo>
                <a:lnTo>
                  <a:pt x="14570" y="50620"/>
                </a:lnTo>
                <a:lnTo>
                  <a:pt x="14570" y="50630"/>
                </a:lnTo>
                <a:lnTo>
                  <a:pt x="14570" y="50650"/>
                </a:lnTo>
                <a:lnTo>
                  <a:pt x="14570" y="50670"/>
                </a:lnTo>
                <a:lnTo>
                  <a:pt x="14580" y="50680"/>
                </a:lnTo>
                <a:lnTo>
                  <a:pt x="14590" y="50690"/>
                </a:lnTo>
                <a:lnTo>
                  <a:pt x="14590" y="50700"/>
                </a:lnTo>
                <a:lnTo>
                  <a:pt x="14580" y="50710"/>
                </a:lnTo>
                <a:lnTo>
                  <a:pt x="14570" y="50720"/>
                </a:lnTo>
                <a:lnTo>
                  <a:pt x="14560" y="50740"/>
                </a:lnTo>
                <a:lnTo>
                  <a:pt x="14560" y="50750"/>
                </a:lnTo>
                <a:lnTo>
                  <a:pt x="14560" y="50760"/>
                </a:lnTo>
                <a:lnTo>
                  <a:pt x="14560" y="50770"/>
                </a:lnTo>
                <a:lnTo>
                  <a:pt x="14560" y="50780"/>
                </a:lnTo>
                <a:lnTo>
                  <a:pt x="14570" y="50780"/>
                </a:lnTo>
                <a:lnTo>
                  <a:pt x="14580" y="50800"/>
                </a:lnTo>
                <a:lnTo>
                  <a:pt x="14580" y="50810"/>
                </a:lnTo>
                <a:lnTo>
                  <a:pt x="14660" y="50810"/>
                </a:lnTo>
                <a:lnTo>
                  <a:pt x="14680" y="50810"/>
                </a:lnTo>
                <a:lnTo>
                  <a:pt x="14700" y="50790"/>
                </a:lnTo>
                <a:lnTo>
                  <a:pt x="14760" y="50780"/>
                </a:lnTo>
                <a:lnTo>
                  <a:pt x="14770" y="50770"/>
                </a:lnTo>
                <a:lnTo>
                  <a:pt x="14780" y="50760"/>
                </a:lnTo>
                <a:lnTo>
                  <a:pt x="14770" y="50730"/>
                </a:lnTo>
                <a:lnTo>
                  <a:pt x="14780" y="50720"/>
                </a:lnTo>
                <a:lnTo>
                  <a:pt x="14780" y="50710"/>
                </a:lnTo>
                <a:lnTo>
                  <a:pt x="14790" y="50700"/>
                </a:lnTo>
                <a:lnTo>
                  <a:pt x="14790" y="50690"/>
                </a:lnTo>
                <a:lnTo>
                  <a:pt x="14790" y="50660"/>
                </a:lnTo>
                <a:lnTo>
                  <a:pt x="14790" y="50640"/>
                </a:lnTo>
                <a:lnTo>
                  <a:pt x="14780" y="50630"/>
                </a:lnTo>
                <a:lnTo>
                  <a:pt x="14780" y="50610"/>
                </a:lnTo>
                <a:lnTo>
                  <a:pt x="14780" y="50580"/>
                </a:lnTo>
                <a:lnTo>
                  <a:pt x="14790" y="50560"/>
                </a:lnTo>
                <a:lnTo>
                  <a:pt x="14800" y="50530"/>
                </a:lnTo>
                <a:lnTo>
                  <a:pt x="14800" y="50570"/>
                </a:lnTo>
                <a:lnTo>
                  <a:pt x="14790" y="50590"/>
                </a:lnTo>
                <a:lnTo>
                  <a:pt x="14790" y="50620"/>
                </a:lnTo>
                <a:lnTo>
                  <a:pt x="14800" y="50630"/>
                </a:lnTo>
                <a:lnTo>
                  <a:pt x="14800" y="50640"/>
                </a:lnTo>
                <a:lnTo>
                  <a:pt x="14800" y="50650"/>
                </a:lnTo>
                <a:lnTo>
                  <a:pt x="14810" y="50690"/>
                </a:lnTo>
                <a:lnTo>
                  <a:pt x="14800" y="50700"/>
                </a:lnTo>
                <a:lnTo>
                  <a:pt x="14800" y="50750"/>
                </a:lnTo>
                <a:lnTo>
                  <a:pt x="14800" y="50770"/>
                </a:lnTo>
                <a:lnTo>
                  <a:pt x="14810" y="50780"/>
                </a:lnTo>
                <a:lnTo>
                  <a:pt x="14830" y="50780"/>
                </a:lnTo>
                <a:lnTo>
                  <a:pt x="14840" y="50770"/>
                </a:lnTo>
                <a:lnTo>
                  <a:pt x="14850" y="50760"/>
                </a:lnTo>
                <a:lnTo>
                  <a:pt x="14860" y="50730"/>
                </a:lnTo>
                <a:lnTo>
                  <a:pt x="14870" y="50680"/>
                </a:lnTo>
                <a:lnTo>
                  <a:pt x="14870" y="50660"/>
                </a:lnTo>
                <a:lnTo>
                  <a:pt x="14880" y="50650"/>
                </a:lnTo>
                <a:lnTo>
                  <a:pt x="14890" y="50650"/>
                </a:lnTo>
                <a:lnTo>
                  <a:pt x="14940" y="50610"/>
                </a:lnTo>
                <a:lnTo>
                  <a:pt x="14950" y="50600"/>
                </a:lnTo>
                <a:lnTo>
                  <a:pt x="14960" y="50560"/>
                </a:lnTo>
                <a:lnTo>
                  <a:pt x="14970" y="50540"/>
                </a:lnTo>
                <a:lnTo>
                  <a:pt x="14980" y="50530"/>
                </a:lnTo>
                <a:lnTo>
                  <a:pt x="15010" y="50520"/>
                </a:lnTo>
                <a:lnTo>
                  <a:pt x="15040" y="50500"/>
                </a:lnTo>
                <a:lnTo>
                  <a:pt x="15040" y="50510"/>
                </a:lnTo>
                <a:lnTo>
                  <a:pt x="15040" y="50520"/>
                </a:lnTo>
                <a:lnTo>
                  <a:pt x="15040" y="50540"/>
                </a:lnTo>
                <a:lnTo>
                  <a:pt x="15040" y="50550"/>
                </a:lnTo>
                <a:lnTo>
                  <a:pt x="15030" y="50570"/>
                </a:lnTo>
                <a:lnTo>
                  <a:pt x="15010" y="50590"/>
                </a:lnTo>
                <a:lnTo>
                  <a:pt x="15010" y="50600"/>
                </a:lnTo>
                <a:lnTo>
                  <a:pt x="15020" y="50600"/>
                </a:lnTo>
                <a:lnTo>
                  <a:pt x="15060" y="50630"/>
                </a:lnTo>
                <a:lnTo>
                  <a:pt x="15060" y="50640"/>
                </a:lnTo>
                <a:lnTo>
                  <a:pt x="15070" y="50650"/>
                </a:lnTo>
                <a:lnTo>
                  <a:pt x="15070" y="50660"/>
                </a:lnTo>
                <a:lnTo>
                  <a:pt x="15080" y="50660"/>
                </a:lnTo>
                <a:lnTo>
                  <a:pt x="15080" y="50670"/>
                </a:lnTo>
                <a:lnTo>
                  <a:pt x="15120" y="50680"/>
                </a:lnTo>
                <a:lnTo>
                  <a:pt x="15120" y="50690"/>
                </a:lnTo>
                <a:lnTo>
                  <a:pt x="15130" y="50700"/>
                </a:lnTo>
                <a:lnTo>
                  <a:pt x="15130" y="50710"/>
                </a:lnTo>
                <a:lnTo>
                  <a:pt x="15130" y="50720"/>
                </a:lnTo>
                <a:lnTo>
                  <a:pt x="15120" y="50760"/>
                </a:lnTo>
                <a:lnTo>
                  <a:pt x="15120" y="50770"/>
                </a:lnTo>
                <a:lnTo>
                  <a:pt x="15180" y="50800"/>
                </a:lnTo>
                <a:lnTo>
                  <a:pt x="15210" y="50830"/>
                </a:lnTo>
                <a:lnTo>
                  <a:pt x="15220" y="50830"/>
                </a:lnTo>
                <a:lnTo>
                  <a:pt x="15220" y="50840"/>
                </a:lnTo>
                <a:lnTo>
                  <a:pt x="15210" y="50850"/>
                </a:lnTo>
                <a:lnTo>
                  <a:pt x="15200" y="50850"/>
                </a:lnTo>
                <a:lnTo>
                  <a:pt x="15190" y="50840"/>
                </a:lnTo>
                <a:lnTo>
                  <a:pt x="15180" y="50840"/>
                </a:lnTo>
                <a:lnTo>
                  <a:pt x="15170" y="50850"/>
                </a:lnTo>
                <a:lnTo>
                  <a:pt x="15170" y="50860"/>
                </a:lnTo>
                <a:lnTo>
                  <a:pt x="15170" y="50870"/>
                </a:lnTo>
                <a:lnTo>
                  <a:pt x="15170" y="50880"/>
                </a:lnTo>
                <a:lnTo>
                  <a:pt x="15160" y="50890"/>
                </a:lnTo>
                <a:lnTo>
                  <a:pt x="15150" y="50890"/>
                </a:lnTo>
                <a:lnTo>
                  <a:pt x="15130" y="50870"/>
                </a:lnTo>
                <a:lnTo>
                  <a:pt x="15120" y="50870"/>
                </a:lnTo>
                <a:lnTo>
                  <a:pt x="15110" y="50870"/>
                </a:lnTo>
                <a:lnTo>
                  <a:pt x="15110" y="50880"/>
                </a:lnTo>
                <a:lnTo>
                  <a:pt x="15110" y="50890"/>
                </a:lnTo>
                <a:lnTo>
                  <a:pt x="15110" y="50920"/>
                </a:lnTo>
                <a:lnTo>
                  <a:pt x="15110" y="50930"/>
                </a:lnTo>
                <a:lnTo>
                  <a:pt x="15110" y="50940"/>
                </a:lnTo>
                <a:lnTo>
                  <a:pt x="15110" y="50950"/>
                </a:lnTo>
                <a:lnTo>
                  <a:pt x="15100" y="50950"/>
                </a:lnTo>
                <a:lnTo>
                  <a:pt x="15090" y="50950"/>
                </a:lnTo>
                <a:lnTo>
                  <a:pt x="15050" y="50950"/>
                </a:lnTo>
                <a:lnTo>
                  <a:pt x="15020" y="50950"/>
                </a:lnTo>
                <a:lnTo>
                  <a:pt x="15020" y="50960"/>
                </a:lnTo>
                <a:lnTo>
                  <a:pt x="15010" y="50960"/>
                </a:lnTo>
                <a:lnTo>
                  <a:pt x="15010" y="50970"/>
                </a:lnTo>
                <a:lnTo>
                  <a:pt x="15020" y="50980"/>
                </a:lnTo>
                <a:lnTo>
                  <a:pt x="15020" y="50990"/>
                </a:lnTo>
                <a:lnTo>
                  <a:pt x="15030" y="51000"/>
                </a:lnTo>
                <a:lnTo>
                  <a:pt x="15020" y="51000"/>
                </a:lnTo>
                <a:lnTo>
                  <a:pt x="15000" y="51010"/>
                </a:lnTo>
                <a:lnTo>
                  <a:pt x="14990" y="51030"/>
                </a:lnTo>
                <a:lnTo>
                  <a:pt x="14990" y="51040"/>
                </a:lnTo>
                <a:lnTo>
                  <a:pt x="14990" y="51050"/>
                </a:lnTo>
                <a:lnTo>
                  <a:pt x="14990" y="51070"/>
                </a:lnTo>
                <a:lnTo>
                  <a:pt x="14990" y="51080"/>
                </a:lnTo>
                <a:lnTo>
                  <a:pt x="14990" y="51090"/>
                </a:lnTo>
                <a:lnTo>
                  <a:pt x="14990" y="51100"/>
                </a:lnTo>
                <a:lnTo>
                  <a:pt x="14990" y="51110"/>
                </a:lnTo>
                <a:lnTo>
                  <a:pt x="14990" y="51120"/>
                </a:lnTo>
                <a:lnTo>
                  <a:pt x="15000" y="51130"/>
                </a:lnTo>
                <a:lnTo>
                  <a:pt x="15020" y="51120"/>
                </a:lnTo>
                <a:lnTo>
                  <a:pt x="15050" y="51130"/>
                </a:lnTo>
                <a:lnTo>
                  <a:pt x="15060" y="51140"/>
                </a:lnTo>
                <a:lnTo>
                  <a:pt x="15070" y="51140"/>
                </a:lnTo>
                <a:lnTo>
                  <a:pt x="15070" y="51160"/>
                </a:lnTo>
                <a:lnTo>
                  <a:pt x="15080" y="51160"/>
                </a:lnTo>
                <a:lnTo>
                  <a:pt x="15090" y="51170"/>
                </a:lnTo>
                <a:lnTo>
                  <a:pt x="15100" y="51180"/>
                </a:lnTo>
                <a:lnTo>
                  <a:pt x="15100" y="51190"/>
                </a:lnTo>
                <a:lnTo>
                  <a:pt x="15100" y="51200"/>
                </a:lnTo>
                <a:lnTo>
                  <a:pt x="15100" y="51210"/>
                </a:lnTo>
                <a:lnTo>
                  <a:pt x="15070" y="51250"/>
                </a:lnTo>
                <a:lnTo>
                  <a:pt x="15070" y="51260"/>
                </a:lnTo>
                <a:lnTo>
                  <a:pt x="15060" y="51270"/>
                </a:lnTo>
                <a:lnTo>
                  <a:pt x="15050" y="51280"/>
                </a:lnTo>
                <a:lnTo>
                  <a:pt x="15040" y="51290"/>
                </a:lnTo>
                <a:lnTo>
                  <a:pt x="15040" y="51300"/>
                </a:lnTo>
                <a:lnTo>
                  <a:pt x="15040" y="51310"/>
                </a:lnTo>
                <a:lnTo>
                  <a:pt x="15030" y="51310"/>
                </a:lnTo>
                <a:lnTo>
                  <a:pt x="15010" y="51320"/>
                </a:lnTo>
                <a:lnTo>
                  <a:pt x="15000" y="51320"/>
                </a:lnTo>
                <a:lnTo>
                  <a:pt x="15000" y="51330"/>
                </a:lnTo>
                <a:lnTo>
                  <a:pt x="15000" y="51340"/>
                </a:lnTo>
                <a:lnTo>
                  <a:pt x="14990" y="51370"/>
                </a:lnTo>
                <a:lnTo>
                  <a:pt x="14980" y="51380"/>
                </a:lnTo>
                <a:lnTo>
                  <a:pt x="14910" y="51410"/>
                </a:lnTo>
                <a:lnTo>
                  <a:pt x="14900" y="51420"/>
                </a:lnTo>
                <a:lnTo>
                  <a:pt x="14890" y="51420"/>
                </a:lnTo>
                <a:lnTo>
                  <a:pt x="14840" y="51430"/>
                </a:lnTo>
                <a:lnTo>
                  <a:pt x="14810" y="51430"/>
                </a:lnTo>
                <a:lnTo>
                  <a:pt x="14800" y="51420"/>
                </a:lnTo>
                <a:lnTo>
                  <a:pt x="14790" y="51410"/>
                </a:lnTo>
                <a:lnTo>
                  <a:pt x="14780" y="51410"/>
                </a:lnTo>
                <a:lnTo>
                  <a:pt x="14770" y="51410"/>
                </a:lnTo>
                <a:lnTo>
                  <a:pt x="14760" y="51420"/>
                </a:lnTo>
                <a:lnTo>
                  <a:pt x="14760" y="51430"/>
                </a:lnTo>
                <a:lnTo>
                  <a:pt x="14750" y="51440"/>
                </a:lnTo>
                <a:lnTo>
                  <a:pt x="14740" y="51440"/>
                </a:lnTo>
                <a:lnTo>
                  <a:pt x="14700" y="51450"/>
                </a:lnTo>
                <a:lnTo>
                  <a:pt x="14680" y="51450"/>
                </a:lnTo>
                <a:lnTo>
                  <a:pt x="14670" y="51440"/>
                </a:lnTo>
                <a:lnTo>
                  <a:pt x="14660" y="51440"/>
                </a:lnTo>
                <a:lnTo>
                  <a:pt x="14620" y="51470"/>
                </a:lnTo>
                <a:lnTo>
                  <a:pt x="14610" y="51480"/>
                </a:lnTo>
                <a:lnTo>
                  <a:pt x="14590" y="51470"/>
                </a:lnTo>
                <a:lnTo>
                  <a:pt x="14580" y="51470"/>
                </a:lnTo>
                <a:lnTo>
                  <a:pt x="14570" y="51490"/>
                </a:lnTo>
                <a:lnTo>
                  <a:pt x="14550" y="51530"/>
                </a:lnTo>
                <a:lnTo>
                  <a:pt x="14550" y="51540"/>
                </a:lnTo>
                <a:lnTo>
                  <a:pt x="14560" y="51550"/>
                </a:lnTo>
                <a:lnTo>
                  <a:pt x="14570" y="51560"/>
                </a:lnTo>
                <a:lnTo>
                  <a:pt x="14560" y="51570"/>
                </a:lnTo>
                <a:lnTo>
                  <a:pt x="14550" y="51590"/>
                </a:lnTo>
                <a:lnTo>
                  <a:pt x="14540" y="51610"/>
                </a:lnTo>
                <a:lnTo>
                  <a:pt x="14540" y="51620"/>
                </a:lnTo>
                <a:lnTo>
                  <a:pt x="14540" y="51640"/>
                </a:lnTo>
                <a:lnTo>
                  <a:pt x="14540" y="51650"/>
                </a:lnTo>
                <a:lnTo>
                  <a:pt x="14540" y="51660"/>
                </a:lnTo>
                <a:lnTo>
                  <a:pt x="14550" y="51660"/>
                </a:lnTo>
                <a:lnTo>
                  <a:pt x="14570" y="51680"/>
                </a:lnTo>
                <a:lnTo>
                  <a:pt x="14580" y="51680"/>
                </a:lnTo>
                <a:lnTo>
                  <a:pt x="14580" y="51670"/>
                </a:lnTo>
                <a:lnTo>
                  <a:pt x="14580" y="51660"/>
                </a:lnTo>
                <a:lnTo>
                  <a:pt x="14590" y="51660"/>
                </a:lnTo>
                <a:lnTo>
                  <a:pt x="14600" y="51670"/>
                </a:lnTo>
                <a:lnTo>
                  <a:pt x="14610" y="51670"/>
                </a:lnTo>
                <a:lnTo>
                  <a:pt x="14610" y="51660"/>
                </a:lnTo>
                <a:lnTo>
                  <a:pt x="14610" y="51670"/>
                </a:lnTo>
                <a:lnTo>
                  <a:pt x="14620" y="51680"/>
                </a:lnTo>
                <a:lnTo>
                  <a:pt x="14620" y="51700"/>
                </a:lnTo>
                <a:lnTo>
                  <a:pt x="14610" y="51720"/>
                </a:lnTo>
                <a:lnTo>
                  <a:pt x="14620" y="51730"/>
                </a:lnTo>
                <a:lnTo>
                  <a:pt x="14620" y="51740"/>
                </a:lnTo>
                <a:lnTo>
                  <a:pt x="14610" y="51750"/>
                </a:lnTo>
                <a:lnTo>
                  <a:pt x="14590" y="51770"/>
                </a:lnTo>
                <a:lnTo>
                  <a:pt x="14580" y="51780"/>
                </a:lnTo>
                <a:lnTo>
                  <a:pt x="14570" y="51790"/>
                </a:lnTo>
                <a:lnTo>
                  <a:pt x="14570" y="51800"/>
                </a:lnTo>
                <a:lnTo>
                  <a:pt x="14580" y="51810"/>
                </a:lnTo>
                <a:lnTo>
                  <a:pt x="14600" y="51820"/>
                </a:lnTo>
                <a:lnTo>
                  <a:pt x="14610" y="51830"/>
                </a:lnTo>
                <a:lnTo>
                  <a:pt x="14610" y="51840"/>
                </a:lnTo>
                <a:lnTo>
                  <a:pt x="14600" y="51860"/>
                </a:lnTo>
                <a:lnTo>
                  <a:pt x="14600" y="51870"/>
                </a:lnTo>
                <a:lnTo>
                  <a:pt x="14590" y="51870"/>
                </a:lnTo>
                <a:lnTo>
                  <a:pt x="14550" y="51880"/>
                </a:lnTo>
                <a:lnTo>
                  <a:pt x="14540" y="51870"/>
                </a:lnTo>
                <a:lnTo>
                  <a:pt x="14510" y="51860"/>
                </a:lnTo>
                <a:lnTo>
                  <a:pt x="14480" y="51860"/>
                </a:lnTo>
                <a:lnTo>
                  <a:pt x="14450" y="51860"/>
                </a:lnTo>
                <a:lnTo>
                  <a:pt x="14440" y="51860"/>
                </a:lnTo>
                <a:lnTo>
                  <a:pt x="14440" y="51870"/>
                </a:lnTo>
                <a:lnTo>
                  <a:pt x="14440" y="51880"/>
                </a:lnTo>
                <a:lnTo>
                  <a:pt x="14450" y="51890"/>
                </a:lnTo>
                <a:lnTo>
                  <a:pt x="14450" y="51900"/>
                </a:lnTo>
                <a:lnTo>
                  <a:pt x="14420" y="51930"/>
                </a:lnTo>
                <a:lnTo>
                  <a:pt x="14390" y="51930"/>
                </a:lnTo>
                <a:lnTo>
                  <a:pt x="14340" y="51920"/>
                </a:lnTo>
                <a:lnTo>
                  <a:pt x="14280" y="51890"/>
                </a:lnTo>
                <a:lnTo>
                  <a:pt x="14230" y="51870"/>
                </a:lnTo>
                <a:lnTo>
                  <a:pt x="14220" y="51870"/>
                </a:lnTo>
                <a:lnTo>
                  <a:pt x="14210" y="51880"/>
                </a:lnTo>
                <a:lnTo>
                  <a:pt x="14210" y="51890"/>
                </a:lnTo>
                <a:lnTo>
                  <a:pt x="14200" y="51900"/>
                </a:lnTo>
                <a:lnTo>
                  <a:pt x="14170" y="51920"/>
                </a:lnTo>
                <a:lnTo>
                  <a:pt x="14100" y="51970"/>
                </a:lnTo>
                <a:lnTo>
                  <a:pt x="14100" y="51980"/>
                </a:lnTo>
                <a:lnTo>
                  <a:pt x="14090" y="51980"/>
                </a:lnTo>
                <a:lnTo>
                  <a:pt x="14080" y="51980"/>
                </a:lnTo>
                <a:lnTo>
                  <a:pt x="14080" y="51970"/>
                </a:lnTo>
                <a:lnTo>
                  <a:pt x="14070" y="51970"/>
                </a:lnTo>
                <a:lnTo>
                  <a:pt x="14040" y="51970"/>
                </a:lnTo>
                <a:lnTo>
                  <a:pt x="14030" y="51960"/>
                </a:lnTo>
                <a:lnTo>
                  <a:pt x="14020" y="51960"/>
                </a:lnTo>
                <a:lnTo>
                  <a:pt x="14020" y="51950"/>
                </a:lnTo>
                <a:lnTo>
                  <a:pt x="14010" y="51940"/>
                </a:lnTo>
                <a:lnTo>
                  <a:pt x="14010" y="51930"/>
                </a:lnTo>
                <a:lnTo>
                  <a:pt x="14010" y="51920"/>
                </a:lnTo>
                <a:lnTo>
                  <a:pt x="14010" y="51910"/>
                </a:lnTo>
                <a:lnTo>
                  <a:pt x="14010" y="51900"/>
                </a:lnTo>
                <a:lnTo>
                  <a:pt x="14010" y="51890"/>
                </a:lnTo>
                <a:lnTo>
                  <a:pt x="14010" y="51880"/>
                </a:lnTo>
                <a:lnTo>
                  <a:pt x="14000" y="51850"/>
                </a:lnTo>
                <a:lnTo>
                  <a:pt x="14010" y="51830"/>
                </a:lnTo>
                <a:lnTo>
                  <a:pt x="14010" y="51820"/>
                </a:lnTo>
                <a:lnTo>
                  <a:pt x="14000" y="51810"/>
                </a:lnTo>
                <a:lnTo>
                  <a:pt x="14000" y="51800"/>
                </a:lnTo>
                <a:lnTo>
                  <a:pt x="14000" y="51790"/>
                </a:lnTo>
                <a:lnTo>
                  <a:pt x="13990" y="51790"/>
                </a:lnTo>
                <a:lnTo>
                  <a:pt x="13980" y="51790"/>
                </a:lnTo>
                <a:lnTo>
                  <a:pt x="13960" y="51810"/>
                </a:lnTo>
                <a:lnTo>
                  <a:pt x="13930" y="51820"/>
                </a:lnTo>
                <a:lnTo>
                  <a:pt x="13910" y="51820"/>
                </a:lnTo>
                <a:lnTo>
                  <a:pt x="13900" y="51820"/>
                </a:lnTo>
                <a:lnTo>
                  <a:pt x="13870" y="51820"/>
                </a:lnTo>
                <a:lnTo>
                  <a:pt x="13840" y="51830"/>
                </a:lnTo>
                <a:lnTo>
                  <a:pt x="13800" y="51850"/>
                </a:lnTo>
                <a:lnTo>
                  <a:pt x="13790" y="51850"/>
                </a:lnTo>
                <a:lnTo>
                  <a:pt x="13780" y="51850"/>
                </a:lnTo>
                <a:lnTo>
                  <a:pt x="13760" y="51840"/>
                </a:lnTo>
                <a:lnTo>
                  <a:pt x="13750" y="51830"/>
                </a:lnTo>
                <a:lnTo>
                  <a:pt x="13730" y="51830"/>
                </a:lnTo>
                <a:lnTo>
                  <a:pt x="13610" y="51850"/>
                </a:lnTo>
                <a:lnTo>
                  <a:pt x="13520" y="51850"/>
                </a:lnTo>
                <a:lnTo>
                  <a:pt x="13470" y="51870"/>
                </a:lnTo>
                <a:lnTo>
                  <a:pt x="13450" y="51860"/>
                </a:lnTo>
                <a:lnTo>
                  <a:pt x="13440" y="51860"/>
                </a:lnTo>
                <a:lnTo>
                  <a:pt x="13440" y="51850"/>
                </a:lnTo>
                <a:lnTo>
                  <a:pt x="13440" y="51840"/>
                </a:lnTo>
                <a:lnTo>
                  <a:pt x="13440" y="51830"/>
                </a:lnTo>
                <a:lnTo>
                  <a:pt x="13430" y="51820"/>
                </a:lnTo>
                <a:lnTo>
                  <a:pt x="13420" y="51820"/>
                </a:lnTo>
                <a:lnTo>
                  <a:pt x="13410" y="51820"/>
                </a:lnTo>
                <a:lnTo>
                  <a:pt x="13410" y="51810"/>
                </a:lnTo>
                <a:lnTo>
                  <a:pt x="13400" y="51810"/>
                </a:lnTo>
                <a:lnTo>
                  <a:pt x="13400" y="51800"/>
                </a:lnTo>
                <a:lnTo>
                  <a:pt x="13390" y="51800"/>
                </a:lnTo>
                <a:lnTo>
                  <a:pt x="13390" y="51810"/>
                </a:lnTo>
                <a:lnTo>
                  <a:pt x="13380" y="51820"/>
                </a:lnTo>
                <a:lnTo>
                  <a:pt x="13380" y="51830"/>
                </a:lnTo>
                <a:lnTo>
                  <a:pt x="13370" y="51840"/>
                </a:lnTo>
                <a:lnTo>
                  <a:pt x="13350" y="51820"/>
                </a:lnTo>
                <a:lnTo>
                  <a:pt x="13350" y="51810"/>
                </a:lnTo>
                <a:lnTo>
                  <a:pt x="13350" y="51790"/>
                </a:lnTo>
                <a:lnTo>
                  <a:pt x="13340" y="51780"/>
                </a:lnTo>
                <a:lnTo>
                  <a:pt x="13320" y="51780"/>
                </a:lnTo>
                <a:lnTo>
                  <a:pt x="13320" y="51770"/>
                </a:lnTo>
                <a:lnTo>
                  <a:pt x="13320" y="51760"/>
                </a:lnTo>
                <a:lnTo>
                  <a:pt x="13320" y="51750"/>
                </a:lnTo>
                <a:lnTo>
                  <a:pt x="13320" y="51740"/>
                </a:lnTo>
                <a:lnTo>
                  <a:pt x="13280" y="51740"/>
                </a:lnTo>
                <a:lnTo>
                  <a:pt x="13260" y="51730"/>
                </a:lnTo>
                <a:lnTo>
                  <a:pt x="13250" y="51720"/>
                </a:lnTo>
                <a:lnTo>
                  <a:pt x="13240" y="51720"/>
                </a:lnTo>
                <a:lnTo>
                  <a:pt x="13220" y="51730"/>
                </a:lnTo>
                <a:lnTo>
                  <a:pt x="13190" y="51730"/>
                </a:lnTo>
                <a:lnTo>
                  <a:pt x="13180" y="51740"/>
                </a:lnTo>
                <a:lnTo>
                  <a:pt x="13160" y="51740"/>
                </a:lnTo>
                <a:lnTo>
                  <a:pt x="13130" y="51740"/>
                </a:lnTo>
                <a:lnTo>
                  <a:pt x="13120" y="51740"/>
                </a:lnTo>
                <a:lnTo>
                  <a:pt x="13120" y="51730"/>
                </a:lnTo>
                <a:lnTo>
                  <a:pt x="13110" y="51730"/>
                </a:lnTo>
                <a:lnTo>
                  <a:pt x="13100" y="51740"/>
                </a:lnTo>
                <a:lnTo>
                  <a:pt x="13090" y="51770"/>
                </a:lnTo>
                <a:lnTo>
                  <a:pt x="13090" y="51780"/>
                </a:lnTo>
                <a:lnTo>
                  <a:pt x="13080" y="51790"/>
                </a:lnTo>
                <a:lnTo>
                  <a:pt x="13080" y="51800"/>
                </a:lnTo>
                <a:lnTo>
                  <a:pt x="13070" y="51790"/>
                </a:lnTo>
                <a:lnTo>
                  <a:pt x="13060" y="51800"/>
                </a:lnTo>
                <a:lnTo>
                  <a:pt x="13050" y="51810"/>
                </a:lnTo>
                <a:lnTo>
                  <a:pt x="13040" y="51810"/>
                </a:lnTo>
                <a:lnTo>
                  <a:pt x="13040" y="51800"/>
                </a:lnTo>
                <a:lnTo>
                  <a:pt x="13030" y="51790"/>
                </a:lnTo>
                <a:lnTo>
                  <a:pt x="13030" y="51800"/>
                </a:lnTo>
                <a:lnTo>
                  <a:pt x="13020" y="51820"/>
                </a:lnTo>
                <a:lnTo>
                  <a:pt x="13020" y="51830"/>
                </a:lnTo>
                <a:lnTo>
                  <a:pt x="13010" y="51830"/>
                </a:lnTo>
                <a:lnTo>
                  <a:pt x="12980" y="51830"/>
                </a:lnTo>
                <a:lnTo>
                  <a:pt x="12980" y="51840"/>
                </a:lnTo>
                <a:lnTo>
                  <a:pt x="12980" y="51850"/>
                </a:lnTo>
                <a:lnTo>
                  <a:pt x="12970" y="51850"/>
                </a:lnTo>
                <a:lnTo>
                  <a:pt x="12960" y="51860"/>
                </a:lnTo>
                <a:lnTo>
                  <a:pt x="12950" y="51860"/>
                </a:lnTo>
                <a:lnTo>
                  <a:pt x="12950" y="51870"/>
                </a:lnTo>
                <a:lnTo>
                  <a:pt x="12930" y="51880"/>
                </a:lnTo>
                <a:lnTo>
                  <a:pt x="12930" y="51890"/>
                </a:lnTo>
                <a:lnTo>
                  <a:pt x="12900" y="51910"/>
                </a:lnTo>
                <a:lnTo>
                  <a:pt x="12890" y="51910"/>
                </a:lnTo>
                <a:lnTo>
                  <a:pt x="12880" y="51900"/>
                </a:lnTo>
                <a:lnTo>
                  <a:pt x="12850" y="51870"/>
                </a:lnTo>
                <a:lnTo>
                  <a:pt x="12840" y="51870"/>
                </a:lnTo>
                <a:lnTo>
                  <a:pt x="12840" y="51860"/>
                </a:lnTo>
                <a:lnTo>
                  <a:pt x="12800" y="51870"/>
                </a:lnTo>
                <a:lnTo>
                  <a:pt x="12780" y="51860"/>
                </a:lnTo>
                <a:lnTo>
                  <a:pt x="12770" y="51860"/>
                </a:lnTo>
                <a:lnTo>
                  <a:pt x="12760" y="51860"/>
                </a:lnTo>
                <a:lnTo>
                  <a:pt x="12760" y="51850"/>
                </a:lnTo>
                <a:lnTo>
                  <a:pt x="12760" y="51840"/>
                </a:lnTo>
                <a:lnTo>
                  <a:pt x="12750" y="51830"/>
                </a:lnTo>
                <a:lnTo>
                  <a:pt x="12760" y="51820"/>
                </a:lnTo>
                <a:lnTo>
                  <a:pt x="12760" y="51810"/>
                </a:lnTo>
                <a:lnTo>
                  <a:pt x="12760" y="51800"/>
                </a:lnTo>
                <a:lnTo>
                  <a:pt x="12750" y="51790"/>
                </a:lnTo>
                <a:lnTo>
                  <a:pt x="12740" y="51780"/>
                </a:lnTo>
                <a:lnTo>
                  <a:pt x="12740" y="51770"/>
                </a:lnTo>
                <a:lnTo>
                  <a:pt x="12700" y="51720"/>
                </a:lnTo>
                <a:lnTo>
                  <a:pt x="12690" y="51710"/>
                </a:lnTo>
                <a:lnTo>
                  <a:pt x="12690" y="51700"/>
                </a:lnTo>
                <a:lnTo>
                  <a:pt x="12710" y="51680"/>
                </a:lnTo>
                <a:lnTo>
                  <a:pt x="12710" y="51670"/>
                </a:lnTo>
                <a:lnTo>
                  <a:pt x="12720" y="51670"/>
                </a:lnTo>
                <a:lnTo>
                  <a:pt x="12720" y="51660"/>
                </a:lnTo>
                <a:lnTo>
                  <a:pt x="12720" y="51650"/>
                </a:lnTo>
                <a:lnTo>
                  <a:pt x="12720" y="51640"/>
                </a:lnTo>
                <a:lnTo>
                  <a:pt x="12720" y="51600"/>
                </a:lnTo>
                <a:lnTo>
                  <a:pt x="12720" y="51590"/>
                </a:lnTo>
                <a:lnTo>
                  <a:pt x="12720" y="51580"/>
                </a:lnTo>
                <a:lnTo>
                  <a:pt x="12710" y="51550"/>
                </a:lnTo>
                <a:lnTo>
                  <a:pt x="12700" y="51550"/>
                </a:lnTo>
                <a:lnTo>
                  <a:pt x="12700" y="51540"/>
                </a:lnTo>
                <a:lnTo>
                  <a:pt x="12700" y="51530"/>
                </a:lnTo>
                <a:lnTo>
                  <a:pt x="12700" y="51520"/>
                </a:lnTo>
                <a:lnTo>
                  <a:pt x="12670" y="51510"/>
                </a:lnTo>
                <a:lnTo>
                  <a:pt x="12590" y="51470"/>
                </a:lnTo>
                <a:lnTo>
                  <a:pt x="12560" y="51460"/>
                </a:lnTo>
                <a:lnTo>
                  <a:pt x="12530" y="51470"/>
                </a:lnTo>
                <a:lnTo>
                  <a:pt x="12520" y="51470"/>
                </a:lnTo>
                <a:lnTo>
                  <a:pt x="12510" y="51480"/>
                </a:lnTo>
                <a:lnTo>
                  <a:pt x="12500" y="51500"/>
                </a:lnTo>
                <a:lnTo>
                  <a:pt x="12490" y="51520"/>
                </a:lnTo>
                <a:lnTo>
                  <a:pt x="12480" y="51520"/>
                </a:lnTo>
                <a:lnTo>
                  <a:pt x="12480" y="51530"/>
                </a:lnTo>
                <a:lnTo>
                  <a:pt x="12470" y="51530"/>
                </a:lnTo>
                <a:lnTo>
                  <a:pt x="12460" y="51530"/>
                </a:lnTo>
                <a:lnTo>
                  <a:pt x="12430" y="51520"/>
                </a:lnTo>
                <a:lnTo>
                  <a:pt x="12420" y="51510"/>
                </a:lnTo>
                <a:lnTo>
                  <a:pt x="12410" y="51500"/>
                </a:lnTo>
                <a:lnTo>
                  <a:pt x="12410" y="51470"/>
                </a:lnTo>
                <a:lnTo>
                  <a:pt x="12410" y="51460"/>
                </a:lnTo>
                <a:lnTo>
                  <a:pt x="12410" y="51450"/>
                </a:lnTo>
                <a:lnTo>
                  <a:pt x="12410" y="51440"/>
                </a:lnTo>
                <a:lnTo>
                  <a:pt x="12410" y="51430"/>
                </a:lnTo>
                <a:lnTo>
                  <a:pt x="12420" y="51430"/>
                </a:lnTo>
                <a:lnTo>
                  <a:pt x="12420" y="51420"/>
                </a:lnTo>
                <a:lnTo>
                  <a:pt x="12440" y="51410"/>
                </a:lnTo>
                <a:lnTo>
                  <a:pt x="12450" y="51410"/>
                </a:lnTo>
                <a:lnTo>
                  <a:pt x="12460" y="51400"/>
                </a:lnTo>
                <a:lnTo>
                  <a:pt x="12460" y="51390"/>
                </a:lnTo>
                <a:lnTo>
                  <a:pt x="12450" y="51380"/>
                </a:lnTo>
                <a:lnTo>
                  <a:pt x="12450" y="51370"/>
                </a:lnTo>
                <a:lnTo>
                  <a:pt x="12450" y="51360"/>
                </a:lnTo>
                <a:lnTo>
                  <a:pt x="12460" y="51360"/>
                </a:lnTo>
                <a:lnTo>
                  <a:pt x="12470" y="51360"/>
                </a:lnTo>
                <a:lnTo>
                  <a:pt x="12480" y="51350"/>
                </a:lnTo>
                <a:lnTo>
                  <a:pt x="12490" y="51320"/>
                </a:lnTo>
                <a:lnTo>
                  <a:pt x="12500" y="51310"/>
                </a:lnTo>
                <a:lnTo>
                  <a:pt x="12510" y="51310"/>
                </a:lnTo>
                <a:lnTo>
                  <a:pt x="12520" y="51310"/>
                </a:lnTo>
                <a:lnTo>
                  <a:pt x="12530" y="51300"/>
                </a:lnTo>
                <a:lnTo>
                  <a:pt x="12530" y="51290"/>
                </a:lnTo>
                <a:lnTo>
                  <a:pt x="12510" y="51280"/>
                </a:lnTo>
                <a:lnTo>
                  <a:pt x="12510" y="51270"/>
                </a:lnTo>
                <a:lnTo>
                  <a:pt x="12510" y="51260"/>
                </a:lnTo>
                <a:lnTo>
                  <a:pt x="12490" y="51250"/>
                </a:lnTo>
                <a:lnTo>
                  <a:pt x="12490" y="51240"/>
                </a:lnTo>
                <a:lnTo>
                  <a:pt x="12490" y="51230"/>
                </a:lnTo>
                <a:lnTo>
                  <a:pt x="12550" y="51200"/>
                </a:lnTo>
                <a:lnTo>
                  <a:pt x="12580" y="51170"/>
                </a:lnTo>
                <a:lnTo>
                  <a:pt x="12590" y="51170"/>
                </a:lnTo>
                <a:lnTo>
                  <a:pt x="12610" y="51170"/>
                </a:lnTo>
                <a:lnTo>
                  <a:pt x="12620" y="51160"/>
                </a:lnTo>
                <a:lnTo>
                  <a:pt x="12630" y="51160"/>
                </a:lnTo>
                <a:lnTo>
                  <a:pt x="12650" y="51140"/>
                </a:lnTo>
                <a:lnTo>
                  <a:pt x="12660" y="51140"/>
                </a:lnTo>
                <a:lnTo>
                  <a:pt x="12670" y="51140"/>
                </a:lnTo>
                <a:lnTo>
                  <a:pt x="12680" y="51140"/>
                </a:lnTo>
                <a:lnTo>
                  <a:pt x="12690" y="51130"/>
                </a:lnTo>
                <a:lnTo>
                  <a:pt x="12690" y="51120"/>
                </a:lnTo>
                <a:lnTo>
                  <a:pt x="12690" y="51110"/>
                </a:lnTo>
                <a:lnTo>
                  <a:pt x="12690" y="51100"/>
                </a:lnTo>
                <a:lnTo>
                  <a:pt x="12690" y="51090"/>
                </a:lnTo>
                <a:lnTo>
                  <a:pt x="12690" y="51080"/>
                </a:lnTo>
                <a:lnTo>
                  <a:pt x="12690" y="51060"/>
                </a:lnTo>
                <a:lnTo>
                  <a:pt x="12740" y="51050"/>
                </a:lnTo>
                <a:lnTo>
                  <a:pt x="12760" y="51050"/>
                </a:lnTo>
                <a:lnTo>
                  <a:pt x="12780" y="51030"/>
                </a:lnTo>
                <a:lnTo>
                  <a:pt x="12810" y="51010"/>
                </a:lnTo>
                <a:lnTo>
                  <a:pt x="12820" y="51010"/>
                </a:lnTo>
                <a:lnTo>
                  <a:pt x="12830" y="51010"/>
                </a:lnTo>
                <a:lnTo>
                  <a:pt x="12850" y="51010"/>
                </a:lnTo>
                <a:lnTo>
                  <a:pt x="12880" y="51020"/>
                </a:lnTo>
                <a:lnTo>
                  <a:pt x="12900" y="51030"/>
                </a:lnTo>
                <a:lnTo>
                  <a:pt x="12910" y="51020"/>
                </a:lnTo>
                <a:lnTo>
                  <a:pt x="12920" y="50990"/>
                </a:lnTo>
                <a:lnTo>
                  <a:pt x="12930" y="50970"/>
                </a:lnTo>
                <a:lnTo>
                  <a:pt x="12930" y="50960"/>
                </a:lnTo>
                <a:lnTo>
                  <a:pt x="12930" y="50950"/>
                </a:lnTo>
                <a:lnTo>
                  <a:pt x="12920" y="50950"/>
                </a:lnTo>
                <a:lnTo>
                  <a:pt x="12910" y="50950"/>
                </a:lnTo>
                <a:lnTo>
                  <a:pt x="12910" y="50940"/>
                </a:lnTo>
                <a:lnTo>
                  <a:pt x="12920" y="50930"/>
                </a:lnTo>
                <a:lnTo>
                  <a:pt x="12940" y="50930"/>
                </a:lnTo>
                <a:lnTo>
                  <a:pt x="12960" y="50930"/>
                </a:lnTo>
                <a:lnTo>
                  <a:pt x="12970" y="50930"/>
                </a:lnTo>
                <a:lnTo>
                  <a:pt x="12990" y="50920"/>
                </a:lnTo>
                <a:lnTo>
                  <a:pt x="13000" y="50920"/>
                </a:lnTo>
                <a:lnTo>
                  <a:pt x="13020" y="50930"/>
                </a:lnTo>
                <a:lnTo>
                  <a:pt x="13070" y="5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