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Ingush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Russian Federation • State Map | Fully Editable Vector Shape</a:t>
            </a:r>
          </a:p>
        </p:txBody>
      </p:sp>
      <p:sp>
        <p:nvSpPr>
          <p:cNvPr id="101" name="Ingush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15980" y="65320"/>
                </a:moveTo>
                <a:lnTo>
                  <a:pt x="15970" y="65330"/>
                </a:lnTo>
                <a:lnTo>
                  <a:pt x="15960" y="65330"/>
                </a:lnTo>
                <a:lnTo>
                  <a:pt x="15950" y="65330"/>
                </a:lnTo>
                <a:lnTo>
                  <a:pt x="15940" y="65320"/>
                </a:lnTo>
                <a:lnTo>
                  <a:pt x="15870" y="65270"/>
                </a:lnTo>
                <a:lnTo>
                  <a:pt x="15840" y="65270"/>
                </a:lnTo>
                <a:lnTo>
                  <a:pt x="15830" y="65290"/>
                </a:lnTo>
                <a:lnTo>
                  <a:pt x="15820" y="65300"/>
                </a:lnTo>
                <a:lnTo>
                  <a:pt x="15800" y="65340"/>
                </a:lnTo>
                <a:lnTo>
                  <a:pt x="15790" y="65390"/>
                </a:lnTo>
                <a:lnTo>
                  <a:pt x="15780" y="65390"/>
                </a:lnTo>
                <a:lnTo>
                  <a:pt x="15760" y="65340"/>
                </a:lnTo>
                <a:lnTo>
                  <a:pt x="15760" y="65320"/>
                </a:lnTo>
                <a:lnTo>
                  <a:pt x="15740" y="65300"/>
                </a:lnTo>
                <a:lnTo>
                  <a:pt x="15730" y="65300"/>
                </a:lnTo>
                <a:lnTo>
                  <a:pt x="15710" y="65280"/>
                </a:lnTo>
                <a:lnTo>
                  <a:pt x="15700" y="65280"/>
                </a:lnTo>
                <a:lnTo>
                  <a:pt x="15690" y="65250"/>
                </a:lnTo>
                <a:lnTo>
                  <a:pt x="15690" y="65240"/>
                </a:lnTo>
                <a:lnTo>
                  <a:pt x="15690" y="65230"/>
                </a:lnTo>
                <a:lnTo>
                  <a:pt x="15690" y="65220"/>
                </a:lnTo>
                <a:lnTo>
                  <a:pt x="15700" y="65160"/>
                </a:lnTo>
                <a:lnTo>
                  <a:pt x="15730" y="65170"/>
                </a:lnTo>
                <a:lnTo>
                  <a:pt x="15740" y="65170"/>
                </a:lnTo>
                <a:lnTo>
                  <a:pt x="15780" y="65200"/>
                </a:lnTo>
                <a:lnTo>
                  <a:pt x="15790" y="65200"/>
                </a:lnTo>
                <a:lnTo>
                  <a:pt x="15800" y="65200"/>
                </a:lnTo>
                <a:lnTo>
                  <a:pt x="15840" y="65200"/>
                </a:lnTo>
                <a:lnTo>
                  <a:pt x="15860" y="65160"/>
                </a:lnTo>
                <a:lnTo>
                  <a:pt x="15870" y="65150"/>
                </a:lnTo>
                <a:lnTo>
                  <a:pt x="15880" y="65140"/>
                </a:lnTo>
                <a:lnTo>
                  <a:pt x="15890" y="65130"/>
                </a:lnTo>
                <a:lnTo>
                  <a:pt x="15890" y="65110"/>
                </a:lnTo>
                <a:lnTo>
                  <a:pt x="15890" y="65100"/>
                </a:lnTo>
                <a:lnTo>
                  <a:pt x="15890" y="65090"/>
                </a:lnTo>
                <a:lnTo>
                  <a:pt x="15880" y="65080"/>
                </a:lnTo>
                <a:lnTo>
                  <a:pt x="15880" y="65070"/>
                </a:lnTo>
                <a:lnTo>
                  <a:pt x="15880" y="65060"/>
                </a:lnTo>
                <a:lnTo>
                  <a:pt x="15880" y="65040"/>
                </a:lnTo>
                <a:lnTo>
                  <a:pt x="15880" y="65030"/>
                </a:lnTo>
                <a:lnTo>
                  <a:pt x="15880" y="65020"/>
                </a:lnTo>
                <a:lnTo>
                  <a:pt x="15880" y="65010"/>
                </a:lnTo>
                <a:lnTo>
                  <a:pt x="15880" y="65000"/>
                </a:lnTo>
                <a:lnTo>
                  <a:pt x="15830" y="64960"/>
                </a:lnTo>
                <a:lnTo>
                  <a:pt x="15830" y="64950"/>
                </a:lnTo>
                <a:lnTo>
                  <a:pt x="15830" y="64940"/>
                </a:lnTo>
                <a:lnTo>
                  <a:pt x="15820" y="64920"/>
                </a:lnTo>
                <a:lnTo>
                  <a:pt x="15810" y="64910"/>
                </a:lnTo>
                <a:lnTo>
                  <a:pt x="15800" y="64910"/>
                </a:lnTo>
                <a:lnTo>
                  <a:pt x="15790" y="64910"/>
                </a:lnTo>
                <a:lnTo>
                  <a:pt x="15750" y="64870"/>
                </a:lnTo>
                <a:lnTo>
                  <a:pt x="15740" y="64870"/>
                </a:lnTo>
                <a:lnTo>
                  <a:pt x="15730" y="64850"/>
                </a:lnTo>
                <a:lnTo>
                  <a:pt x="15720" y="64840"/>
                </a:lnTo>
                <a:lnTo>
                  <a:pt x="15710" y="64850"/>
                </a:lnTo>
                <a:lnTo>
                  <a:pt x="15700" y="64860"/>
                </a:lnTo>
                <a:lnTo>
                  <a:pt x="15710" y="64860"/>
                </a:lnTo>
                <a:lnTo>
                  <a:pt x="15710" y="64870"/>
                </a:lnTo>
                <a:lnTo>
                  <a:pt x="15720" y="64880"/>
                </a:lnTo>
                <a:lnTo>
                  <a:pt x="15670" y="64860"/>
                </a:lnTo>
                <a:lnTo>
                  <a:pt x="15660" y="64850"/>
                </a:lnTo>
                <a:lnTo>
                  <a:pt x="15670" y="64770"/>
                </a:lnTo>
                <a:lnTo>
                  <a:pt x="15670" y="64750"/>
                </a:lnTo>
                <a:lnTo>
                  <a:pt x="15660" y="64720"/>
                </a:lnTo>
                <a:lnTo>
                  <a:pt x="15650" y="64720"/>
                </a:lnTo>
                <a:lnTo>
                  <a:pt x="15640" y="64730"/>
                </a:lnTo>
                <a:lnTo>
                  <a:pt x="15630" y="64730"/>
                </a:lnTo>
                <a:lnTo>
                  <a:pt x="15620" y="64730"/>
                </a:lnTo>
                <a:lnTo>
                  <a:pt x="15620" y="64720"/>
                </a:lnTo>
                <a:lnTo>
                  <a:pt x="15610" y="64720"/>
                </a:lnTo>
                <a:lnTo>
                  <a:pt x="15610" y="64710"/>
                </a:lnTo>
                <a:lnTo>
                  <a:pt x="15620" y="64700"/>
                </a:lnTo>
                <a:lnTo>
                  <a:pt x="15630" y="64570"/>
                </a:lnTo>
                <a:lnTo>
                  <a:pt x="15630" y="64560"/>
                </a:lnTo>
                <a:lnTo>
                  <a:pt x="15640" y="64550"/>
                </a:lnTo>
                <a:lnTo>
                  <a:pt x="15650" y="64540"/>
                </a:lnTo>
                <a:lnTo>
                  <a:pt x="15690" y="64530"/>
                </a:lnTo>
                <a:lnTo>
                  <a:pt x="15690" y="64540"/>
                </a:lnTo>
                <a:lnTo>
                  <a:pt x="15690" y="64550"/>
                </a:lnTo>
                <a:lnTo>
                  <a:pt x="15690" y="64580"/>
                </a:lnTo>
                <a:lnTo>
                  <a:pt x="15690" y="64590"/>
                </a:lnTo>
                <a:lnTo>
                  <a:pt x="15730" y="64580"/>
                </a:lnTo>
                <a:lnTo>
                  <a:pt x="15740" y="64580"/>
                </a:lnTo>
                <a:lnTo>
                  <a:pt x="15740" y="64570"/>
                </a:lnTo>
                <a:lnTo>
                  <a:pt x="15740" y="64550"/>
                </a:lnTo>
                <a:lnTo>
                  <a:pt x="15740" y="64540"/>
                </a:lnTo>
                <a:lnTo>
                  <a:pt x="15740" y="64530"/>
                </a:lnTo>
                <a:lnTo>
                  <a:pt x="15750" y="64530"/>
                </a:lnTo>
                <a:lnTo>
                  <a:pt x="15780" y="64530"/>
                </a:lnTo>
                <a:lnTo>
                  <a:pt x="15790" y="64530"/>
                </a:lnTo>
                <a:lnTo>
                  <a:pt x="15800" y="64540"/>
                </a:lnTo>
                <a:lnTo>
                  <a:pt x="15800" y="64550"/>
                </a:lnTo>
                <a:lnTo>
                  <a:pt x="15800" y="64560"/>
                </a:lnTo>
                <a:lnTo>
                  <a:pt x="15810" y="64560"/>
                </a:lnTo>
                <a:lnTo>
                  <a:pt x="15830" y="64560"/>
                </a:lnTo>
                <a:lnTo>
                  <a:pt x="15840" y="64570"/>
                </a:lnTo>
                <a:lnTo>
                  <a:pt x="15850" y="64580"/>
                </a:lnTo>
                <a:lnTo>
                  <a:pt x="15870" y="64580"/>
                </a:lnTo>
                <a:lnTo>
                  <a:pt x="15900" y="64590"/>
                </a:lnTo>
                <a:lnTo>
                  <a:pt x="15960" y="64630"/>
                </a:lnTo>
                <a:lnTo>
                  <a:pt x="15970" y="64660"/>
                </a:lnTo>
                <a:lnTo>
                  <a:pt x="15970" y="64670"/>
                </a:lnTo>
                <a:lnTo>
                  <a:pt x="15970" y="64680"/>
                </a:lnTo>
                <a:lnTo>
                  <a:pt x="15980" y="64730"/>
                </a:lnTo>
                <a:lnTo>
                  <a:pt x="15980" y="64750"/>
                </a:lnTo>
                <a:lnTo>
                  <a:pt x="15990" y="64760"/>
                </a:lnTo>
                <a:lnTo>
                  <a:pt x="15990" y="64780"/>
                </a:lnTo>
                <a:lnTo>
                  <a:pt x="16000" y="64850"/>
                </a:lnTo>
                <a:lnTo>
                  <a:pt x="16000" y="64870"/>
                </a:lnTo>
                <a:lnTo>
                  <a:pt x="16000" y="64880"/>
                </a:lnTo>
                <a:lnTo>
                  <a:pt x="16010" y="64880"/>
                </a:lnTo>
                <a:lnTo>
                  <a:pt x="16010" y="64890"/>
                </a:lnTo>
                <a:lnTo>
                  <a:pt x="16020" y="64900"/>
                </a:lnTo>
                <a:lnTo>
                  <a:pt x="16020" y="64910"/>
                </a:lnTo>
                <a:lnTo>
                  <a:pt x="16030" y="64930"/>
                </a:lnTo>
                <a:lnTo>
                  <a:pt x="16030" y="64940"/>
                </a:lnTo>
                <a:lnTo>
                  <a:pt x="16040" y="64950"/>
                </a:lnTo>
                <a:lnTo>
                  <a:pt x="16030" y="64960"/>
                </a:lnTo>
                <a:lnTo>
                  <a:pt x="16030" y="64970"/>
                </a:lnTo>
                <a:lnTo>
                  <a:pt x="16020" y="65000"/>
                </a:lnTo>
                <a:lnTo>
                  <a:pt x="16010" y="65010"/>
                </a:lnTo>
                <a:lnTo>
                  <a:pt x="16010" y="65020"/>
                </a:lnTo>
                <a:lnTo>
                  <a:pt x="16020" y="65040"/>
                </a:lnTo>
                <a:lnTo>
                  <a:pt x="16020" y="65050"/>
                </a:lnTo>
                <a:lnTo>
                  <a:pt x="16020" y="65060"/>
                </a:lnTo>
                <a:lnTo>
                  <a:pt x="16010" y="65070"/>
                </a:lnTo>
                <a:lnTo>
                  <a:pt x="16010" y="65080"/>
                </a:lnTo>
                <a:lnTo>
                  <a:pt x="16020" y="65080"/>
                </a:lnTo>
                <a:lnTo>
                  <a:pt x="16020" y="65090"/>
                </a:lnTo>
                <a:lnTo>
                  <a:pt x="16030" y="65090"/>
                </a:lnTo>
                <a:lnTo>
                  <a:pt x="16030" y="65100"/>
                </a:lnTo>
                <a:lnTo>
                  <a:pt x="16030" y="65110"/>
                </a:lnTo>
                <a:lnTo>
                  <a:pt x="16030" y="65160"/>
                </a:lnTo>
                <a:lnTo>
                  <a:pt x="16020" y="65190"/>
                </a:lnTo>
                <a:lnTo>
                  <a:pt x="16020" y="65200"/>
                </a:lnTo>
                <a:lnTo>
                  <a:pt x="16040" y="65210"/>
                </a:lnTo>
                <a:lnTo>
                  <a:pt x="16040" y="65220"/>
                </a:lnTo>
                <a:lnTo>
                  <a:pt x="16040" y="65230"/>
                </a:lnTo>
                <a:lnTo>
                  <a:pt x="16040" y="65240"/>
                </a:lnTo>
                <a:lnTo>
                  <a:pt x="15970" y="65310"/>
                </a:lnTo>
                <a:lnTo>
                  <a:pt x="15980" y="653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