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Gorno-Altay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Gorno-Alta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930" y="58760"/>
                </a:moveTo>
                <a:lnTo>
                  <a:pt x="43920" y="58770"/>
                </a:lnTo>
                <a:lnTo>
                  <a:pt x="43920" y="58810"/>
                </a:lnTo>
                <a:lnTo>
                  <a:pt x="43920" y="58820"/>
                </a:lnTo>
                <a:lnTo>
                  <a:pt x="43920" y="58830"/>
                </a:lnTo>
                <a:lnTo>
                  <a:pt x="43940" y="58840"/>
                </a:lnTo>
                <a:lnTo>
                  <a:pt x="43940" y="58850"/>
                </a:lnTo>
                <a:lnTo>
                  <a:pt x="43930" y="58870"/>
                </a:lnTo>
                <a:lnTo>
                  <a:pt x="43940" y="58890"/>
                </a:lnTo>
                <a:lnTo>
                  <a:pt x="43960" y="58900"/>
                </a:lnTo>
                <a:lnTo>
                  <a:pt x="43980" y="58910"/>
                </a:lnTo>
                <a:lnTo>
                  <a:pt x="43980" y="58930"/>
                </a:lnTo>
                <a:lnTo>
                  <a:pt x="43980" y="58940"/>
                </a:lnTo>
                <a:lnTo>
                  <a:pt x="43960" y="58950"/>
                </a:lnTo>
                <a:lnTo>
                  <a:pt x="43920" y="58970"/>
                </a:lnTo>
                <a:lnTo>
                  <a:pt x="43860" y="58990"/>
                </a:lnTo>
                <a:lnTo>
                  <a:pt x="43830" y="59010"/>
                </a:lnTo>
                <a:lnTo>
                  <a:pt x="43810" y="59010"/>
                </a:lnTo>
                <a:lnTo>
                  <a:pt x="43800" y="59030"/>
                </a:lnTo>
                <a:lnTo>
                  <a:pt x="43780" y="59060"/>
                </a:lnTo>
                <a:lnTo>
                  <a:pt x="43770" y="59070"/>
                </a:lnTo>
                <a:lnTo>
                  <a:pt x="43750" y="59070"/>
                </a:lnTo>
                <a:lnTo>
                  <a:pt x="43730" y="59060"/>
                </a:lnTo>
                <a:lnTo>
                  <a:pt x="43690" y="59030"/>
                </a:lnTo>
                <a:lnTo>
                  <a:pt x="43670" y="59020"/>
                </a:lnTo>
                <a:lnTo>
                  <a:pt x="43650" y="59030"/>
                </a:lnTo>
                <a:lnTo>
                  <a:pt x="43650" y="59060"/>
                </a:lnTo>
                <a:lnTo>
                  <a:pt x="43660" y="59080"/>
                </a:lnTo>
                <a:lnTo>
                  <a:pt x="43670" y="59110"/>
                </a:lnTo>
                <a:lnTo>
                  <a:pt x="43660" y="59130"/>
                </a:lnTo>
                <a:lnTo>
                  <a:pt x="43640" y="59150"/>
                </a:lnTo>
                <a:lnTo>
                  <a:pt x="43540" y="59190"/>
                </a:lnTo>
                <a:lnTo>
                  <a:pt x="43520" y="59200"/>
                </a:lnTo>
                <a:lnTo>
                  <a:pt x="43510" y="59190"/>
                </a:lnTo>
                <a:lnTo>
                  <a:pt x="43510" y="59180"/>
                </a:lnTo>
                <a:lnTo>
                  <a:pt x="43500" y="59170"/>
                </a:lnTo>
                <a:lnTo>
                  <a:pt x="43500" y="59160"/>
                </a:lnTo>
                <a:lnTo>
                  <a:pt x="43490" y="59150"/>
                </a:lnTo>
                <a:lnTo>
                  <a:pt x="43480" y="59130"/>
                </a:lnTo>
                <a:lnTo>
                  <a:pt x="43480" y="59120"/>
                </a:lnTo>
                <a:lnTo>
                  <a:pt x="43470" y="59110"/>
                </a:lnTo>
                <a:lnTo>
                  <a:pt x="43450" y="59120"/>
                </a:lnTo>
                <a:lnTo>
                  <a:pt x="43450" y="59130"/>
                </a:lnTo>
                <a:lnTo>
                  <a:pt x="43440" y="59140"/>
                </a:lnTo>
                <a:lnTo>
                  <a:pt x="43440" y="59180"/>
                </a:lnTo>
                <a:lnTo>
                  <a:pt x="43460" y="59210"/>
                </a:lnTo>
                <a:lnTo>
                  <a:pt x="43450" y="59210"/>
                </a:lnTo>
                <a:lnTo>
                  <a:pt x="43360" y="59210"/>
                </a:lnTo>
                <a:lnTo>
                  <a:pt x="43340" y="59200"/>
                </a:lnTo>
                <a:lnTo>
                  <a:pt x="43330" y="59190"/>
                </a:lnTo>
                <a:lnTo>
                  <a:pt x="43310" y="59170"/>
                </a:lnTo>
                <a:lnTo>
                  <a:pt x="43300" y="59160"/>
                </a:lnTo>
                <a:lnTo>
                  <a:pt x="43290" y="59160"/>
                </a:lnTo>
                <a:lnTo>
                  <a:pt x="43280" y="59160"/>
                </a:lnTo>
                <a:lnTo>
                  <a:pt x="43260" y="59180"/>
                </a:lnTo>
                <a:lnTo>
                  <a:pt x="43250" y="59190"/>
                </a:lnTo>
                <a:lnTo>
                  <a:pt x="43210" y="59190"/>
                </a:lnTo>
                <a:lnTo>
                  <a:pt x="43190" y="59190"/>
                </a:lnTo>
                <a:lnTo>
                  <a:pt x="43160" y="59180"/>
                </a:lnTo>
                <a:lnTo>
                  <a:pt x="43150" y="59180"/>
                </a:lnTo>
                <a:lnTo>
                  <a:pt x="43030" y="59200"/>
                </a:lnTo>
                <a:lnTo>
                  <a:pt x="43020" y="59210"/>
                </a:lnTo>
                <a:lnTo>
                  <a:pt x="43010" y="59220"/>
                </a:lnTo>
                <a:lnTo>
                  <a:pt x="43000" y="59250"/>
                </a:lnTo>
                <a:lnTo>
                  <a:pt x="42990" y="59260"/>
                </a:lnTo>
                <a:lnTo>
                  <a:pt x="42980" y="59290"/>
                </a:lnTo>
                <a:lnTo>
                  <a:pt x="42990" y="59320"/>
                </a:lnTo>
                <a:lnTo>
                  <a:pt x="43000" y="59350"/>
                </a:lnTo>
                <a:lnTo>
                  <a:pt x="43000" y="59370"/>
                </a:lnTo>
                <a:lnTo>
                  <a:pt x="42980" y="59400"/>
                </a:lnTo>
                <a:lnTo>
                  <a:pt x="42930" y="59430"/>
                </a:lnTo>
                <a:lnTo>
                  <a:pt x="42900" y="59450"/>
                </a:lnTo>
                <a:lnTo>
                  <a:pt x="42890" y="59460"/>
                </a:lnTo>
                <a:lnTo>
                  <a:pt x="42880" y="59470"/>
                </a:lnTo>
                <a:lnTo>
                  <a:pt x="42820" y="59480"/>
                </a:lnTo>
                <a:lnTo>
                  <a:pt x="42810" y="59480"/>
                </a:lnTo>
                <a:lnTo>
                  <a:pt x="42790" y="59470"/>
                </a:lnTo>
                <a:lnTo>
                  <a:pt x="42770" y="59480"/>
                </a:lnTo>
                <a:lnTo>
                  <a:pt x="42760" y="59470"/>
                </a:lnTo>
                <a:lnTo>
                  <a:pt x="42740" y="59480"/>
                </a:lnTo>
                <a:lnTo>
                  <a:pt x="42730" y="59480"/>
                </a:lnTo>
                <a:lnTo>
                  <a:pt x="42690" y="59490"/>
                </a:lnTo>
                <a:lnTo>
                  <a:pt x="42640" y="59510"/>
                </a:lnTo>
                <a:lnTo>
                  <a:pt x="42610" y="59510"/>
                </a:lnTo>
                <a:lnTo>
                  <a:pt x="42600" y="59520"/>
                </a:lnTo>
                <a:lnTo>
                  <a:pt x="42590" y="59520"/>
                </a:lnTo>
                <a:lnTo>
                  <a:pt x="42590" y="59530"/>
                </a:lnTo>
                <a:lnTo>
                  <a:pt x="42590" y="59540"/>
                </a:lnTo>
                <a:lnTo>
                  <a:pt x="42580" y="59550"/>
                </a:lnTo>
                <a:lnTo>
                  <a:pt x="42560" y="59560"/>
                </a:lnTo>
                <a:lnTo>
                  <a:pt x="42530" y="59570"/>
                </a:lnTo>
                <a:lnTo>
                  <a:pt x="42520" y="59560"/>
                </a:lnTo>
                <a:lnTo>
                  <a:pt x="42500" y="59550"/>
                </a:lnTo>
                <a:lnTo>
                  <a:pt x="42480" y="59540"/>
                </a:lnTo>
                <a:lnTo>
                  <a:pt x="42480" y="59530"/>
                </a:lnTo>
                <a:lnTo>
                  <a:pt x="42480" y="59520"/>
                </a:lnTo>
                <a:lnTo>
                  <a:pt x="42460" y="59480"/>
                </a:lnTo>
                <a:lnTo>
                  <a:pt x="42460" y="59440"/>
                </a:lnTo>
                <a:lnTo>
                  <a:pt x="42450" y="59430"/>
                </a:lnTo>
                <a:lnTo>
                  <a:pt x="42430" y="59410"/>
                </a:lnTo>
                <a:lnTo>
                  <a:pt x="42400" y="59400"/>
                </a:lnTo>
                <a:lnTo>
                  <a:pt x="42390" y="59390"/>
                </a:lnTo>
                <a:lnTo>
                  <a:pt x="42350" y="59390"/>
                </a:lnTo>
                <a:lnTo>
                  <a:pt x="42340" y="59390"/>
                </a:lnTo>
                <a:lnTo>
                  <a:pt x="42330" y="59390"/>
                </a:lnTo>
                <a:lnTo>
                  <a:pt x="42310" y="59390"/>
                </a:lnTo>
                <a:lnTo>
                  <a:pt x="42300" y="59390"/>
                </a:lnTo>
                <a:lnTo>
                  <a:pt x="42300" y="59380"/>
                </a:lnTo>
                <a:lnTo>
                  <a:pt x="42280" y="59350"/>
                </a:lnTo>
                <a:lnTo>
                  <a:pt x="42270" y="59350"/>
                </a:lnTo>
                <a:lnTo>
                  <a:pt x="42240" y="59320"/>
                </a:lnTo>
                <a:lnTo>
                  <a:pt x="42230" y="59310"/>
                </a:lnTo>
                <a:lnTo>
                  <a:pt x="42220" y="59300"/>
                </a:lnTo>
                <a:lnTo>
                  <a:pt x="42230" y="59280"/>
                </a:lnTo>
                <a:lnTo>
                  <a:pt x="42240" y="59270"/>
                </a:lnTo>
                <a:lnTo>
                  <a:pt x="42240" y="59260"/>
                </a:lnTo>
                <a:lnTo>
                  <a:pt x="42230" y="59250"/>
                </a:lnTo>
                <a:lnTo>
                  <a:pt x="42230" y="59240"/>
                </a:lnTo>
                <a:lnTo>
                  <a:pt x="42220" y="59240"/>
                </a:lnTo>
                <a:lnTo>
                  <a:pt x="42170" y="59210"/>
                </a:lnTo>
                <a:lnTo>
                  <a:pt x="42160" y="59200"/>
                </a:lnTo>
                <a:lnTo>
                  <a:pt x="42160" y="59180"/>
                </a:lnTo>
                <a:lnTo>
                  <a:pt x="42170" y="59160"/>
                </a:lnTo>
                <a:lnTo>
                  <a:pt x="42170" y="59140"/>
                </a:lnTo>
                <a:lnTo>
                  <a:pt x="42160" y="59130"/>
                </a:lnTo>
                <a:lnTo>
                  <a:pt x="42150" y="59130"/>
                </a:lnTo>
                <a:lnTo>
                  <a:pt x="42160" y="59110"/>
                </a:lnTo>
                <a:lnTo>
                  <a:pt x="42150" y="59110"/>
                </a:lnTo>
                <a:lnTo>
                  <a:pt x="42110" y="59090"/>
                </a:lnTo>
                <a:lnTo>
                  <a:pt x="42100" y="59080"/>
                </a:lnTo>
                <a:lnTo>
                  <a:pt x="42080" y="59080"/>
                </a:lnTo>
                <a:lnTo>
                  <a:pt x="42070" y="59090"/>
                </a:lnTo>
                <a:lnTo>
                  <a:pt x="42060" y="59090"/>
                </a:lnTo>
                <a:lnTo>
                  <a:pt x="42050" y="59070"/>
                </a:lnTo>
                <a:lnTo>
                  <a:pt x="42050" y="59060"/>
                </a:lnTo>
                <a:lnTo>
                  <a:pt x="42040" y="59040"/>
                </a:lnTo>
                <a:lnTo>
                  <a:pt x="42040" y="59030"/>
                </a:lnTo>
                <a:lnTo>
                  <a:pt x="42060" y="59000"/>
                </a:lnTo>
                <a:lnTo>
                  <a:pt x="42070" y="58990"/>
                </a:lnTo>
                <a:lnTo>
                  <a:pt x="42100" y="58990"/>
                </a:lnTo>
                <a:lnTo>
                  <a:pt x="42110" y="58990"/>
                </a:lnTo>
                <a:lnTo>
                  <a:pt x="42130" y="58980"/>
                </a:lnTo>
                <a:lnTo>
                  <a:pt x="42140" y="58960"/>
                </a:lnTo>
                <a:lnTo>
                  <a:pt x="42130" y="58960"/>
                </a:lnTo>
                <a:lnTo>
                  <a:pt x="42140" y="58950"/>
                </a:lnTo>
                <a:lnTo>
                  <a:pt x="42140" y="58930"/>
                </a:lnTo>
                <a:lnTo>
                  <a:pt x="42130" y="58930"/>
                </a:lnTo>
                <a:lnTo>
                  <a:pt x="42130" y="58920"/>
                </a:lnTo>
                <a:lnTo>
                  <a:pt x="42160" y="58870"/>
                </a:lnTo>
                <a:lnTo>
                  <a:pt x="42160" y="58860"/>
                </a:lnTo>
                <a:lnTo>
                  <a:pt x="42100" y="58860"/>
                </a:lnTo>
                <a:lnTo>
                  <a:pt x="42090" y="58860"/>
                </a:lnTo>
                <a:lnTo>
                  <a:pt x="42060" y="58860"/>
                </a:lnTo>
                <a:lnTo>
                  <a:pt x="42050" y="58860"/>
                </a:lnTo>
                <a:lnTo>
                  <a:pt x="42040" y="58860"/>
                </a:lnTo>
                <a:lnTo>
                  <a:pt x="42030" y="58870"/>
                </a:lnTo>
                <a:lnTo>
                  <a:pt x="42030" y="58880"/>
                </a:lnTo>
                <a:lnTo>
                  <a:pt x="42020" y="58900"/>
                </a:lnTo>
                <a:lnTo>
                  <a:pt x="42010" y="58920"/>
                </a:lnTo>
                <a:lnTo>
                  <a:pt x="42000" y="58920"/>
                </a:lnTo>
                <a:lnTo>
                  <a:pt x="41990" y="58920"/>
                </a:lnTo>
                <a:lnTo>
                  <a:pt x="41980" y="58930"/>
                </a:lnTo>
                <a:lnTo>
                  <a:pt x="41950" y="58950"/>
                </a:lnTo>
                <a:lnTo>
                  <a:pt x="41950" y="58960"/>
                </a:lnTo>
                <a:lnTo>
                  <a:pt x="41960" y="58970"/>
                </a:lnTo>
                <a:lnTo>
                  <a:pt x="41950" y="58980"/>
                </a:lnTo>
                <a:lnTo>
                  <a:pt x="41940" y="58990"/>
                </a:lnTo>
                <a:lnTo>
                  <a:pt x="41900" y="59030"/>
                </a:lnTo>
                <a:lnTo>
                  <a:pt x="41890" y="59030"/>
                </a:lnTo>
                <a:lnTo>
                  <a:pt x="41890" y="59040"/>
                </a:lnTo>
                <a:lnTo>
                  <a:pt x="41860" y="59050"/>
                </a:lnTo>
                <a:lnTo>
                  <a:pt x="41840" y="59060"/>
                </a:lnTo>
                <a:lnTo>
                  <a:pt x="41810" y="59070"/>
                </a:lnTo>
                <a:lnTo>
                  <a:pt x="41800" y="59070"/>
                </a:lnTo>
                <a:lnTo>
                  <a:pt x="41800" y="59080"/>
                </a:lnTo>
                <a:lnTo>
                  <a:pt x="41800" y="59100"/>
                </a:lnTo>
                <a:lnTo>
                  <a:pt x="41800" y="59110"/>
                </a:lnTo>
                <a:lnTo>
                  <a:pt x="41800" y="59120"/>
                </a:lnTo>
                <a:lnTo>
                  <a:pt x="41780" y="59130"/>
                </a:lnTo>
                <a:lnTo>
                  <a:pt x="41770" y="59140"/>
                </a:lnTo>
                <a:lnTo>
                  <a:pt x="41770" y="59150"/>
                </a:lnTo>
                <a:lnTo>
                  <a:pt x="41780" y="59170"/>
                </a:lnTo>
                <a:lnTo>
                  <a:pt x="41770" y="59190"/>
                </a:lnTo>
                <a:lnTo>
                  <a:pt x="41760" y="59190"/>
                </a:lnTo>
                <a:lnTo>
                  <a:pt x="41740" y="59160"/>
                </a:lnTo>
                <a:lnTo>
                  <a:pt x="41720" y="59130"/>
                </a:lnTo>
                <a:lnTo>
                  <a:pt x="41700" y="59130"/>
                </a:lnTo>
                <a:lnTo>
                  <a:pt x="41670" y="59140"/>
                </a:lnTo>
                <a:lnTo>
                  <a:pt x="41660" y="59150"/>
                </a:lnTo>
                <a:lnTo>
                  <a:pt x="41640" y="59170"/>
                </a:lnTo>
                <a:lnTo>
                  <a:pt x="41620" y="59160"/>
                </a:lnTo>
                <a:lnTo>
                  <a:pt x="41610" y="59160"/>
                </a:lnTo>
                <a:lnTo>
                  <a:pt x="41610" y="59150"/>
                </a:lnTo>
                <a:lnTo>
                  <a:pt x="41610" y="59140"/>
                </a:lnTo>
                <a:lnTo>
                  <a:pt x="41620" y="59120"/>
                </a:lnTo>
                <a:lnTo>
                  <a:pt x="41620" y="59110"/>
                </a:lnTo>
                <a:lnTo>
                  <a:pt x="41620" y="59100"/>
                </a:lnTo>
                <a:lnTo>
                  <a:pt x="41590" y="59090"/>
                </a:lnTo>
                <a:lnTo>
                  <a:pt x="41580" y="59090"/>
                </a:lnTo>
                <a:lnTo>
                  <a:pt x="41570" y="59100"/>
                </a:lnTo>
                <a:lnTo>
                  <a:pt x="41550" y="59110"/>
                </a:lnTo>
                <a:lnTo>
                  <a:pt x="41540" y="59110"/>
                </a:lnTo>
                <a:lnTo>
                  <a:pt x="41520" y="59090"/>
                </a:lnTo>
                <a:lnTo>
                  <a:pt x="41510" y="59080"/>
                </a:lnTo>
                <a:lnTo>
                  <a:pt x="41500" y="59080"/>
                </a:lnTo>
                <a:lnTo>
                  <a:pt x="41490" y="59080"/>
                </a:lnTo>
                <a:lnTo>
                  <a:pt x="41480" y="59080"/>
                </a:lnTo>
                <a:lnTo>
                  <a:pt x="41460" y="59090"/>
                </a:lnTo>
                <a:lnTo>
                  <a:pt x="41450" y="59090"/>
                </a:lnTo>
                <a:lnTo>
                  <a:pt x="41440" y="59090"/>
                </a:lnTo>
                <a:lnTo>
                  <a:pt x="41430" y="59080"/>
                </a:lnTo>
                <a:lnTo>
                  <a:pt x="41420" y="59050"/>
                </a:lnTo>
                <a:lnTo>
                  <a:pt x="41410" y="59040"/>
                </a:lnTo>
                <a:lnTo>
                  <a:pt x="41400" y="59040"/>
                </a:lnTo>
                <a:lnTo>
                  <a:pt x="41390" y="59040"/>
                </a:lnTo>
                <a:lnTo>
                  <a:pt x="41380" y="59050"/>
                </a:lnTo>
                <a:lnTo>
                  <a:pt x="41370" y="59050"/>
                </a:lnTo>
                <a:lnTo>
                  <a:pt x="41360" y="59050"/>
                </a:lnTo>
                <a:lnTo>
                  <a:pt x="41330" y="59050"/>
                </a:lnTo>
                <a:lnTo>
                  <a:pt x="41310" y="59060"/>
                </a:lnTo>
                <a:lnTo>
                  <a:pt x="41310" y="59070"/>
                </a:lnTo>
                <a:lnTo>
                  <a:pt x="41280" y="59050"/>
                </a:lnTo>
                <a:lnTo>
                  <a:pt x="41270" y="59040"/>
                </a:lnTo>
                <a:lnTo>
                  <a:pt x="41250" y="59040"/>
                </a:lnTo>
                <a:lnTo>
                  <a:pt x="41240" y="59050"/>
                </a:lnTo>
                <a:lnTo>
                  <a:pt x="41230" y="59060"/>
                </a:lnTo>
                <a:lnTo>
                  <a:pt x="41220" y="59060"/>
                </a:lnTo>
                <a:lnTo>
                  <a:pt x="41210" y="59070"/>
                </a:lnTo>
                <a:lnTo>
                  <a:pt x="41200" y="59070"/>
                </a:lnTo>
                <a:lnTo>
                  <a:pt x="41200" y="59060"/>
                </a:lnTo>
                <a:lnTo>
                  <a:pt x="41190" y="59040"/>
                </a:lnTo>
                <a:lnTo>
                  <a:pt x="41180" y="59040"/>
                </a:lnTo>
                <a:lnTo>
                  <a:pt x="41170" y="59040"/>
                </a:lnTo>
                <a:lnTo>
                  <a:pt x="41160" y="59030"/>
                </a:lnTo>
                <a:lnTo>
                  <a:pt x="41150" y="59020"/>
                </a:lnTo>
                <a:lnTo>
                  <a:pt x="41150" y="59000"/>
                </a:lnTo>
                <a:lnTo>
                  <a:pt x="41150" y="58990"/>
                </a:lnTo>
                <a:lnTo>
                  <a:pt x="41160" y="58970"/>
                </a:lnTo>
                <a:lnTo>
                  <a:pt x="41150" y="58940"/>
                </a:lnTo>
                <a:lnTo>
                  <a:pt x="41150" y="58920"/>
                </a:lnTo>
                <a:lnTo>
                  <a:pt x="41130" y="58890"/>
                </a:lnTo>
                <a:lnTo>
                  <a:pt x="41100" y="58830"/>
                </a:lnTo>
                <a:lnTo>
                  <a:pt x="41100" y="58810"/>
                </a:lnTo>
                <a:lnTo>
                  <a:pt x="41100" y="58800"/>
                </a:lnTo>
                <a:lnTo>
                  <a:pt x="41090" y="58790"/>
                </a:lnTo>
                <a:lnTo>
                  <a:pt x="41080" y="58780"/>
                </a:lnTo>
                <a:lnTo>
                  <a:pt x="41060" y="58780"/>
                </a:lnTo>
                <a:lnTo>
                  <a:pt x="41040" y="58770"/>
                </a:lnTo>
                <a:lnTo>
                  <a:pt x="41020" y="58760"/>
                </a:lnTo>
                <a:lnTo>
                  <a:pt x="41010" y="58740"/>
                </a:lnTo>
                <a:lnTo>
                  <a:pt x="41010" y="58710"/>
                </a:lnTo>
                <a:lnTo>
                  <a:pt x="41010" y="58700"/>
                </a:lnTo>
                <a:lnTo>
                  <a:pt x="41020" y="58690"/>
                </a:lnTo>
                <a:lnTo>
                  <a:pt x="41020" y="58670"/>
                </a:lnTo>
                <a:lnTo>
                  <a:pt x="41030" y="58670"/>
                </a:lnTo>
                <a:lnTo>
                  <a:pt x="41040" y="58670"/>
                </a:lnTo>
                <a:lnTo>
                  <a:pt x="41050" y="58670"/>
                </a:lnTo>
                <a:lnTo>
                  <a:pt x="41050" y="58660"/>
                </a:lnTo>
                <a:lnTo>
                  <a:pt x="41050" y="58650"/>
                </a:lnTo>
                <a:lnTo>
                  <a:pt x="41040" y="58640"/>
                </a:lnTo>
                <a:lnTo>
                  <a:pt x="41030" y="58620"/>
                </a:lnTo>
                <a:lnTo>
                  <a:pt x="41020" y="58610"/>
                </a:lnTo>
                <a:lnTo>
                  <a:pt x="40980" y="58580"/>
                </a:lnTo>
                <a:lnTo>
                  <a:pt x="40970" y="58570"/>
                </a:lnTo>
                <a:lnTo>
                  <a:pt x="40930" y="58580"/>
                </a:lnTo>
                <a:lnTo>
                  <a:pt x="40920" y="58570"/>
                </a:lnTo>
                <a:lnTo>
                  <a:pt x="40920" y="58550"/>
                </a:lnTo>
                <a:lnTo>
                  <a:pt x="40910" y="58540"/>
                </a:lnTo>
                <a:lnTo>
                  <a:pt x="40900" y="58530"/>
                </a:lnTo>
                <a:lnTo>
                  <a:pt x="40890" y="58530"/>
                </a:lnTo>
                <a:lnTo>
                  <a:pt x="40870" y="58530"/>
                </a:lnTo>
                <a:lnTo>
                  <a:pt x="40860" y="58530"/>
                </a:lnTo>
                <a:lnTo>
                  <a:pt x="40830" y="58500"/>
                </a:lnTo>
                <a:lnTo>
                  <a:pt x="40820" y="58490"/>
                </a:lnTo>
                <a:lnTo>
                  <a:pt x="40800" y="58490"/>
                </a:lnTo>
                <a:lnTo>
                  <a:pt x="40780" y="58480"/>
                </a:lnTo>
                <a:lnTo>
                  <a:pt x="40770" y="58480"/>
                </a:lnTo>
                <a:lnTo>
                  <a:pt x="40750" y="58470"/>
                </a:lnTo>
                <a:lnTo>
                  <a:pt x="40720" y="58450"/>
                </a:lnTo>
                <a:lnTo>
                  <a:pt x="40710" y="58430"/>
                </a:lnTo>
                <a:lnTo>
                  <a:pt x="40700" y="58420"/>
                </a:lnTo>
                <a:lnTo>
                  <a:pt x="40690" y="58420"/>
                </a:lnTo>
                <a:lnTo>
                  <a:pt x="40680" y="58430"/>
                </a:lnTo>
                <a:lnTo>
                  <a:pt x="40670" y="58430"/>
                </a:lnTo>
                <a:lnTo>
                  <a:pt x="40650" y="58440"/>
                </a:lnTo>
                <a:lnTo>
                  <a:pt x="40640" y="58450"/>
                </a:lnTo>
                <a:lnTo>
                  <a:pt x="40630" y="58450"/>
                </a:lnTo>
                <a:lnTo>
                  <a:pt x="40610" y="58450"/>
                </a:lnTo>
                <a:lnTo>
                  <a:pt x="40600" y="58450"/>
                </a:lnTo>
                <a:lnTo>
                  <a:pt x="40560" y="58400"/>
                </a:lnTo>
                <a:lnTo>
                  <a:pt x="40550" y="58380"/>
                </a:lnTo>
                <a:lnTo>
                  <a:pt x="40550" y="58370"/>
                </a:lnTo>
                <a:lnTo>
                  <a:pt x="40550" y="58350"/>
                </a:lnTo>
                <a:lnTo>
                  <a:pt x="40560" y="58330"/>
                </a:lnTo>
                <a:lnTo>
                  <a:pt x="40560" y="58320"/>
                </a:lnTo>
                <a:lnTo>
                  <a:pt x="40550" y="58290"/>
                </a:lnTo>
                <a:lnTo>
                  <a:pt x="40530" y="58240"/>
                </a:lnTo>
                <a:lnTo>
                  <a:pt x="40530" y="58220"/>
                </a:lnTo>
                <a:lnTo>
                  <a:pt x="40530" y="58200"/>
                </a:lnTo>
                <a:lnTo>
                  <a:pt x="40540" y="58190"/>
                </a:lnTo>
                <a:lnTo>
                  <a:pt x="40550" y="58180"/>
                </a:lnTo>
                <a:lnTo>
                  <a:pt x="40540" y="58160"/>
                </a:lnTo>
                <a:lnTo>
                  <a:pt x="40540" y="58140"/>
                </a:lnTo>
                <a:lnTo>
                  <a:pt x="40530" y="58140"/>
                </a:lnTo>
                <a:lnTo>
                  <a:pt x="40520" y="58130"/>
                </a:lnTo>
                <a:lnTo>
                  <a:pt x="40510" y="58120"/>
                </a:lnTo>
                <a:lnTo>
                  <a:pt x="40480" y="58090"/>
                </a:lnTo>
                <a:lnTo>
                  <a:pt x="40480" y="58080"/>
                </a:lnTo>
                <a:lnTo>
                  <a:pt x="40460" y="58050"/>
                </a:lnTo>
                <a:lnTo>
                  <a:pt x="40450" y="58040"/>
                </a:lnTo>
                <a:lnTo>
                  <a:pt x="40460" y="58040"/>
                </a:lnTo>
                <a:lnTo>
                  <a:pt x="40500" y="58020"/>
                </a:lnTo>
                <a:lnTo>
                  <a:pt x="40510" y="58020"/>
                </a:lnTo>
                <a:lnTo>
                  <a:pt x="40620" y="58010"/>
                </a:lnTo>
                <a:lnTo>
                  <a:pt x="40680" y="57980"/>
                </a:lnTo>
                <a:lnTo>
                  <a:pt x="40690" y="57980"/>
                </a:lnTo>
                <a:lnTo>
                  <a:pt x="40710" y="57990"/>
                </a:lnTo>
                <a:lnTo>
                  <a:pt x="40730" y="57990"/>
                </a:lnTo>
                <a:lnTo>
                  <a:pt x="40740" y="57990"/>
                </a:lnTo>
                <a:lnTo>
                  <a:pt x="40740" y="57980"/>
                </a:lnTo>
                <a:lnTo>
                  <a:pt x="40750" y="57970"/>
                </a:lnTo>
                <a:lnTo>
                  <a:pt x="40750" y="57960"/>
                </a:lnTo>
                <a:lnTo>
                  <a:pt x="40750" y="57950"/>
                </a:lnTo>
                <a:lnTo>
                  <a:pt x="40750" y="57930"/>
                </a:lnTo>
                <a:lnTo>
                  <a:pt x="40750" y="57920"/>
                </a:lnTo>
                <a:lnTo>
                  <a:pt x="40750" y="57910"/>
                </a:lnTo>
                <a:lnTo>
                  <a:pt x="40760" y="57910"/>
                </a:lnTo>
                <a:lnTo>
                  <a:pt x="40770" y="57890"/>
                </a:lnTo>
                <a:lnTo>
                  <a:pt x="40770" y="57880"/>
                </a:lnTo>
                <a:lnTo>
                  <a:pt x="40780" y="57870"/>
                </a:lnTo>
                <a:lnTo>
                  <a:pt x="40780" y="57860"/>
                </a:lnTo>
                <a:lnTo>
                  <a:pt x="40780" y="57850"/>
                </a:lnTo>
                <a:lnTo>
                  <a:pt x="40780" y="57840"/>
                </a:lnTo>
                <a:lnTo>
                  <a:pt x="40780" y="57830"/>
                </a:lnTo>
                <a:lnTo>
                  <a:pt x="40770" y="57820"/>
                </a:lnTo>
                <a:lnTo>
                  <a:pt x="40770" y="57810"/>
                </a:lnTo>
                <a:lnTo>
                  <a:pt x="40760" y="57810"/>
                </a:lnTo>
                <a:lnTo>
                  <a:pt x="40730" y="57810"/>
                </a:lnTo>
                <a:lnTo>
                  <a:pt x="40730" y="57800"/>
                </a:lnTo>
                <a:lnTo>
                  <a:pt x="40730" y="57790"/>
                </a:lnTo>
                <a:lnTo>
                  <a:pt x="40730" y="57770"/>
                </a:lnTo>
                <a:lnTo>
                  <a:pt x="40730" y="57760"/>
                </a:lnTo>
                <a:lnTo>
                  <a:pt x="40730" y="57750"/>
                </a:lnTo>
                <a:lnTo>
                  <a:pt x="40730" y="57740"/>
                </a:lnTo>
                <a:lnTo>
                  <a:pt x="40730" y="57730"/>
                </a:lnTo>
                <a:lnTo>
                  <a:pt x="40720" y="57730"/>
                </a:lnTo>
                <a:lnTo>
                  <a:pt x="40720" y="57720"/>
                </a:lnTo>
                <a:lnTo>
                  <a:pt x="40690" y="57710"/>
                </a:lnTo>
                <a:lnTo>
                  <a:pt x="40620" y="57690"/>
                </a:lnTo>
                <a:lnTo>
                  <a:pt x="40590" y="57670"/>
                </a:lnTo>
                <a:lnTo>
                  <a:pt x="40580" y="57670"/>
                </a:lnTo>
                <a:lnTo>
                  <a:pt x="40570" y="57670"/>
                </a:lnTo>
                <a:lnTo>
                  <a:pt x="40570" y="57680"/>
                </a:lnTo>
                <a:lnTo>
                  <a:pt x="40560" y="57680"/>
                </a:lnTo>
                <a:lnTo>
                  <a:pt x="40410" y="57620"/>
                </a:lnTo>
                <a:lnTo>
                  <a:pt x="40400" y="57610"/>
                </a:lnTo>
                <a:lnTo>
                  <a:pt x="40400" y="57600"/>
                </a:lnTo>
                <a:lnTo>
                  <a:pt x="40400" y="57550"/>
                </a:lnTo>
                <a:lnTo>
                  <a:pt x="40410" y="57540"/>
                </a:lnTo>
                <a:lnTo>
                  <a:pt x="40440" y="57540"/>
                </a:lnTo>
                <a:lnTo>
                  <a:pt x="40450" y="57540"/>
                </a:lnTo>
                <a:lnTo>
                  <a:pt x="40460" y="57540"/>
                </a:lnTo>
                <a:lnTo>
                  <a:pt x="40460" y="57550"/>
                </a:lnTo>
                <a:lnTo>
                  <a:pt x="40460" y="57560"/>
                </a:lnTo>
                <a:lnTo>
                  <a:pt x="40470" y="57560"/>
                </a:lnTo>
                <a:lnTo>
                  <a:pt x="40480" y="57570"/>
                </a:lnTo>
                <a:lnTo>
                  <a:pt x="40480" y="57560"/>
                </a:lnTo>
                <a:lnTo>
                  <a:pt x="40490" y="57560"/>
                </a:lnTo>
                <a:lnTo>
                  <a:pt x="40490" y="57550"/>
                </a:lnTo>
                <a:lnTo>
                  <a:pt x="40510" y="57540"/>
                </a:lnTo>
                <a:lnTo>
                  <a:pt x="40570" y="57410"/>
                </a:lnTo>
                <a:lnTo>
                  <a:pt x="40570" y="57400"/>
                </a:lnTo>
                <a:lnTo>
                  <a:pt x="40580" y="57390"/>
                </a:lnTo>
                <a:lnTo>
                  <a:pt x="40610" y="57390"/>
                </a:lnTo>
                <a:lnTo>
                  <a:pt x="40620" y="57390"/>
                </a:lnTo>
                <a:lnTo>
                  <a:pt x="40620" y="57400"/>
                </a:lnTo>
                <a:lnTo>
                  <a:pt x="40630" y="57410"/>
                </a:lnTo>
                <a:lnTo>
                  <a:pt x="40640" y="57410"/>
                </a:lnTo>
                <a:lnTo>
                  <a:pt x="40640" y="57420"/>
                </a:lnTo>
                <a:lnTo>
                  <a:pt x="40650" y="57410"/>
                </a:lnTo>
                <a:lnTo>
                  <a:pt x="40700" y="57390"/>
                </a:lnTo>
                <a:lnTo>
                  <a:pt x="40710" y="57380"/>
                </a:lnTo>
                <a:lnTo>
                  <a:pt x="40720" y="57360"/>
                </a:lnTo>
                <a:lnTo>
                  <a:pt x="40810" y="57320"/>
                </a:lnTo>
                <a:lnTo>
                  <a:pt x="40840" y="57280"/>
                </a:lnTo>
                <a:lnTo>
                  <a:pt x="40850" y="57280"/>
                </a:lnTo>
                <a:lnTo>
                  <a:pt x="40890" y="57270"/>
                </a:lnTo>
                <a:lnTo>
                  <a:pt x="40940" y="57250"/>
                </a:lnTo>
                <a:lnTo>
                  <a:pt x="40950" y="57250"/>
                </a:lnTo>
                <a:lnTo>
                  <a:pt x="40960" y="57260"/>
                </a:lnTo>
                <a:lnTo>
                  <a:pt x="40980" y="57260"/>
                </a:lnTo>
                <a:lnTo>
                  <a:pt x="40990" y="57250"/>
                </a:lnTo>
                <a:lnTo>
                  <a:pt x="41000" y="57230"/>
                </a:lnTo>
                <a:lnTo>
                  <a:pt x="41020" y="57200"/>
                </a:lnTo>
                <a:lnTo>
                  <a:pt x="41030" y="57190"/>
                </a:lnTo>
                <a:lnTo>
                  <a:pt x="41080" y="57180"/>
                </a:lnTo>
                <a:lnTo>
                  <a:pt x="41120" y="57180"/>
                </a:lnTo>
                <a:lnTo>
                  <a:pt x="41130" y="57190"/>
                </a:lnTo>
                <a:lnTo>
                  <a:pt x="41140" y="57190"/>
                </a:lnTo>
                <a:lnTo>
                  <a:pt x="41140" y="57200"/>
                </a:lnTo>
                <a:lnTo>
                  <a:pt x="41150" y="57200"/>
                </a:lnTo>
                <a:lnTo>
                  <a:pt x="41160" y="57210"/>
                </a:lnTo>
                <a:lnTo>
                  <a:pt x="41170" y="57210"/>
                </a:lnTo>
                <a:lnTo>
                  <a:pt x="41180" y="57210"/>
                </a:lnTo>
                <a:lnTo>
                  <a:pt x="41210" y="57180"/>
                </a:lnTo>
                <a:lnTo>
                  <a:pt x="41210" y="57170"/>
                </a:lnTo>
                <a:lnTo>
                  <a:pt x="41220" y="57170"/>
                </a:lnTo>
                <a:lnTo>
                  <a:pt x="41220" y="57160"/>
                </a:lnTo>
                <a:lnTo>
                  <a:pt x="41220" y="57150"/>
                </a:lnTo>
                <a:lnTo>
                  <a:pt x="41210" y="57150"/>
                </a:lnTo>
                <a:lnTo>
                  <a:pt x="41210" y="57140"/>
                </a:lnTo>
                <a:lnTo>
                  <a:pt x="41210" y="57130"/>
                </a:lnTo>
                <a:lnTo>
                  <a:pt x="41200" y="57130"/>
                </a:lnTo>
                <a:lnTo>
                  <a:pt x="41210" y="57120"/>
                </a:lnTo>
                <a:lnTo>
                  <a:pt x="41210" y="57110"/>
                </a:lnTo>
                <a:lnTo>
                  <a:pt x="41220" y="57110"/>
                </a:lnTo>
                <a:lnTo>
                  <a:pt x="41290" y="57120"/>
                </a:lnTo>
                <a:lnTo>
                  <a:pt x="41310" y="57120"/>
                </a:lnTo>
                <a:lnTo>
                  <a:pt x="41320" y="57110"/>
                </a:lnTo>
                <a:lnTo>
                  <a:pt x="41330" y="57090"/>
                </a:lnTo>
                <a:lnTo>
                  <a:pt x="41340" y="57080"/>
                </a:lnTo>
                <a:lnTo>
                  <a:pt x="41330" y="57080"/>
                </a:lnTo>
                <a:lnTo>
                  <a:pt x="41330" y="57070"/>
                </a:lnTo>
                <a:lnTo>
                  <a:pt x="41330" y="57060"/>
                </a:lnTo>
                <a:lnTo>
                  <a:pt x="41330" y="57050"/>
                </a:lnTo>
                <a:lnTo>
                  <a:pt x="41330" y="57040"/>
                </a:lnTo>
                <a:lnTo>
                  <a:pt x="41340" y="57030"/>
                </a:lnTo>
                <a:lnTo>
                  <a:pt x="41350" y="57030"/>
                </a:lnTo>
                <a:lnTo>
                  <a:pt x="41350" y="57020"/>
                </a:lnTo>
                <a:lnTo>
                  <a:pt x="41350" y="57010"/>
                </a:lnTo>
                <a:lnTo>
                  <a:pt x="41350" y="57000"/>
                </a:lnTo>
                <a:lnTo>
                  <a:pt x="41360" y="56990"/>
                </a:lnTo>
                <a:lnTo>
                  <a:pt x="41360" y="56980"/>
                </a:lnTo>
                <a:lnTo>
                  <a:pt x="41370" y="56970"/>
                </a:lnTo>
                <a:lnTo>
                  <a:pt x="41390" y="56970"/>
                </a:lnTo>
                <a:lnTo>
                  <a:pt x="41400" y="56970"/>
                </a:lnTo>
                <a:lnTo>
                  <a:pt x="41430" y="56950"/>
                </a:lnTo>
                <a:lnTo>
                  <a:pt x="41430" y="56940"/>
                </a:lnTo>
                <a:lnTo>
                  <a:pt x="41440" y="56930"/>
                </a:lnTo>
                <a:lnTo>
                  <a:pt x="41450" y="56920"/>
                </a:lnTo>
                <a:lnTo>
                  <a:pt x="41470" y="56930"/>
                </a:lnTo>
                <a:lnTo>
                  <a:pt x="41470" y="56940"/>
                </a:lnTo>
                <a:lnTo>
                  <a:pt x="41480" y="56950"/>
                </a:lnTo>
                <a:lnTo>
                  <a:pt x="41490" y="56950"/>
                </a:lnTo>
                <a:lnTo>
                  <a:pt x="41490" y="56930"/>
                </a:lnTo>
                <a:lnTo>
                  <a:pt x="41490" y="56920"/>
                </a:lnTo>
                <a:lnTo>
                  <a:pt x="41490" y="56910"/>
                </a:lnTo>
                <a:lnTo>
                  <a:pt x="41490" y="56900"/>
                </a:lnTo>
                <a:lnTo>
                  <a:pt x="41490" y="56890"/>
                </a:lnTo>
                <a:lnTo>
                  <a:pt x="41500" y="56880"/>
                </a:lnTo>
                <a:lnTo>
                  <a:pt x="41500" y="56870"/>
                </a:lnTo>
                <a:lnTo>
                  <a:pt x="41500" y="56860"/>
                </a:lnTo>
                <a:lnTo>
                  <a:pt x="41520" y="56840"/>
                </a:lnTo>
                <a:lnTo>
                  <a:pt x="41520" y="56830"/>
                </a:lnTo>
                <a:lnTo>
                  <a:pt x="41490" y="56810"/>
                </a:lnTo>
                <a:lnTo>
                  <a:pt x="41500" y="56800"/>
                </a:lnTo>
                <a:lnTo>
                  <a:pt x="41530" y="56790"/>
                </a:lnTo>
                <a:lnTo>
                  <a:pt x="41550" y="56770"/>
                </a:lnTo>
                <a:lnTo>
                  <a:pt x="41580" y="56760"/>
                </a:lnTo>
                <a:lnTo>
                  <a:pt x="41570" y="56750"/>
                </a:lnTo>
                <a:lnTo>
                  <a:pt x="41550" y="56710"/>
                </a:lnTo>
                <a:lnTo>
                  <a:pt x="41550" y="56700"/>
                </a:lnTo>
                <a:lnTo>
                  <a:pt x="41550" y="56690"/>
                </a:lnTo>
                <a:lnTo>
                  <a:pt x="41560" y="56670"/>
                </a:lnTo>
                <a:lnTo>
                  <a:pt x="41590" y="56640"/>
                </a:lnTo>
                <a:lnTo>
                  <a:pt x="41600" y="56620"/>
                </a:lnTo>
                <a:lnTo>
                  <a:pt x="41600" y="56600"/>
                </a:lnTo>
                <a:lnTo>
                  <a:pt x="41610" y="56600"/>
                </a:lnTo>
                <a:lnTo>
                  <a:pt x="41750" y="56600"/>
                </a:lnTo>
                <a:lnTo>
                  <a:pt x="41760" y="56600"/>
                </a:lnTo>
                <a:lnTo>
                  <a:pt x="41760" y="56610"/>
                </a:lnTo>
                <a:lnTo>
                  <a:pt x="41760" y="56620"/>
                </a:lnTo>
                <a:lnTo>
                  <a:pt x="41760" y="56630"/>
                </a:lnTo>
                <a:lnTo>
                  <a:pt x="41770" y="56630"/>
                </a:lnTo>
                <a:lnTo>
                  <a:pt x="41770" y="56640"/>
                </a:lnTo>
                <a:lnTo>
                  <a:pt x="41790" y="56650"/>
                </a:lnTo>
                <a:lnTo>
                  <a:pt x="41820" y="56660"/>
                </a:lnTo>
                <a:lnTo>
                  <a:pt x="41880" y="56660"/>
                </a:lnTo>
                <a:lnTo>
                  <a:pt x="41910" y="56660"/>
                </a:lnTo>
                <a:lnTo>
                  <a:pt x="41920" y="56650"/>
                </a:lnTo>
                <a:lnTo>
                  <a:pt x="41930" y="56650"/>
                </a:lnTo>
                <a:lnTo>
                  <a:pt x="41940" y="56640"/>
                </a:lnTo>
                <a:lnTo>
                  <a:pt x="41940" y="56630"/>
                </a:lnTo>
                <a:lnTo>
                  <a:pt x="41940" y="56620"/>
                </a:lnTo>
                <a:lnTo>
                  <a:pt x="41940" y="56610"/>
                </a:lnTo>
                <a:lnTo>
                  <a:pt x="41940" y="56600"/>
                </a:lnTo>
                <a:lnTo>
                  <a:pt x="41960" y="56590"/>
                </a:lnTo>
                <a:lnTo>
                  <a:pt x="41960" y="56580"/>
                </a:lnTo>
                <a:lnTo>
                  <a:pt x="41960" y="56570"/>
                </a:lnTo>
                <a:lnTo>
                  <a:pt x="41960" y="56560"/>
                </a:lnTo>
                <a:lnTo>
                  <a:pt x="41970" y="56550"/>
                </a:lnTo>
                <a:lnTo>
                  <a:pt x="41990" y="56550"/>
                </a:lnTo>
                <a:lnTo>
                  <a:pt x="42060" y="56560"/>
                </a:lnTo>
                <a:lnTo>
                  <a:pt x="42100" y="56560"/>
                </a:lnTo>
                <a:lnTo>
                  <a:pt x="42130" y="56560"/>
                </a:lnTo>
                <a:lnTo>
                  <a:pt x="42140" y="56560"/>
                </a:lnTo>
                <a:lnTo>
                  <a:pt x="42150" y="56550"/>
                </a:lnTo>
                <a:lnTo>
                  <a:pt x="42160" y="56530"/>
                </a:lnTo>
                <a:lnTo>
                  <a:pt x="42170" y="56510"/>
                </a:lnTo>
                <a:lnTo>
                  <a:pt x="42170" y="56500"/>
                </a:lnTo>
                <a:lnTo>
                  <a:pt x="42170" y="56490"/>
                </a:lnTo>
                <a:lnTo>
                  <a:pt x="42170" y="56480"/>
                </a:lnTo>
                <a:lnTo>
                  <a:pt x="42170" y="56470"/>
                </a:lnTo>
                <a:lnTo>
                  <a:pt x="42160" y="56460"/>
                </a:lnTo>
                <a:lnTo>
                  <a:pt x="42150" y="56450"/>
                </a:lnTo>
                <a:lnTo>
                  <a:pt x="42140" y="56440"/>
                </a:lnTo>
                <a:lnTo>
                  <a:pt x="42140" y="56430"/>
                </a:lnTo>
                <a:lnTo>
                  <a:pt x="42140" y="56420"/>
                </a:lnTo>
                <a:lnTo>
                  <a:pt x="42160" y="56410"/>
                </a:lnTo>
                <a:lnTo>
                  <a:pt x="42160" y="56400"/>
                </a:lnTo>
                <a:lnTo>
                  <a:pt x="42160" y="56390"/>
                </a:lnTo>
                <a:lnTo>
                  <a:pt x="42160" y="56380"/>
                </a:lnTo>
                <a:lnTo>
                  <a:pt x="42160" y="56370"/>
                </a:lnTo>
                <a:lnTo>
                  <a:pt x="42080" y="56320"/>
                </a:lnTo>
                <a:lnTo>
                  <a:pt x="42060" y="56310"/>
                </a:lnTo>
                <a:lnTo>
                  <a:pt x="42050" y="56310"/>
                </a:lnTo>
                <a:lnTo>
                  <a:pt x="42050" y="56300"/>
                </a:lnTo>
                <a:lnTo>
                  <a:pt x="42040" y="56290"/>
                </a:lnTo>
                <a:lnTo>
                  <a:pt x="42040" y="56280"/>
                </a:lnTo>
                <a:lnTo>
                  <a:pt x="42040" y="56270"/>
                </a:lnTo>
                <a:lnTo>
                  <a:pt x="42090" y="56160"/>
                </a:lnTo>
                <a:lnTo>
                  <a:pt x="42100" y="56150"/>
                </a:lnTo>
                <a:lnTo>
                  <a:pt x="42110" y="56130"/>
                </a:lnTo>
                <a:lnTo>
                  <a:pt x="42140" y="56120"/>
                </a:lnTo>
                <a:lnTo>
                  <a:pt x="42150" y="56110"/>
                </a:lnTo>
                <a:lnTo>
                  <a:pt x="42150" y="56100"/>
                </a:lnTo>
                <a:lnTo>
                  <a:pt x="42150" y="56090"/>
                </a:lnTo>
                <a:lnTo>
                  <a:pt x="42150" y="56080"/>
                </a:lnTo>
                <a:lnTo>
                  <a:pt x="42150" y="56070"/>
                </a:lnTo>
                <a:lnTo>
                  <a:pt x="42150" y="56060"/>
                </a:lnTo>
                <a:lnTo>
                  <a:pt x="42150" y="56050"/>
                </a:lnTo>
                <a:lnTo>
                  <a:pt x="42160" y="56040"/>
                </a:lnTo>
                <a:lnTo>
                  <a:pt x="42160" y="56030"/>
                </a:lnTo>
                <a:lnTo>
                  <a:pt x="42170" y="56010"/>
                </a:lnTo>
                <a:lnTo>
                  <a:pt x="42180" y="56010"/>
                </a:lnTo>
                <a:lnTo>
                  <a:pt x="42190" y="56000"/>
                </a:lnTo>
                <a:lnTo>
                  <a:pt x="42190" y="56010"/>
                </a:lnTo>
                <a:lnTo>
                  <a:pt x="42200" y="56010"/>
                </a:lnTo>
                <a:lnTo>
                  <a:pt x="42210" y="56020"/>
                </a:lnTo>
                <a:lnTo>
                  <a:pt x="42240" y="56020"/>
                </a:lnTo>
                <a:lnTo>
                  <a:pt x="42250" y="56020"/>
                </a:lnTo>
                <a:lnTo>
                  <a:pt x="42350" y="55990"/>
                </a:lnTo>
                <a:lnTo>
                  <a:pt x="42360" y="55990"/>
                </a:lnTo>
                <a:lnTo>
                  <a:pt x="42360" y="56010"/>
                </a:lnTo>
                <a:lnTo>
                  <a:pt x="42370" y="56020"/>
                </a:lnTo>
                <a:lnTo>
                  <a:pt x="42390" y="56050"/>
                </a:lnTo>
                <a:lnTo>
                  <a:pt x="42380" y="56060"/>
                </a:lnTo>
                <a:lnTo>
                  <a:pt x="42390" y="56070"/>
                </a:lnTo>
                <a:lnTo>
                  <a:pt x="42400" y="56070"/>
                </a:lnTo>
                <a:lnTo>
                  <a:pt x="42410" y="56080"/>
                </a:lnTo>
                <a:lnTo>
                  <a:pt x="42490" y="56060"/>
                </a:lnTo>
                <a:lnTo>
                  <a:pt x="42500" y="56060"/>
                </a:lnTo>
                <a:lnTo>
                  <a:pt x="42500" y="56070"/>
                </a:lnTo>
                <a:lnTo>
                  <a:pt x="42510" y="56120"/>
                </a:lnTo>
                <a:lnTo>
                  <a:pt x="42510" y="56140"/>
                </a:lnTo>
                <a:lnTo>
                  <a:pt x="42510" y="56150"/>
                </a:lnTo>
                <a:lnTo>
                  <a:pt x="42520" y="56150"/>
                </a:lnTo>
                <a:lnTo>
                  <a:pt x="42530" y="56150"/>
                </a:lnTo>
                <a:lnTo>
                  <a:pt x="42570" y="56160"/>
                </a:lnTo>
                <a:lnTo>
                  <a:pt x="42640" y="56170"/>
                </a:lnTo>
                <a:lnTo>
                  <a:pt x="42650" y="56180"/>
                </a:lnTo>
                <a:lnTo>
                  <a:pt x="42660" y="56180"/>
                </a:lnTo>
                <a:lnTo>
                  <a:pt x="42660" y="56190"/>
                </a:lnTo>
                <a:lnTo>
                  <a:pt x="42670" y="56200"/>
                </a:lnTo>
                <a:lnTo>
                  <a:pt x="42670" y="56210"/>
                </a:lnTo>
                <a:lnTo>
                  <a:pt x="42680" y="56210"/>
                </a:lnTo>
                <a:lnTo>
                  <a:pt x="42690" y="56210"/>
                </a:lnTo>
                <a:lnTo>
                  <a:pt x="42700" y="56210"/>
                </a:lnTo>
                <a:lnTo>
                  <a:pt x="42740" y="56170"/>
                </a:lnTo>
                <a:lnTo>
                  <a:pt x="42790" y="56150"/>
                </a:lnTo>
                <a:lnTo>
                  <a:pt x="42800" y="56150"/>
                </a:lnTo>
                <a:lnTo>
                  <a:pt x="42810" y="56140"/>
                </a:lnTo>
                <a:lnTo>
                  <a:pt x="42820" y="56130"/>
                </a:lnTo>
                <a:lnTo>
                  <a:pt x="42820" y="56120"/>
                </a:lnTo>
                <a:lnTo>
                  <a:pt x="42830" y="56120"/>
                </a:lnTo>
                <a:lnTo>
                  <a:pt x="42860" y="56110"/>
                </a:lnTo>
                <a:lnTo>
                  <a:pt x="42870" y="56110"/>
                </a:lnTo>
                <a:lnTo>
                  <a:pt x="42880" y="56120"/>
                </a:lnTo>
                <a:lnTo>
                  <a:pt x="42890" y="56140"/>
                </a:lnTo>
                <a:lnTo>
                  <a:pt x="42900" y="56140"/>
                </a:lnTo>
                <a:lnTo>
                  <a:pt x="42910" y="56150"/>
                </a:lnTo>
                <a:lnTo>
                  <a:pt x="42920" y="56150"/>
                </a:lnTo>
                <a:lnTo>
                  <a:pt x="42940" y="56160"/>
                </a:lnTo>
                <a:lnTo>
                  <a:pt x="42980" y="56190"/>
                </a:lnTo>
                <a:lnTo>
                  <a:pt x="43000" y="56220"/>
                </a:lnTo>
                <a:lnTo>
                  <a:pt x="43020" y="56240"/>
                </a:lnTo>
                <a:lnTo>
                  <a:pt x="43030" y="56250"/>
                </a:lnTo>
                <a:lnTo>
                  <a:pt x="43040" y="56250"/>
                </a:lnTo>
                <a:lnTo>
                  <a:pt x="43060" y="56240"/>
                </a:lnTo>
                <a:lnTo>
                  <a:pt x="43110" y="56220"/>
                </a:lnTo>
                <a:lnTo>
                  <a:pt x="43170" y="56210"/>
                </a:lnTo>
                <a:lnTo>
                  <a:pt x="43180" y="56220"/>
                </a:lnTo>
                <a:lnTo>
                  <a:pt x="43180" y="56230"/>
                </a:lnTo>
                <a:lnTo>
                  <a:pt x="43170" y="56250"/>
                </a:lnTo>
                <a:lnTo>
                  <a:pt x="43170" y="56270"/>
                </a:lnTo>
                <a:lnTo>
                  <a:pt x="43160" y="56270"/>
                </a:lnTo>
                <a:lnTo>
                  <a:pt x="43160" y="56280"/>
                </a:lnTo>
                <a:lnTo>
                  <a:pt x="43170" y="56290"/>
                </a:lnTo>
                <a:lnTo>
                  <a:pt x="43170" y="56300"/>
                </a:lnTo>
                <a:lnTo>
                  <a:pt x="43170" y="56310"/>
                </a:lnTo>
                <a:lnTo>
                  <a:pt x="43140" y="56350"/>
                </a:lnTo>
                <a:lnTo>
                  <a:pt x="43140" y="56360"/>
                </a:lnTo>
                <a:lnTo>
                  <a:pt x="43140" y="56370"/>
                </a:lnTo>
                <a:lnTo>
                  <a:pt x="43140" y="56470"/>
                </a:lnTo>
                <a:lnTo>
                  <a:pt x="43140" y="56500"/>
                </a:lnTo>
                <a:lnTo>
                  <a:pt x="43120" y="56540"/>
                </a:lnTo>
                <a:lnTo>
                  <a:pt x="43110" y="56550"/>
                </a:lnTo>
                <a:lnTo>
                  <a:pt x="43070" y="56550"/>
                </a:lnTo>
                <a:lnTo>
                  <a:pt x="43060" y="56550"/>
                </a:lnTo>
                <a:lnTo>
                  <a:pt x="43060" y="56560"/>
                </a:lnTo>
                <a:lnTo>
                  <a:pt x="43060" y="56570"/>
                </a:lnTo>
                <a:lnTo>
                  <a:pt x="43060" y="56580"/>
                </a:lnTo>
                <a:lnTo>
                  <a:pt x="43070" y="56590"/>
                </a:lnTo>
                <a:lnTo>
                  <a:pt x="43070" y="56600"/>
                </a:lnTo>
                <a:lnTo>
                  <a:pt x="43070" y="56610"/>
                </a:lnTo>
                <a:lnTo>
                  <a:pt x="43060" y="56610"/>
                </a:lnTo>
                <a:lnTo>
                  <a:pt x="43050" y="56620"/>
                </a:lnTo>
                <a:lnTo>
                  <a:pt x="43040" y="56620"/>
                </a:lnTo>
                <a:lnTo>
                  <a:pt x="43030" y="56620"/>
                </a:lnTo>
                <a:lnTo>
                  <a:pt x="43030" y="56610"/>
                </a:lnTo>
                <a:lnTo>
                  <a:pt x="43020" y="56610"/>
                </a:lnTo>
                <a:lnTo>
                  <a:pt x="43000" y="56580"/>
                </a:lnTo>
                <a:lnTo>
                  <a:pt x="42990" y="56570"/>
                </a:lnTo>
                <a:lnTo>
                  <a:pt x="42980" y="56570"/>
                </a:lnTo>
                <a:lnTo>
                  <a:pt x="42980" y="56580"/>
                </a:lnTo>
                <a:lnTo>
                  <a:pt x="42970" y="56580"/>
                </a:lnTo>
                <a:lnTo>
                  <a:pt x="42960" y="56600"/>
                </a:lnTo>
                <a:lnTo>
                  <a:pt x="42950" y="56600"/>
                </a:lnTo>
                <a:lnTo>
                  <a:pt x="42950" y="56610"/>
                </a:lnTo>
                <a:lnTo>
                  <a:pt x="42940" y="56620"/>
                </a:lnTo>
                <a:lnTo>
                  <a:pt x="42940" y="56630"/>
                </a:lnTo>
                <a:lnTo>
                  <a:pt x="42940" y="56640"/>
                </a:lnTo>
                <a:lnTo>
                  <a:pt x="42940" y="56650"/>
                </a:lnTo>
                <a:lnTo>
                  <a:pt x="42930" y="56670"/>
                </a:lnTo>
                <a:lnTo>
                  <a:pt x="42930" y="56680"/>
                </a:lnTo>
                <a:lnTo>
                  <a:pt x="42900" y="56700"/>
                </a:lnTo>
                <a:lnTo>
                  <a:pt x="42900" y="56710"/>
                </a:lnTo>
                <a:lnTo>
                  <a:pt x="42890" y="56740"/>
                </a:lnTo>
                <a:lnTo>
                  <a:pt x="42890" y="56750"/>
                </a:lnTo>
                <a:lnTo>
                  <a:pt x="42850" y="56820"/>
                </a:lnTo>
                <a:lnTo>
                  <a:pt x="42820" y="56850"/>
                </a:lnTo>
                <a:lnTo>
                  <a:pt x="42810" y="56860"/>
                </a:lnTo>
                <a:lnTo>
                  <a:pt x="42810" y="56870"/>
                </a:lnTo>
                <a:lnTo>
                  <a:pt x="42800" y="56880"/>
                </a:lnTo>
                <a:lnTo>
                  <a:pt x="42800" y="56890"/>
                </a:lnTo>
                <a:lnTo>
                  <a:pt x="42810" y="56890"/>
                </a:lnTo>
                <a:lnTo>
                  <a:pt x="42810" y="56900"/>
                </a:lnTo>
                <a:lnTo>
                  <a:pt x="42820" y="56910"/>
                </a:lnTo>
                <a:lnTo>
                  <a:pt x="42820" y="56900"/>
                </a:lnTo>
                <a:lnTo>
                  <a:pt x="42840" y="56890"/>
                </a:lnTo>
                <a:lnTo>
                  <a:pt x="42850" y="56890"/>
                </a:lnTo>
                <a:lnTo>
                  <a:pt x="42860" y="56890"/>
                </a:lnTo>
                <a:lnTo>
                  <a:pt x="42870" y="56900"/>
                </a:lnTo>
                <a:lnTo>
                  <a:pt x="42890" y="56920"/>
                </a:lnTo>
                <a:lnTo>
                  <a:pt x="42900" y="56920"/>
                </a:lnTo>
                <a:lnTo>
                  <a:pt x="42960" y="56900"/>
                </a:lnTo>
                <a:lnTo>
                  <a:pt x="42970" y="56900"/>
                </a:lnTo>
                <a:lnTo>
                  <a:pt x="42970" y="56910"/>
                </a:lnTo>
                <a:lnTo>
                  <a:pt x="42970" y="56920"/>
                </a:lnTo>
                <a:lnTo>
                  <a:pt x="42970" y="56930"/>
                </a:lnTo>
                <a:lnTo>
                  <a:pt x="42970" y="56950"/>
                </a:lnTo>
                <a:lnTo>
                  <a:pt x="42970" y="56960"/>
                </a:lnTo>
                <a:lnTo>
                  <a:pt x="42960" y="56960"/>
                </a:lnTo>
                <a:lnTo>
                  <a:pt x="42910" y="57020"/>
                </a:lnTo>
                <a:lnTo>
                  <a:pt x="42900" y="57030"/>
                </a:lnTo>
                <a:lnTo>
                  <a:pt x="42900" y="57040"/>
                </a:lnTo>
                <a:lnTo>
                  <a:pt x="42900" y="57050"/>
                </a:lnTo>
                <a:lnTo>
                  <a:pt x="42900" y="57060"/>
                </a:lnTo>
                <a:lnTo>
                  <a:pt x="42890" y="57070"/>
                </a:lnTo>
                <a:lnTo>
                  <a:pt x="42890" y="57080"/>
                </a:lnTo>
                <a:lnTo>
                  <a:pt x="42820" y="57130"/>
                </a:lnTo>
                <a:lnTo>
                  <a:pt x="42840" y="57160"/>
                </a:lnTo>
                <a:lnTo>
                  <a:pt x="42850" y="57190"/>
                </a:lnTo>
                <a:lnTo>
                  <a:pt x="42860" y="57200"/>
                </a:lnTo>
                <a:lnTo>
                  <a:pt x="42870" y="57200"/>
                </a:lnTo>
                <a:lnTo>
                  <a:pt x="42880" y="57190"/>
                </a:lnTo>
                <a:lnTo>
                  <a:pt x="42890" y="57190"/>
                </a:lnTo>
                <a:lnTo>
                  <a:pt x="42950" y="57230"/>
                </a:lnTo>
                <a:lnTo>
                  <a:pt x="42970" y="57240"/>
                </a:lnTo>
                <a:lnTo>
                  <a:pt x="42970" y="57250"/>
                </a:lnTo>
                <a:lnTo>
                  <a:pt x="42970" y="57260"/>
                </a:lnTo>
                <a:lnTo>
                  <a:pt x="42980" y="57270"/>
                </a:lnTo>
                <a:lnTo>
                  <a:pt x="42980" y="57280"/>
                </a:lnTo>
                <a:lnTo>
                  <a:pt x="42980" y="57290"/>
                </a:lnTo>
                <a:lnTo>
                  <a:pt x="42990" y="57290"/>
                </a:lnTo>
                <a:lnTo>
                  <a:pt x="43010" y="57310"/>
                </a:lnTo>
                <a:lnTo>
                  <a:pt x="43020" y="57320"/>
                </a:lnTo>
                <a:lnTo>
                  <a:pt x="43070" y="57320"/>
                </a:lnTo>
                <a:lnTo>
                  <a:pt x="43090" y="57330"/>
                </a:lnTo>
                <a:lnTo>
                  <a:pt x="43130" y="57360"/>
                </a:lnTo>
                <a:lnTo>
                  <a:pt x="43140" y="57360"/>
                </a:lnTo>
                <a:lnTo>
                  <a:pt x="43230" y="57360"/>
                </a:lnTo>
                <a:lnTo>
                  <a:pt x="43250" y="57340"/>
                </a:lnTo>
                <a:lnTo>
                  <a:pt x="43260" y="57340"/>
                </a:lnTo>
                <a:lnTo>
                  <a:pt x="43260" y="57330"/>
                </a:lnTo>
                <a:lnTo>
                  <a:pt x="43280" y="57300"/>
                </a:lnTo>
                <a:lnTo>
                  <a:pt x="43280" y="57290"/>
                </a:lnTo>
                <a:lnTo>
                  <a:pt x="43290" y="57290"/>
                </a:lnTo>
                <a:lnTo>
                  <a:pt x="43290" y="57280"/>
                </a:lnTo>
                <a:lnTo>
                  <a:pt x="43310" y="57270"/>
                </a:lnTo>
                <a:lnTo>
                  <a:pt x="43320" y="57260"/>
                </a:lnTo>
                <a:lnTo>
                  <a:pt x="43330" y="57250"/>
                </a:lnTo>
                <a:lnTo>
                  <a:pt x="43330" y="57230"/>
                </a:lnTo>
                <a:lnTo>
                  <a:pt x="43330" y="57210"/>
                </a:lnTo>
                <a:lnTo>
                  <a:pt x="43330" y="57200"/>
                </a:lnTo>
                <a:lnTo>
                  <a:pt x="43330" y="57190"/>
                </a:lnTo>
                <a:lnTo>
                  <a:pt x="43320" y="57180"/>
                </a:lnTo>
                <a:lnTo>
                  <a:pt x="43320" y="57170"/>
                </a:lnTo>
                <a:lnTo>
                  <a:pt x="43320" y="57160"/>
                </a:lnTo>
                <a:lnTo>
                  <a:pt x="43320" y="57150"/>
                </a:lnTo>
                <a:lnTo>
                  <a:pt x="43320" y="57140"/>
                </a:lnTo>
                <a:lnTo>
                  <a:pt x="43370" y="57120"/>
                </a:lnTo>
                <a:lnTo>
                  <a:pt x="43430" y="57160"/>
                </a:lnTo>
                <a:lnTo>
                  <a:pt x="43430" y="57170"/>
                </a:lnTo>
                <a:lnTo>
                  <a:pt x="43440" y="57190"/>
                </a:lnTo>
                <a:lnTo>
                  <a:pt x="43440" y="57200"/>
                </a:lnTo>
                <a:lnTo>
                  <a:pt x="43450" y="57200"/>
                </a:lnTo>
                <a:lnTo>
                  <a:pt x="43460" y="57220"/>
                </a:lnTo>
                <a:lnTo>
                  <a:pt x="43510" y="57240"/>
                </a:lnTo>
                <a:lnTo>
                  <a:pt x="43510" y="57250"/>
                </a:lnTo>
                <a:lnTo>
                  <a:pt x="43520" y="57260"/>
                </a:lnTo>
                <a:lnTo>
                  <a:pt x="43520" y="57270"/>
                </a:lnTo>
                <a:lnTo>
                  <a:pt x="43510" y="57290"/>
                </a:lnTo>
                <a:lnTo>
                  <a:pt x="43510" y="57300"/>
                </a:lnTo>
                <a:lnTo>
                  <a:pt x="43500" y="57320"/>
                </a:lnTo>
                <a:lnTo>
                  <a:pt x="43500" y="57330"/>
                </a:lnTo>
                <a:lnTo>
                  <a:pt x="43500" y="57340"/>
                </a:lnTo>
                <a:lnTo>
                  <a:pt x="43500" y="57350"/>
                </a:lnTo>
                <a:lnTo>
                  <a:pt x="43510" y="57390"/>
                </a:lnTo>
                <a:lnTo>
                  <a:pt x="43510" y="57400"/>
                </a:lnTo>
                <a:lnTo>
                  <a:pt x="43500" y="57410"/>
                </a:lnTo>
                <a:lnTo>
                  <a:pt x="43500" y="57430"/>
                </a:lnTo>
                <a:lnTo>
                  <a:pt x="43500" y="57440"/>
                </a:lnTo>
                <a:lnTo>
                  <a:pt x="43500" y="57450"/>
                </a:lnTo>
                <a:lnTo>
                  <a:pt x="43500" y="57460"/>
                </a:lnTo>
                <a:lnTo>
                  <a:pt x="43510" y="57470"/>
                </a:lnTo>
                <a:lnTo>
                  <a:pt x="43520" y="57480"/>
                </a:lnTo>
                <a:lnTo>
                  <a:pt x="43540" y="57480"/>
                </a:lnTo>
                <a:lnTo>
                  <a:pt x="43540" y="57490"/>
                </a:lnTo>
                <a:lnTo>
                  <a:pt x="43550" y="57490"/>
                </a:lnTo>
                <a:lnTo>
                  <a:pt x="43560" y="57500"/>
                </a:lnTo>
                <a:lnTo>
                  <a:pt x="43560" y="57510"/>
                </a:lnTo>
                <a:lnTo>
                  <a:pt x="43570" y="57530"/>
                </a:lnTo>
                <a:lnTo>
                  <a:pt x="43570" y="57540"/>
                </a:lnTo>
                <a:lnTo>
                  <a:pt x="43570" y="57550"/>
                </a:lnTo>
                <a:lnTo>
                  <a:pt x="43560" y="57560"/>
                </a:lnTo>
                <a:lnTo>
                  <a:pt x="43560" y="57570"/>
                </a:lnTo>
                <a:lnTo>
                  <a:pt x="43560" y="57590"/>
                </a:lnTo>
                <a:lnTo>
                  <a:pt x="43560" y="57600"/>
                </a:lnTo>
                <a:lnTo>
                  <a:pt x="43560" y="57610"/>
                </a:lnTo>
                <a:lnTo>
                  <a:pt x="43570" y="57620"/>
                </a:lnTo>
                <a:lnTo>
                  <a:pt x="43570" y="57630"/>
                </a:lnTo>
                <a:lnTo>
                  <a:pt x="43580" y="57630"/>
                </a:lnTo>
                <a:lnTo>
                  <a:pt x="43590" y="57640"/>
                </a:lnTo>
                <a:lnTo>
                  <a:pt x="43620" y="57670"/>
                </a:lnTo>
                <a:lnTo>
                  <a:pt x="43640" y="57680"/>
                </a:lnTo>
                <a:lnTo>
                  <a:pt x="43640" y="57690"/>
                </a:lnTo>
                <a:lnTo>
                  <a:pt x="43660" y="57710"/>
                </a:lnTo>
                <a:lnTo>
                  <a:pt x="43730" y="57780"/>
                </a:lnTo>
                <a:lnTo>
                  <a:pt x="43730" y="57790"/>
                </a:lnTo>
                <a:lnTo>
                  <a:pt x="43740" y="57800"/>
                </a:lnTo>
                <a:lnTo>
                  <a:pt x="43780" y="57820"/>
                </a:lnTo>
                <a:lnTo>
                  <a:pt x="43780" y="57830"/>
                </a:lnTo>
                <a:lnTo>
                  <a:pt x="43790" y="57840"/>
                </a:lnTo>
                <a:lnTo>
                  <a:pt x="43790" y="57850"/>
                </a:lnTo>
                <a:lnTo>
                  <a:pt x="43790" y="57860"/>
                </a:lnTo>
                <a:lnTo>
                  <a:pt x="43800" y="57870"/>
                </a:lnTo>
                <a:lnTo>
                  <a:pt x="43820" y="57880"/>
                </a:lnTo>
                <a:lnTo>
                  <a:pt x="43830" y="57900"/>
                </a:lnTo>
                <a:lnTo>
                  <a:pt x="43850" y="57930"/>
                </a:lnTo>
                <a:lnTo>
                  <a:pt x="43890" y="57980"/>
                </a:lnTo>
                <a:lnTo>
                  <a:pt x="43890" y="57990"/>
                </a:lnTo>
                <a:lnTo>
                  <a:pt x="43900" y="58000"/>
                </a:lnTo>
                <a:lnTo>
                  <a:pt x="43900" y="58010"/>
                </a:lnTo>
                <a:lnTo>
                  <a:pt x="43910" y="58020"/>
                </a:lnTo>
                <a:lnTo>
                  <a:pt x="43940" y="58060"/>
                </a:lnTo>
                <a:lnTo>
                  <a:pt x="43950" y="58070"/>
                </a:lnTo>
                <a:lnTo>
                  <a:pt x="43950" y="58080"/>
                </a:lnTo>
                <a:lnTo>
                  <a:pt x="43950" y="58090"/>
                </a:lnTo>
                <a:lnTo>
                  <a:pt x="43950" y="58100"/>
                </a:lnTo>
                <a:lnTo>
                  <a:pt x="43960" y="58100"/>
                </a:lnTo>
                <a:lnTo>
                  <a:pt x="43970" y="58100"/>
                </a:lnTo>
                <a:lnTo>
                  <a:pt x="43990" y="58100"/>
                </a:lnTo>
                <a:lnTo>
                  <a:pt x="44010" y="58100"/>
                </a:lnTo>
                <a:lnTo>
                  <a:pt x="44020" y="58110"/>
                </a:lnTo>
                <a:lnTo>
                  <a:pt x="44040" y="58120"/>
                </a:lnTo>
                <a:lnTo>
                  <a:pt x="44050" y="58130"/>
                </a:lnTo>
                <a:lnTo>
                  <a:pt x="44070" y="58160"/>
                </a:lnTo>
                <a:lnTo>
                  <a:pt x="44080" y="58170"/>
                </a:lnTo>
                <a:lnTo>
                  <a:pt x="44080" y="58180"/>
                </a:lnTo>
                <a:lnTo>
                  <a:pt x="44080" y="58190"/>
                </a:lnTo>
                <a:lnTo>
                  <a:pt x="44080" y="58200"/>
                </a:lnTo>
                <a:lnTo>
                  <a:pt x="44080" y="58210"/>
                </a:lnTo>
                <a:lnTo>
                  <a:pt x="44080" y="58220"/>
                </a:lnTo>
                <a:lnTo>
                  <a:pt x="44070" y="58240"/>
                </a:lnTo>
                <a:lnTo>
                  <a:pt x="44060" y="58250"/>
                </a:lnTo>
                <a:lnTo>
                  <a:pt x="44050" y="58250"/>
                </a:lnTo>
                <a:lnTo>
                  <a:pt x="44020" y="58260"/>
                </a:lnTo>
                <a:lnTo>
                  <a:pt x="43930" y="58290"/>
                </a:lnTo>
                <a:lnTo>
                  <a:pt x="43920" y="58290"/>
                </a:lnTo>
                <a:lnTo>
                  <a:pt x="43920" y="58280"/>
                </a:lnTo>
                <a:lnTo>
                  <a:pt x="43920" y="58270"/>
                </a:lnTo>
                <a:lnTo>
                  <a:pt x="43920" y="58260"/>
                </a:lnTo>
                <a:lnTo>
                  <a:pt x="43920" y="58250"/>
                </a:lnTo>
                <a:lnTo>
                  <a:pt x="43870" y="58210"/>
                </a:lnTo>
                <a:lnTo>
                  <a:pt x="43860" y="58210"/>
                </a:lnTo>
                <a:lnTo>
                  <a:pt x="43850" y="58210"/>
                </a:lnTo>
                <a:lnTo>
                  <a:pt x="43850" y="58220"/>
                </a:lnTo>
                <a:lnTo>
                  <a:pt x="43850" y="58230"/>
                </a:lnTo>
                <a:lnTo>
                  <a:pt x="43850" y="58240"/>
                </a:lnTo>
                <a:lnTo>
                  <a:pt x="43850" y="58250"/>
                </a:lnTo>
                <a:lnTo>
                  <a:pt x="43850" y="58260"/>
                </a:lnTo>
                <a:lnTo>
                  <a:pt x="43850" y="58270"/>
                </a:lnTo>
                <a:lnTo>
                  <a:pt x="43850" y="58280"/>
                </a:lnTo>
                <a:lnTo>
                  <a:pt x="43860" y="58290"/>
                </a:lnTo>
                <a:lnTo>
                  <a:pt x="43860" y="58300"/>
                </a:lnTo>
                <a:lnTo>
                  <a:pt x="43850" y="58310"/>
                </a:lnTo>
                <a:lnTo>
                  <a:pt x="43830" y="58330"/>
                </a:lnTo>
                <a:lnTo>
                  <a:pt x="43820" y="58330"/>
                </a:lnTo>
                <a:lnTo>
                  <a:pt x="43800" y="58330"/>
                </a:lnTo>
                <a:lnTo>
                  <a:pt x="43800" y="58340"/>
                </a:lnTo>
                <a:lnTo>
                  <a:pt x="43790" y="58340"/>
                </a:lnTo>
                <a:lnTo>
                  <a:pt x="43780" y="58350"/>
                </a:lnTo>
                <a:lnTo>
                  <a:pt x="43780" y="58370"/>
                </a:lnTo>
                <a:lnTo>
                  <a:pt x="43780" y="58380"/>
                </a:lnTo>
                <a:lnTo>
                  <a:pt x="43780" y="58390"/>
                </a:lnTo>
                <a:lnTo>
                  <a:pt x="43760" y="58400"/>
                </a:lnTo>
                <a:lnTo>
                  <a:pt x="43750" y="58410"/>
                </a:lnTo>
                <a:lnTo>
                  <a:pt x="43750" y="58420"/>
                </a:lnTo>
                <a:lnTo>
                  <a:pt x="43760" y="58430"/>
                </a:lnTo>
                <a:lnTo>
                  <a:pt x="43760" y="58440"/>
                </a:lnTo>
                <a:lnTo>
                  <a:pt x="43750" y="58440"/>
                </a:lnTo>
                <a:lnTo>
                  <a:pt x="43750" y="58450"/>
                </a:lnTo>
                <a:lnTo>
                  <a:pt x="43750" y="58460"/>
                </a:lnTo>
                <a:lnTo>
                  <a:pt x="43750" y="58470"/>
                </a:lnTo>
                <a:lnTo>
                  <a:pt x="43780" y="58480"/>
                </a:lnTo>
                <a:lnTo>
                  <a:pt x="43790" y="58490"/>
                </a:lnTo>
                <a:lnTo>
                  <a:pt x="43790" y="58480"/>
                </a:lnTo>
                <a:lnTo>
                  <a:pt x="43800" y="58480"/>
                </a:lnTo>
                <a:lnTo>
                  <a:pt x="43800" y="58470"/>
                </a:lnTo>
                <a:lnTo>
                  <a:pt x="43810" y="58460"/>
                </a:lnTo>
                <a:lnTo>
                  <a:pt x="43820" y="58460"/>
                </a:lnTo>
                <a:lnTo>
                  <a:pt x="43850" y="58460"/>
                </a:lnTo>
                <a:lnTo>
                  <a:pt x="43850" y="58470"/>
                </a:lnTo>
                <a:lnTo>
                  <a:pt x="43860" y="58470"/>
                </a:lnTo>
                <a:lnTo>
                  <a:pt x="43860" y="58480"/>
                </a:lnTo>
                <a:lnTo>
                  <a:pt x="43860" y="58490"/>
                </a:lnTo>
                <a:lnTo>
                  <a:pt x="43860" y="58530"/>
                </a:lnTo>
                <a:lnTo>
                  <a:pt x="43860" y="58540"/>
                </a:lnTo>
                <a:lnTo>
                  <a:pt x="43860" y="58550"/>
                </a:lnTo>
                <a:lnTo>
                  <a:pt x="43870" y="58560"/>
                </a:lnTo>
                <a:lnTo>
                  <a:pt x="43880" y="58560"/>
                </a:lnTo>
                <a:lnTo>
                  <a:pt x="43900" y="58560"/>
                </a:lnTo>
                <a:lnTo>
                  <a:pt x="43900" y="58570"/>
                </a:lnTo>
                <a:lnTo>
                  <a:pt x="43910" y="58570"/>
                </a:lnTo>
                <a:lnTo>
                  <a:pt x="43900" y="58580"/>
                </a:lnTo>
                <a:lnTo>
                  <a:pt x="43900" y="58590"/>
                </a:lnTo>
                <a:lnTo>
                  <a:pt x="43900" y="58600"/>
                </a:lnTo>
                <a:lnTo>
                  <a:pt x="43880" y="58620"/>
                </a:lnTo>
                <a:lnTo>
                  <a:pt x="43880" y="58630"/>
                </a:lnTo>
                <a:lnTo>
                  <a:pt x="43880" y="58640"/>
                </a:lnTo>
                <a:lnTo>
                  <a:pt x="43890" y="58650"/>
                </a:lnTo>
                <a:lnTo>
                  <a:pt x="43900" y="58650"/>
                </a:lnTo>
                <a:lnTo>
                  <a:pt x="43900" y="58660"/>
                </a:lnTo>
                <a:lnTo>
                  <a:pt x="43910" y="58660"/>
                </a:lnTo>
                <a:lnTo>
                  <a:pt x="43910" y="58670"/>
                </a:lnTo>
                <a:lnTo>
                  <a:pt x="43920" y="58690"/>
                </a:lnTo>
                <a:lnTo>
                  <a:pt x="43910" y="58700"/>
                </a:lnTo>
                <a:lnTo>
                  <a:pt x="43910" y="58720"/>
                </a:lnTo>
                <a:lnTo>
                  <a:pt x="43900" y="58720"/>
                </a:lnTo>
                <a:lnTo>
                  <a:pt x="43900" y="58730"/>
                </a:lnTo>
                <a:lnTo>
                  <a:pt x="43910" y="58740"/>
                </a:lnTo>
                <a:lnTo>
                  <a:pt x="43930" y="5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