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Dagestan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Dagestan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6390" y="65510"/>
                </a:moveTo>
                <a:lnTo>
                  <a:pt x="16410" y="65510"/>
                </a:lnTo>
                <a:lnTo>
                  <a:pt x="16430" y="65510"/>
                </a:lnTo>
                <a:lnTo>
                  <a:pt x="16430" y="65500"/>
                </a:lnTo>
                <a:lnTo>
                  <a:pt x="16440" y="65500"/>
                </a:lnTo>
                <a:lnTo>
                  <a:pt x="16450" y="65490"/>
                </a:lnTo>
                <a:lnTo>
                  <a:pt x="16460" y="65490"/>
                </a:lnTo>
                <a:lnTo>
                  <a:pt x="16470" y="65470"/>
                </a:lnTo>
                <a:lnTo>
                  <a:pt x="16520" y="65430"/>
                </a:lnTo>
                <a:lnTo>
                  <a:pt x="16520" y="65420"/>
                </a:lnTo>
                <a:lnTo>
                  <a:pt x="16530" y="65420"/>
                </a:lnTo>
                <a:lnTo>
                  <a:pt x="16530" y="65410"/>
                </a:lnTo>
                <a:lnTo>
                  <a:pt x="16530" y="65400"/>
                </a:lnTo>
                <a:lnTo>
                  <a:pt x="16530" y="65390"/>
                </a:lnTo>
                <a:lnTo>
                  <a:pt x="16540" y="65390"/>
                </a:lnTo>
                <a:lnTo>
                  <a:pt x="16550" y="65410"/>
                </a:lnTo>
                <a:lnTo>
                  <a:pt x="16560" y="65410"/>
                </a:lnTo>
                <a:lnTo>
                  <a:pt x="16570" y="65410"/>
                </a:lnTo>
                <a:lnTo>
                  <a:pt x="16570" y="65400"/>
                </a:lnTo>
                <a:lnTo>
                  <a:pt x="16570" y="65390"/>
                </a:lnTo>
                <a:lnTo>
                  <a:pt x="16570" y="65360"/>
                </a:lnTo>
                <a:lnTo>
                  <a:pt x="16580" y="65330"/>
                </a:lnTo>
                <a:lnTo>
                  <a:pt x="16590" y="65330"/>
                </a:lnTo>
                <a:lnTo>
                  <a:pt x="16610" y="65310"/>
                </a:lnTo>
                <a:lnTo>
                  <a:pt x="16620" y="65300"/>
                </a:lnTo>
                <a:lnTo>
                  <a:pt x="16650" y="65300"/>
                </a:lnTo>
                <a:lnTo>
                  <a:pt x="16660" y="65300"/>
                </a:lnTo>
                <a:lnTo>
                  <a:pt x="16660" y="65290"/>
                </a:lnTo>
                <a:lnTo>
                  <a:pt x="16670" y="65290"/>
                </a:lnTo>
                <a:lnTo>
                  <a:pt x="16670" y="65280"/>
                </a:lnTo>
                <a:lnTo>
                  <a:pt x="16670" y="65270"/>
                </a:lnTo>
                <a:lnTo>
                  <a:pt x="16670" y="65260"/>
                </a:lnTo>
                <a:lnTo>
                  <a:pt x="16660" y="65250"/>
                </a:lnTo>
                <a:lnTo>
                  <a:pt x="16660" y="65240"/>
                </a:lnTo>
                <a:lnTo>
                  <a:pt x="16650" y="65230"/>
                </a:lnTo>
                <a:lnTo>
                  <a:pt x="16640" y="65230"/>
                </a:lnTo>
                <a:lnTo>
                  <a:pt x="16640" y="65220"/>
                </a:lnTo>
                <a:lnTo>
                  <a:pt x="16640" y="65210"/>
                </a:lnTo>
                <a:lnTo>
                  <a:pt x="16630" y="65210"/>
                </a:lnTo>
                <a:lnTo>
                  <a:pt x="16630" y="65200"/>
                </a:lnTo>
                <a:lnTo>
                  <a:pt x="16630" y="65190"/>
                </a:lnTo>
                <a:lnTo>
                  <a:pt x="16640" y="65190"/>
                </a:lnTo>
                <a:lnTo>
                  <a:pt x="16660" y="65170"/>
                </a:lnTo>
                <a:lnTo>
                  <a:pt x="16670" y="65150"/>
                </a:lnTo>
                <a:lnTo>
                  <a:pt x="16680" y="65140"/>
                </a:lnTo>
                <a:lnTo>
                  <a:pt x="16690" y="65140"/>
                </a:lnTo>
                <a:lnTo>
                  <a:pt x="16700" y="65140"/>
                </a:lnTo>
                <a:lnTo>
                  <a:pt x="16700" y="65150"/>
                </a:lnTo>
                <a:lnTo>
                  <a:pt x="16710" y="65160"/>
                </a:lnTo>
                <a:lnTo>
                  <a:pt x="16710" y="65170"/>
                </a:lnTo>
                <a:lnTo>
                  <a:pt x="16720" y="65170"/>
                </a:lnTo>
                <a:lnTo>
                  <a:pt x="16740" y="65170"/>
                </a:lnTo>
                <a:lnTo>
                  <a:pt x="16750" y="65170"/>
                </a:lnTo>
                <a:lnTo>
                  <a:pt x="16760" y="65160"/>
                </a:lnTo>
                <a:lnTo>
                  <a:pt x="16760" y="65150"/>
                </a:lnTo>
                <a:lnTo>
                  <a:pt x="16770" y="65140"/>
                </a:lnTo>
                <a:lnTo>
                  <a:pt x="16780" y="65150"/>
                </a:lnTo>
                <a:lnTo>
                  <a:pt x="16780" y="65160"/>
                </a:lnTo>
                <a:lnTo>
                  <a:pt x="16800" y="65170"/>
                </a:lnTo>
                <a:lnTo>
                  <a:pt x="16820" y="65170"/>
                </a:lnTo>
                <a:lnTo>
                  <a:pt x="16830" y="65160"/>
                </a:lnTo>
                <a:lnTo>
                  <a:pt x="16850" y="65150"/>
                </a:lnTo>
                <a:lnTo>
                  <a:pt x="16860" y="65130"/>
                </a:lnTo>
                <a:lnTo>
                  <a:pt x="16870" y="65130"/>
                </a:lnTo>
                <a:lnTo>
                  <a:pt x="16890" y="65120"/>
                </a:lnTo>
                <a:lnTo>
                  <a:pt x="16890" y="65110"/>
                </a:lnTo>
                <a:lnTo>
                  <a:pt x="16900" y="65110"/>
                </a:lnTo>
                <a:lnTo>
                  <a:pt x="16890" y="65100"/>
                </a:lnTo>
                <a:lnTo>
                  <a:pt x="16890" y="65090"/>
                </a:lnTo>
                <a:lnTo>
                  <a:pt x="16870" y="65080"/>
                </a:lnTo>
                <a:lnTo>
                  <a:pt x="16870" y="65070"/>
                </a:lnTo>
                <a:lnTo>
                  <a:pt x="16860" y="65060"/>
                </a:lnTo>
                <a:lnTo>
                  <a:pt x="16860" y="65050"/>
                </a:lnTo>
                <a:lnTo>
                  <a:pt x="16870" y="65050"/>
                </a:lnTo>
                <a:lnTo>
                  <a:pt x="16870" y="65040"/>
                </a:lnTo>
                <a:lnTo>
                  <a:pt x="16880" y="65030"/>
                </a:lnTo>
                <a:lnTo>
                  <a:pt x="16890" y="65030"/>
                </a:lnTo>
                <a:lnTo>
                  <a:pt x="16890" y="65020"/>
                </a:lnTo>
                <a:lnTo>
                  <a:pt x="16900" y="65010"/>
                </a:lnTo>
                <a:lnTo>
                  <a:pt x="16900" y="65000"/>
                </a:lnTo>
                <a:lnTo>
                  <a:pt x="16890" y="65000"/>
                </a:lnTo>
                <a:lnTo>
                  <a:pt x="16890" y="64990"/>
                </a:lnTo>
                <a:lnTo>
                  <a:pt x="16880" y="64980"/>
                </a:lnTo>
                <a:lnTo>
                  <a:pt x="16850" y="65000"/>
                </a:lnTo>
                <a:lnTo>
                  <a:pt x="16830" y="65000"/>
                </a:lnTo>
                <a:lnTo>
                  <a:pt x="16820" y="64980"/>
                </a:lnTo>
                <a:lnTo>
                  <a:pt x="16810" y="64970"/>
                </a:lnTo>
                <a:lnTo>
                  <a:pt x="16810" y="64960"/>
                </a:lnTo>
                <a:lnTo>
                  <a:pt x="16810" y="64950"/>
                </a:lnTo>
                <a:lnTo>
                  <a:pt x="16810" y="64940"/>
                </a:lnTo>
                <a:lnTo>
                  <a:pt x="16820" y="64930"/>
                </a:lnTo>
                <a:lnTo>
                  <a:pt x="16830" y="64930"/>
                </a:lnTo>
                <a:lnTo>
                  <a:pt x="16840" y="64920"/>
                </a:lnTo>
                <a:lnTo>
                  <a:pt x="16840" y="64910"/>
                </a:lnTo>
                <a:lnTo>
                  <a:pt x="16840" y="64900"/>
                </a:lnTo>
                <a:lnTo>
                  <a:pt x="16840" y="64890"/>
                </a:lnTo>
                <a:lnTo>
                  <a:pt x="16830" y="64880"/>
                </a:lnTo>
                <a:lnTo>
                  <a:pt x="16810" y="64870"/>
                </a:lnTo>
                <a:lnTo>
                  <a:pt x="16820" y="64830"/>
                </a:lnTo>
                <a:lnTo>
                  <a:pt x="16830" y="64810"/>
                </a:lnTo>
                <a:lnTo>
                  <a:pt x="16830" y="64800"/>
                </a:lnTo>
                <a:lnTo>
                  <a:pt x="16820" y="64790"/>
                </a:lnTo>
                <a:lnTo>
                  <a:pt x="16810" y="64780"/>
                </a:lnTo>
                <a:lnTo>
                  <a:pt x="16810" y="64770"/>
                </a:lnTo>
                <a:lnTo>
                  <a:pt x="16790" y="64760"/>
                </a:lnTo>
                <a:lnTo>
                  <a:pt x="16780" y="64750"/>
                </a:lnTo>
                <a:lnTo>
                  <a:pt x="16790" y="64740"/>
                </a:lnTo>
                <a:lnTo>
                  <a:pt x="16790" y="64730"/>
                </a:lnTo>
                <a:lnTo>
                  <a:pt x="16790" y="64720"/>
                </a:lnTo>
                <a:lnTo>
                  <a:pt x="16780" y="64720"/>
                </a:lnTo>
                <a:lnTo>
                  <a:pt x="16770" y="64720"/>
                </a:lnTo>
                <a:lnTo>
                  <a:pt x="16770" y="64710"/>
                </a:lnTo>
                <a:lnTo>
                  <a:pt x="16760" y="64700"/>
                </a:lnTo>
                <a:lnTo>
                  <a:pt x="16760" y="64690"/>
                </a:lnTo>
                <a:lnTo>
                  <a:pt x="16770" y="64680"/>
                </a:lnTo>
                <a:lnTo>
                  <a:pt x="16770" y="64670"/>
                </a:lnTo>
                <a:lnTo>
                  <a:pt x="16800" y="64650"/>
                </a:lnTo>
                <a:lnTo>
                  <a:pt x="16810" y="64650"/>
                </a:lnTo>
                <a:lnTo>
                  <a:pt x="16810" y="64630"/>
                </a:lnTo>
                <a:lnTo>
                  <a:pt x="16830" y="64590"/>
                </a:lnTo>
                <a:lnTo>
                  <a:pt x="16840" y="64580"/>
                </a:lnTo>
                <a:lnTo>
                  <a:pt x="16840" y="64560"/>
                </a:lnTo>
                <a:lnTo>
                  <a:pt x="16830" y="64550"/>
                </a:lnTo>
                <a:lnTo>
                  <a:pt x="16840" y="64540"/>
                </a:lnTo>
                <a:lnTo>
                  <a:pt x="16860" y="64480"/>
                </a:lnTo>
                <a:lnTo>
                  <a:pt x="16860" y="64470"/>
                </a:lnTo>
                <a:lnTo>
                  <a:pt x="16870" y="64470"/>
                </a:lnTo>
                <a:lnTo>
                  <a:pt x="16880" y="64460"/>
                </a:lnTo>
                <a:lnTo>
                  <a:pt x="16890" y="64450"/>
                </a:lnTo>
                <a:lnTo>
                  <a:pt x="16910" y="64410"/>
                </a:lnTo>
                <a:lnTo>
                  <a:pt x="16920" y="64390"/>
                </a:lnTo>
                <a:lnTo>
                  <a:pt x="16930" y="64390"/>
                </a:lnTo>
                <a:lnTo>
                  <a:pt x="16950" y="64390"/>
                </a:lnTo>
                <a:lnTo>
                  <a:pt x="16970" y="64380"/>
                </a:lnTo>
                <a:lnTo>
                  <a:pt x="16980" y="64370"/>
                </a:lnTo>
                <a:lnTo>
                  <a:pt x="16980" y="64360"/>
                </a:lnTo>
                <a:lnTo>
                  <a:pt x="16980" y="64350"/>
                </a:lnTo>
                <a:lnTo>
                  <a:pt x="16950" y="64350"/>
                </a:lnTo>
                <a:lnTo>
                  <a:pt x="16940" y="64340"/>
                </a:lnTo>
                <a:lnTo>
                  <a:pt x="16940" y="64330"/>
                </a:lnTo>
                <a:lnTo>
                  <a:pt x="16940" y="64320"/>
                </a:lnTo>
                <a:lnTo>
                  <a:pt x="16920" y="64310"/>
                </a:lnTo>
                <a:lnTo>
                  <a:pt x="16910" y="64300"/>
                </a:lnTo>
                <a:lnTo>
                  <a:pt x="16900" y="64310"/>
                </a:lnTo>
                <a:lnTo>
                  <a:pt x="16890" y="64310"/>
                </a:lnTo>
                <a:lnTo>
                  <a:pt x="16880" y="64310"/>
                </a:lnTo>
                <a:lnTo>
                  <a:pt x="16850" y="64300"/>
                </a:lnTo>
                <a:lnTo>
                  <a:pt x="16840" y="64300"/>
                </a:lnTo>
                <a:lnTo>
                  <a:pt x="16840" y="64290"/>
                </a:lnTo>
                <a:lnTo>
                  <a:pt x="16840" y="64280"/>
                </a:lnTo>
                <a:lnTo>
                  <a:pt x="16850" y="64240"/>
                </a:lnTo>
                <a:lnTo>
                  <a:pt x="16850" y="64230"/>
                </a:lnTo>
                <a:lnTo>
                  <a:pt x="16840" y="64220"/>
                </a:lnTo>
                <a:lnTo>
                  <a:pt x="16830" y="64200"/>
                </a:lnTo>
                <a:lnTo>
                  <a:pt x="16820" y="64200"/>
                </a:lnTo>
                <a:lnTo>
                  <a:pt x="16780" y="64200"/>
                </a:lnTo>
                <a:lnTo>
                  <a:pt x="16770" y="64200"/>
                </a:lnTo>
                <a:lnTo>
                  <a:pt x="16770" y="64210"/>
                </a:lnTo>
                <a:lnTo>
                  <a:pt x="16770" y="64220"/>
                </a:lnTo>
                <a:lnTo>
                  <a:pt x="16750" y="64230"/>
                </a:lnTo>
                <a:lnTo>
                  <a:pt x="16720" y="64240"/>
                </a:lnTo>
                <a:lnTo>
                  <a:pt x="16710" y="64250"/>
                </a:lnTo>
                <a:lnTo>
                  <a:pt x="16710" y="64270"/>
                </a:lnTo>
                <a:lnTo>
                  <a:pt x="16710" y="64280"/>
                </a:lnTo>
                <a:lnTo>
                  <a:pt x="16710" y="64290"/>
                </a:lnTo>
                <a:lnTo>
                  <a:pt x="16700" y="64310"/>
                </a:lnTo>
                <a:lnTo>
                  <a:pt x="16690" y="64320"/>
                </a:lnTo>
                <a:lnTo>
                  <a:pt x="16680" y="64330"/>
                </a:lnTo>
                <a:lnTo>
                  <a:pt x="16630" y="64320"/>
                </a:lnTo>
                <a:lnTo>
                  <a:pt x="16620" y="64320"/>
                </a:lnTo>
                <a:lnTo>
                  <a:pt x="16610" y="64320"/>
                </a:lnTo>
                <a:lnTo>
                  <a:pt x="16610" y="64330"/>
                </a:lnTo>
                <a:lnTo>
                  <a:pt x="16610" y="64340"/>
                </a:lnTo>
                <a:lnTo>
                  <a:pt x="16600" y="64350"/>
                </a:lnTo>
                <a:lnTo>
                  <a:pt x="16590" y="64350"/>
                </a:lnTo>
                <a:lnTo>
                  <a:pt x="16580" y="64350"/>
                </a:lnTo>
                <a:lnTo>
                  <a:pt x="16580" y="64340"/>
                </a:lnTo>
                <a:lnTo>
                  <a:pt x="16570" y="64300"/>
                </a:lnTo>
                <a:lnTo>
                  <a:pt x="16570" y="64290"/>
                </a:lnTo>
                <a:lnTo>
                  <a:pt x="16580" y="64290"/>
                </a:lnTo>
                <a:lnTo>
                  <a:pt x="16580" y="64280"/>
                </a:lnTo>
                <a:lnTo>
                  <a:pt x="16590" y="64280"/>
                </a:lnTo>
                <a:lnTo>
                  <a:pt x="16590" y="64270"/>
                </a:lnTo>
                <a:lnTo>
                  <a:pt x="16590" y="64260"/>
                </a:lnTo>
                <a:lnTo>
                  <a:pt x="16590" y="64250"/>
                </a:lnTo>
                <a:lnTo>
                  <a:pt x="16510" y="64230"/>
                </a:lnTo>
                <a:lnTo>
                  <a:pt x="16480" y="64220"/>
                </a:lnTo>
                <a:lnTo>
                  <a:pt x="16450" y="64210"/>
                </a:lnTo>
                <a:lnTo>
                  <a:pt x="16440" y="64210"/>
                </a:lnTo>
                <a:lnTo>
                  <a:pt x="16430" y="64210"/>
                </a:lnTo>
                <a:lnTo>
                  <a:pt x="16430" y="64220"/>
                </a:lnTo>
                <a:lnTo>
                  <a:pt x="16420" y="64230"/>
                </a:lnTo>
                <a:lnTo>
                  <a:pt x="16410" y="64230"/>
                </a:lnTo>
                <a:lnTo>
                  <a:pt x="16390" y="64240"/>
                </a:lnTo>
                <a:lnTo>
                  <a:pt x="16380" y="64230"/>
                </a:lnTo>
                <a:lnTo>
                  <a:pt x="16370" y="64230"/>
                </a:lnTo>
                <a:lnTo>
                  <a:pt x="16360" y="64220"/>
                </a:lnTo>
                <a:lnTo>
                  <a:pt x="16350" y="64210"/>
                </a:lnTo>
                <a:lnTo>
                  <a:pt x="16290" y="64200"/>
                </a:lnTo>
                <a:lnTo>
                  <a:pt x="16270" y="64200"/>
                </a:lnTo>
                <a:lnTo>
                  <a:pt x="16250" y="64180"/>
                </a:lnTo>
                <a:lnTo>
                  <a:pt x="16250" y="64100"/>
                </a:lnTo>
                <a:lnTo>
                  <a:pt x="16250" y="64080"/>
                </a:lnTo>
                <a:lnTo>
                  <a:pt x="16250" y="64070"/>
                </a:lnTo>
                <a:lnTo>
                  <a:pt x="16260" y="64060"/>
                </a:lnTo>
                <a:lnTo>
                  <a:pt x="16260" y="64050"/>
                </a:lnTo>
                <a:lnTo>
                  <a:pt x="16260" y="64040"/>
                </a:lnTo>
                <a:lnTo>
                  <a:pt x="16250" y="64030"/>
                </a:lnTo>
                <a:lnTo>
                  <a:pt x="16140" y="64020"/>
                </a:lnTo>
                <a:lnTo>
                  <a:pt x="16130" y="64030"/>
                </a:lnTo>
                <a:lnTo>
                  <a:pt x="16120" y="64030"/>
                </a:lnTo>
                <a:lnTo>
                  <a:pt x="16120" y="64040"/>
                </a:lnTo>
                <a:lnTo>
                  <a:pt x="16110" y="64030"/>
                </a:lnTo>
                <a:lnTo>
                  <a:pt x="16100" y="64030"/>
                </a:lnTo>
                <a:lnTo>
                  <a:pt x="16100" y="64020"/>
                </a:lnTo>
                <a:lnTo>
                  <a:pt x="16090" y="64020"/>
                </a:lnTo>
                <a:lnTo>
                  <a:pt x="16010" y="64020"/>
                </a:lnTo>
                <a:lnTo>
                  <a:pt x="16000" y="64020"/>
                </a:lnTo>
                <a:lnTo>
                  <a:pt x="16000" y="64010"/>
                </a:lnTo>
                <a:lnTo>
                  <a:pt x="16000" y="63990"/>
                </a:lnTo>
                <a:lnTo>
                  <a:pt x="16010" y="63960"/>
                </a:lnTo>
                <a:lnTo>
                  <a:pt x="16050" y="63960"/>
                </a:lnTo>
                <a:lnTo>
                  <a:pt x="16090" y="63940"/>
                </a:lnTo>
                <a:lnTo>
                  <a:pt x="16160" y="63930"/>
                </a:lnTo>
                <a:lnTo>
                  <a:pt x="16180" y="63920"/>
                </a:lnTo>
                <a:lnTo>
                  <a:pt x="16210" y="63870"/>
                </a:lnTo>
                <a:lnTo>
                  <a:pt x="16210" y="63860"/>
                </a:lnTo>
                <a:lnTo>
                  <a:pt x="16210" y="63850"/>
                </a:lnTo>
                <a:lnTo>
                  <a:pt x="16210" y="63840"/>
                </a:lnTo>
                <a:lnTo>
                  <a:pt x="16200" y="63840"/>
                </a:lnTo>
                <a:lnTo>
                  <a:pt x="16190" y="63820"/>
                </a:lnTo>
                <a:lnTo>
                  <a:pt x="16190" y="63810"/>
                </a:lnTo>
                <a:lnTo>
                  <a:pt x="16180" y="63810"/>
                </a:lnTo>
                <a:lnTo>
                  <a:pt x="16080" y="63790"/>
                </a:lnTo>
                <a:lnTo>
                  <a:pt x="16070" y="63790"/>
                </a:lnTo>
                <a:lnTo>
                  <a:pt x="16070" y="63780"/>
                </a:lnTo>
                <a:lnTo>
                  <a:pt x="16070" y="63770"/>
                </a:lnTo>
                <a:lnTo>
                  <a:pt x="16080" y="63750"/>
                </a:lnTo>
                <a:lnTo>
                  <a:pt x="16080" y="63740"/>
                </a:lnTo>
                <a:lnTo>
                  <a:pt x="16080" y="63730"/>
                </a:lnTo>
                <a:lnTo>
                  <a:pt x="16100" y="63730"/>
                </a:lnTo>
                <a:lnTo>
                  <a:pt x="16100" y="63720"/>
                </a:lnTo>
                <a:lnTo>
                  <a:pt x="16100" y="63710"/>
                </a:lnTo>
                <a:lnTo>
                  <a:pt x="16090" y="63710"/>
                </a:lnTo>
                <a:lnTo>
                  <a:pt x="16090" y="63700"/>
                </a:lnTo>
                <a:lnTo>
                  <a:pt x="16090" y="63690"/>
                </a:lnTo>
                <a:lnTo>
                  <a:pt x="16100" y="63680"/>
                </a:lnTo>
                <a:lnTo>
                  <a:pt x="16110" y="63670"/>
                </a:lnTo>
                <a:lnTo>
                  <a:pt x="16140" y="63670"/>
                </a:lnTo>
                <a:lnTo>
                  <a:pt x="16150" y="63670"/>
                </a:lnTo>
                <a:lnTo>
                  <a:pt x="16160" y="63650"/>
                </a:lnTo>
                <a:lnTo>
                  <a:pt x="16170" y="63650"/>
                </a:lnTo>
                <a:lnTo>
                  <a:pt x="16190" y="63660"/>
                </a:lnTo>
                <a:lnTo>
                  <a:pt x="16200" y="63660"/>
                </a:lnTo>
                <a:lnTo>
                  <a:pt x="16200" y="63650"/>
                </a:lnTo>
                <a:lnTo>
                  <a:pt x="16310" y="63520"/>
                </a:lnTo>
                <a:lnTo>
                  <a:pt x="16340" y="63490"/>
                </a:lnTo>
                <a:lnTo>
                  <a:pt x="16340" y="63480"/>
                </a:lnTo>
                <a:lnTo>
                  <a:pt x="16340" y="63460"/>
                </a:lnTo>
                <a:lnTo>
                  <a:pt x="16320" y="63410"/>
                </a:lnTo>
                <a:lnTo>
                  <a:pt x="16320" y="63400"/>
                </a:lnTo>
                <a:lnTo>
                  <a:pt x="16340" y="63390"/>
                </a:lnTo>
                <a:lnTo>
                  <a:pt x="16370" y="63340"/>
                </a:lnTo>
                <a:lnTo>
                  <a:pt x="16470" y="63320"/>
                </a:lnTo>
                <a:lnTo>
                  <a:pt x="16500" y="63330"/>
                </a:lnTo>
                <a:lnTo>
                  <a:pt x="16520" y="63330"/>
                </a:lnTo>
                <a:lnTo>
                  <a:pt x="16560" y="63330"/>
                </a:lnTo>
                <a:lnTo>
                  <a:pt x="16600" y="63340"/>
                </a:lnTo>
                <a:lnTo>
                  <a:pt x="16620" y="63350"/>
                </a:lnTo>
                <a:lnTo>
                  <a:pt x="16670" y="63350"/>
                </a:lnTo>
                <a:lnTo>
                  <a:pt x="16830" y="63370"/>
                </a:lnTo>
                <a:lnTo>
                  <a:pt x="16940" y="63420"/>
                </a:lnTo>
                <a:lnTo>
                  <a:pt x="17040" y="63480"/>
                </a:lnTo>
                <a:lnTo>
                  <a:pt x="17040" y="63490"/>
                </a:lnTo>
                <a:lnTo>
                  <a:pt x="17050" y="63490"/>
                </a:lnTo>
                <a:lnTo>
                  <a:pt x="17050" y="63500"/>
                </a:lnTo>
                <a:lnTo>
                  <a:pt x="17050" y="63510"/>
                </a:lnTo>
                <a:lnTo>
                  <a:pt x="17050" y="63520"/>
                </a:lnTo>
                <a:lnTo>
                  <a:pt x="17060" y="63530"/>
                </a:lnTo>
                <a:lnTo>
                  <a:pt x="17060" y="63520"/>
                </a:lnTo>
                <a:lnTo>
                  <a:pt x="17070" y="63520"/>
                </a:lnTo>
                <a:lnTo>
                  <a:pt x="17090" y="63500"/>
                </a:lnTo>
                <a:lnTo>
                  <a:pt x="17100" y="63500"/>
                </a:lnTo>
                <a:lnTo>
                  <a:pt x="17110" y="63500"/>
                </a:lnTo>
                <a:lnTo>
                  <a:pt x="17110" y="63510"/>
                </a:lnTo>
                <a:lnTo>
                  <a:pt x="17120" y="63510"/>
                </a:lnTo>
                <a:lnTo>
                  <a:pt x="17120" y="63520"/>
                </a:lnTo>
                <a:lnTo>
                  <a:pt x="17120" y="63530"/>
                </a:lnTo>
                <a:lnTo>
                  <a:pt x="17110" y="63540"/>
                </a:lnTo>
                <a:lnTo>
                  <a:pt x="17100" y="63550"/>
                </a:lnTo>
                <a:lnTo>
                  <a:pt x="17090" y="63560"/>
                </a:lnTo>
                <a:lnTo>
                  <a:pt x="17090" y="63570"/>
                </a:lnTo>
                <a:lnTo>
                  <a:pt x="17080" y="63580"/>
                </a:lnTo>
                <a:lnTo>
                  <a:pt x="17050" y="63580"/>
                </a:lnTo>
                <a:lnTo>
                  <a:pt x="17040" y="63600"/>
                </a:lnTo>
                <a:lnTo>
                  <a:pt x="17030" y="63620"/>
                </a:lnTo>
                <a:lnTo>
                  <a:pt x="17010" y="63620"/>
                </a:lnTo>
                <a:lnTo>
                  <a:pt x="17010" y="63630"/>
                </a:lnTo>
                <a:lnTo>
                  <a:pt x="17000" y="63700"/>
                </a:lnTo>
                <a:lnTo>
                  <a:pt x="17010" y="63710"/>
                </a:lnTo>
                <a:lnTo>
                  <a:pt x="17010" y="63720"/>
                </a:lnTo>
                <a:lnTo>
                  <a:pt x="17000" y="63720"/>
                </a:lnTo>
                <a:lnTo>
                  <a:pt x="16990" y="63720"/>
                </a:lnTo>
                <a:lnTo>
                  <a:pt x="16980" y="63730"/>
                </a:lnTo>
                <a:lnTo>
                  <a:pt x="16990" y="63750"/>
                </a:lnTo>
                <a:lnTo>
                  <a:pt x="16990" y="63790"/>
                </a:lnTo>
                <a:lnTo>
                  <a:pt x="17000" y="63800"/>
                </a:lnTo>
                <a:lnTo>
                  <a:pt x="17000" y="63820"/>
                </a:lnTo>
                <a:lnTo>
                  <a:pt x="17020" y="63830"/>
                </a:lnTo>
                <a:lnTo>
                  <a:pt x="17030" y="63840"/>
                </a:lnTo>
                <a:lnTo>
                  <a:pt x="17040" y="63850"/>
                </a:lnTo>
                <a:lnTo>
                  <a:pt x="17070" y="63850"/>
                </a:lnTo>
                <a:lnTo>
                  <a:pt x="17080" y="63850"/>
                </a:lnTo>
                <a:lnTo>
                  <a:pt x="17090" y="63850"/>
                </a:lnTo>
                <a:lnTo>
                  <a:pt x="17190" y="63870"/>
                </a:lnTo>
                <a:lnTo>
                  <a:pt x="17200" y="63880"/>
                </a:lnTo>
                <a:lnTo>
                  <a:pt x="17210" y="63890"/>
                </a:lnTo>
                <a:lnTo>
                  <a:pt x="17220" y="63910"/>
                </a:lnTo>
                <a:lnTo>
                  <a:pt x="17230" y="63950"/>
                </a:lnTo>
                <a:lnTo>
                  <a:pt x="17230" y="63960"/>
                </a:lnTo>
                <a:lnTo>
                  <a:pt x="17240" y="63980"/>
                </a:lnTo>
                <a:lnTo>
                  <a:pt x="17250" y="63990"/>
                </a:lnTo>
                <a:lnTo>
                  <a:pt x="17260" y="64000"/>
                </a:lnTo>
                <a:lnTo>
                  <a:pt x="17270" y="64010"/>
                </a:lnTo>
                <a:lnTo>
                  <a:pt x="17280" y="64010"/>
                </a:lnTo>
                <a:lnTo>
                  <a:pt x="17290" y="64020"/>
                </a:lnTo>
                <a:lnTo>
                  <a:pt x="17300" y="64020"/>
                </a:lnTo>
                <a:lnTo>
                  <a:pt x="17300" y="64010"/>
                </a:lnTo>
                <a:lnTo>
                  <a:pt x="17320" y="64000"/>
                </a:lnTo>
                <a:lnTo>
                  <a:pt x="17320" y="63990"/>
                </a:lnTo>
                <a:lnTo>
                  <a:pt x="17340" y="64010"/>
                </a:lnTo>
                <a:lnTo>
                  <a:pt x="17350" y="64050"/>
                </a:lnTo>
                <a:lnTo>
                  <a:pt x="17370" y="64110"/>
                </a:lnTo>
                <a:lnTo>
                  <a:pt x="17380" y="64140"/>
                </a:lnTo>
                <a:lnTo>
                  <a:pt x="17390" y="64160"/>
                </a:lnTo>
                <a:lnTo>
                  <a:pt x="17400" y="64170"/>
                </a:lnTo>
                <a:lnTo>
                  <a:pt x="17410" y="64180"/>
                </a:lnTo>
                <a:lnTo>
                  <a:pt x="17430" y="64230"/>
                </a:lnTo>
                <a:lnTo>
                  <a:pt x="17440" y="64260"/>
                </a:lnTo>
                <a:lnTo>
                  <a:pt x="17450" y="64280"/>
                </a:lnTo>
                <a:lnTo>
                  <a:pt x="17450" y="64300"/>
                </a:lnTo>
                <a:lnTo>
                  <a:pt x="17460" y="64300"/>
                </a:lnTo>
                <a:lnTo>
                  <a:pt x="17470" y="64310"/>
                </a:lnTo>
                <a:lnTo>
                  <a:pt x="17470" y="64320"/>
                </a:lnTo>
                <a:lnTo>
                  <a:pt x="17460" y="64340"/>
                </a:lnTo>
                <a:lnTo>
                  <a:pt x="17460" y="64350"/>
                </a:lnTo>
                <a:lnTo>
                  <a:pt x="17470" y="64350"/>
                </a:lnTo>
                <a:lnTo>
                  <a:pt x="17480" y="64350"/>
                </a:lnTo>
                <a:lnTo>
                  <a:pt x="17490" y="64350"/>
                </a:lnTo>
                <a:lnTo>
                  <a:pt x="17490" y="64360"/>
                </a:lnTo>
                <a:lnTo>
                  <a:pt x="17500" y="64390"/>
                </a:lnTo>
                <a:lnTo>
                  <a:pt x="17500" y="64400"/>
                </a:lnTo>
                <a:lnTo>
                  <a:pt x="17480" y="64400"/>
                </a:lnTo>
                <a:lnTo>
                  <a:pt x="17470" y="64410"/>
                </a:lnTo>
                <a:lnTo>
                  <a:pt x="17470" y="64420"/>
                </a:lnTo>
                <a:lnTo>
                  <a:pt x="17460" y="64420"/>
                </a:lnTo>
                <a:lnTo>
                  <a:pt x="17460" y="64440"/>
                </a:lnTo>
                <a:lnTo>
                  <a:pt x="17470" y="64470"/>
                </a:lnTo>
                <a:lnTo>
                  <a:pt x="17460" y="64480"/>
                </a:lnTo>
                <a:lnTo>
                  <a:pt x="17450" y="64480"/>
                </a:lnTo>
                <a:lnTo>
                  <a:pt x="17440" y="64510"/>
                </a:lnTo>
                <a:lnTo>
                  <a:pt x="17430" y="64540"/>
                </a:lnTo>
                <a:lnTo>
                  <a:pt x="17420" y="64530"/>
                </a:lnTo>
                <a:lnTo>
                  <a:pt x="17420" y="64520"/>
                </a:lnTo>
                <a:lnTo>
                  <a:pt x="17410" y="64520"/>
                </a:lnTo>
                <a:lnTo>
                  <a:pt x="17410" y="64540"/>
                </a:lnTo>
                <a:lnTo>
                  <a:pt x="17420" y="64560"/>
                </a:lnTo>
                <a:lnTo>
                  <a:pt x="17420" y="64580"/>
                </a:lnTo>
                <a:lnTo>
                  <a:pt x="17430" y="64590"/>
                </a:lnTo>
                <a:lnTo>
                  <a:pt x="17440" y="64590"/>
                </a:lnTo>
                <a:lnTo>
                  <a:pt x="17440" y="64610"/>
                </a:lnTo>
                <a:lnTo>
                  <a:pt x="17440" y="64620"/>
                </a:lnTo>
                <a:lnTo>
                  <a:pt x="17450" y="64630"/>
                </a:lnTo>
                <a:lnTo>
                  <a:pt x="17470" y="64610"/>
                </a:lnTo>
                <a:lnTo>
                  <a:pt x="17480" y="64580"/>
                </a:lnTo>
                <a:lnTo>
                  <a:pt x="17480" y="64550"/>
                </a:lnTo>
                <a:lnTo>
                  <a:pt x="17480" y="64520"/>
                </a:lnTo>
                <a:lnTo>
                  <a:pt x="17480" y="64500"/>
                </a:lnTo>
                <a:lnTo>
                  <a:pt x="17490" y="64500"/>
                </a:lnTo>
                <a:lnTo>
                  <a:pt x="17490" y="64490"/>
                </a:lnTo>
                <a:lnTo>
                  <a:pt x="17500" y="64480"/>
                </a:lnTo>
                <a:lnTo>
                  <a:pt x="17500" y="64470"/>
                </a:lnTo>
                <a:lnTo>
                  <a:pt x="17500" y="64440"/>
                </a:lnTo>
                <a:lnTo>
                  <a:pt x="17500" y="64430"/>
                </a:lnTo>
                <a:lnTo>
                  <a:pt x="17510" y="64410"/>
                </a:lnTo>
                <a:lnTo>
                  <a:pt x="17520" y="64390"/>
                </a:lnTo>
                <a:lnTo>
                  <a:pt x="17520" y="64370"/>
                </a:lnTo>
                <a:lnTo>
                  <a:pt x="17530" y="64340"/>
                </a:lnTo>
                <a:lnTo>
                  <a:pt x="17520" y="64320"/>
                </a:lnTo>
                <a:lnTo>
                  <a:pt x="17530" y="64310"/>
                </a:lnTo>
                <a:lnTo>
                  <a:pt x="17530" y="64300"/>
                </a:lnTo>
                <a:lnTo>
                  <a:pt x="17550" y="64280"/>
                </a:lnTo>
                <a:lnTo>
                  <a:pt x="17560" y="64280"/>
                </a:lnTo>
                <a:lnTo>
                  <a:pt x="17580" y="64280"/>
                </a:lnTo>
                <a:lnTo>
                  <a:pt x="17590" y="64290"/>
                </a:lnTo>
                <a:lnTo>
                  <a:pt x="17610" y="64290"/>
                </a:lnTo>
                <a:lnTo>
                  <a:pt x="17620" y="64300"/>
                </a:lnTo>
                <a:lnTo>
                  <a:pt x="17590" y="64340"/>
                </a:lnTo>
                <a:lnTo>
                  <a:pt x="17560" y="64400"/>
                </a:lnTo>
                <a:lnTo>
                  <a:pt x="17530" y="64520"/>
                </a:lnTo>
                <a:lnTo>
                  <a:pt x="17510" y="64610"/>
                </a:lnTo>
                <a:lnTo>
                  <a:pt x="17490" y="64660"/>
                </a:lnTo>
                <a:lnTo>
                  <a:pt x="17490" y="64700"/>
                </a:lnTo>
                <a:lnTo>
                  <a:pt x="17490" y="64730"/>
                </a:lnTo>
                <a:lnTo>
                  <a:pt x="17500" y="64760"/>
                </a:lnTo>
                <a:lnTo>
                  <a:pt x="17490" y="64780"/>
                </a:lnTo>
                <a:lnTo>
                  <a:pt x="17490" y="64790"/>
                </a:lnTo>
                <a:lnTo>
                  <a:pt x="17490" y="64810"/>
                </a:lnTo>
                <a:lnTo>
                  <a:pt x="17500" y="64810"/>
                </a:lnTo>
                <a:lnTo>
                  <a:pt x="17520" y="64780"/>
                </a:lnTo>
                <a:lnTo>
                  <a:pt x="17530" y="64780"/>
                </a:lnTo>
                <a:lnTo>
                  <a:pt x="17540" y="64770"/>
                </a:lnTo>
                <a:lnTo>
                  <a:pt x="17550" y="64780"/>
                </a:lnTo>
                <a:lnTo>
                  <a:pt x="17550" y="64790"/>
                </a:lnTo>
                <a:lnTo>
                  <a:pt x="17550" y="64800"/>
                </a:lnTo>
                <a:lnTo>
                  <a:pt x="17550" y="64810"/>
                </a:lnTo>
                <a:lnTo>
                  <a:pt x="17540" y="64830"/>
                </a:lnTo>
                <a:lnTo>
                  <a:pt x="17530" y="64840"/>
                </a:lnTo>
                <a:lnTo>
                  <a:pt x="17510" y="64850"/>
                </a:lnTo>
                <a:lnTo>
                  <a:pt x="17500" y="64860"/>
                </a:lnTo>
                <a:lnTo>
                  <a:pt x="17490" y="64880"/>
                </a:lnTo>
                <a:lnTo>
                  <a:pt x="17490" y="64890"/>
                </a:lnTo>
                <a:lnTo>
                  <a:pt x="17490" y="64910"/>
                </a:lnTo>
                <a:lnTo>
                  <a:pt x="17480" y="64920"/>
                </a:lnTo>
                <a:lnTo>
                  <a:pt x="17480" y="64930"/>
                </a:lnTo>
                <a:lnTo>
                  <a:pt x="17490" y="64940"/>
                </a:lnTo>
                <a:lnTo>
                  <a:pt x="17490" y="64950"/>
                </a:lnTo>
                <a:lnTo>
                  <a:pt x="17480" y="64960"/>
                </a:lnTo>
                <a:lnTo>
                  <a:pt x="17470" y="64970"/>
                </a:lnTo>
                <a:lnTo>
                  <a:pt x="17470" y="64990"/>
                </a:lnTo>
                <a:lnTo>
                  <a:pt x="17470" y="65040"/>
                </a:lnTo>
                <a:lnTo>
                  <a:pt x="17520" y="65090"/>
                </a:lnTo>
                <a:lnTo>
                  <a:pt x="17550" y="65110"/>
                </a:lnTo>
                <a:lnTo>
                  <a:pt x="17560" y="65120"/>
                </a:lnTo>
                <a:lnTo>
                  <a:pt x="17560" y="65130"/>
                </a:lnTo>
                <a:lnTo>
                  <a:pt x="17570" y="65140"/>
                </a:lnTo>
                <a:lnTo>
                  <a:pt x="17620" y="65170"/>
                </a:lnTo>
                <a:lnTo>
                  <a:pt x="17620" y="65180"/>
                </a:lnTo>
                <a:lnTo>
                  <a:pt x="17630" y="65200"/>
                </a:lnTo>
                <a:lnTo>
                  <a:pt x="17630" y="65210"/>
                </a:lnTo>
                <a:lnTo>
                  <a:pt x="17630" y="65250"/>
                </a:lnTo>
                <a:lnTo>
                  <a:pt x="17630" y="65270"/>
                </a:lnTo>
                <a:lnTo>
                  <a:pt x="17640" y="65270"/>
                </a:lnTo>
                <a:lnTo>
                  <a:pt x="17630" y="65280"/>
                </a:lnTo>
                <a:lnTo>
                  <a:pt x="17630" y="65290"/>
                </a:lnTo>
                <a:lnTo>
                  <a:pt x="17630" y="65320"/>
                </a:lnTo>
                <a:lnTo>
                  <a:pt x="17640" y="65350"/>
                </a:lnTo>
                <a:lnTo>
                  <a:pt x="17660" y="65370"/>
                </a:lnTo>
                <a:lnTo>
                  <a:pt x="17710" y="65400"/>
                </a:lnTo>
                <a:lnTo>
                  <a:pt x="17730" y="65420"/>
                </a:lnTo>
                <a:lnTo>
                  <a:pt x="17770" y="65500"/>
                </a:lnTo>
                <a:lnTo>
                  <a:pt x="17810" y="65560"/>
                </a:lnTo>
                <a:lnTo>
                  <a:pt x="17830" y="65580"/>
                </a:lnTo>
                <a:lnTo>
                  <a:pt x="17860" y="65600"/>
                </a:lnTo>
                <a:lnTo>
                  <a:pt x="17870" y="65610"/>
                </a:lnTo>
                <a:lnTo>
                  <a:pt x="17950" y="65760"/>
                </a:lnTo>
                <a:lnTo>
                  <a:pt x="17970" y="65790"/>
                </a:lnTo>
                <a:lnTo>
                  <a:pt x="17990" y="65810"/>
                </a:lnTo>
                <a:lnTo>
                  <a:pt x="18000" y="65820"/>
                </a:lnTo>
                <a:lnTo>
                  <a:pt x="18010" y="65840"/>
                </a:lnTo>
                <a:lnTo>
                  <a:pt x="18010" y="65860"/>
                </a:lnTo>
                <a:lnTo>
                  <a:pt x="18020" y="65880"/>
                </a:lnTo>
                <a:lnTo>
                  <a:pt x="18050" y="65960"/>
                </a:lnTo>
                <a:lnTo>
                  <a:pt x="18070" y="65980"/>
                </a:lnTo>
                <a:lnTo>
                  <a:pt x="18100" y="65990"/>
                </a:lnTo>
                <a:lnTo>
                  <a:pt x="18130" y="66000"/>
                </a:lnTo>
                <a:lnTo>
                  <a:pt x="18160" y="66020"/>
                </a:lnTo>
                <a:lnTo>
                  <a:pt x="18170" y="66040"/>
                </a:lnTo>
                <a:lnTo>
                  <a:pt x="18180" y="66040"/>
                </a:lnTo>
                <a:lnTo>
                  <a:pt x="18140" y="66090"/>
                </a:lnTo>
                <a:lnTo>
                  <a:pt x="18100" y="66150"/>
                </a:lnTo>
                <a:lnTo>
                  <a:pt x="18070" y="66220"/>
                </a:lnTo>
                <a:lnTo>
                  <a:pt x="18060" y="66250"/>
                </a:lnTo>
                <a:lnTo>
                  <a:pt x="18040" y="66260"/>
                </a:lnTo>
                <a:lnTo>
                  <a:pt x="17990" y="66300"/>
                </a:lnTo>
                <a:lnTo>
                  <a:pt x="17960" y="66330"/>
                </a:lnTo>
                <a:lnTo>
                  <a:pt x="17940" y="66340"/>
                </a:lnTo>
                <a:lnTo>
                  <a:pt x="17870" y="66350"/>
                </a:lnTo>
                <a:lnTo>
                  <a:pt x="17850" y="66360"/>
                </a:lnTo>
                <a:lnTo>
                  <a:pt x="17830" y="66390"/>
                </a:lnTo>
                <a:lnTo>
                  <a:pt x="17810" y="66450"/>
                </a:lnTo>
                <a:lnTo>
                  <a:pt x="17800" y="66460"/>
                </a:lnTo>
                <a:lnTo>
                  <a:pt x="17780" y="66450"/>
                </a:lnTo>
                <a:lnTo>
                  <a:pt x="17780" y="66460"/>
                </a:lnTo>
                <a:lnTo>
                  <a:pt x="17770" y="66470"/>
                </a:lnTo>
                <a:lnTo>
                  <a:pt x="17770" y="66490"/>
                </a:lnTo>
                <a:lnTo>
                  <a:pt x="17760" y="66500"/>
                </a:lnTo>
                <a:lnTo>
                  <a:pt x="17750" y="66500"/>
                </a:lnTo>
                <a:lnTo>
                  <a:pt x="17740" y="66510"/>
                </a:lnTo>
                <a:lnTo>
                  <a:pt x="17740" y="66530"/>
                </a:lnTo>
                <a:lnTo>
                  <a:pt x="17750" y="66550"/>
                </a:lnTo>
                <a:lnTo>
                  <a:pt x="17750" y="66560"/>
                </a:lnTo>
                <a:lnTo>
                  <a:pt x="17750" y="66570"/>
                </a:lnTo>
                <a:lnTo>
                  <a:pt x="17730" y="66580"/>
                </a:lnTo>
                <a:lnTo>
                  <a:pt x="17700" y="66580"/>
                </a:lnTo>
                <a:lnTo>
                  <a:pt x="17690" y="66580"/>
                </a:lnTo>
                <a:lnTo>
                  <a:pt x="17650" y="66590"/>
                </a:lnTo>
                <a:lnTo>
                  <a:pt x="17640" y="66590"/>
                </a:lnTo>
                <a:lnTo>
                  <a:pt x="17620" y="66580"/>
                </a:lnTo>
                <a:lnTo>
                  <a:pt x="17590" y="66560"/>
                </a:lnTo>
                <a:lnTo>
                  <a:pt x="17580" y="66560"/>
                </a:lnTo>
                <a:lnTo>
                  <a:pt x="17560" y="66560"/>
                </a:lnTo>
                <a:lnTo>
                  <a:pt x="17540" y="66580"/>
                </a:lnTo>
                <a:lnTo>
                  <a:pt x="17530" y="66580"/>
                </a:lnTo>
                <a:lnTo>
                  <a:pt x="17520" y="66570"/>
                </a:lnTo>
                <a:lnTo>
                  <a:pt x="17500" y="66540"/>
                </a:lnTo>
                <a:lnTo>
                  <a:pt x="17490" y="66540"/>
                </a:lnTo>
                <a:lnTo>
                  <a:pt x="17420" y="66530"/>
                </a:lnTo>
                <a:lnTo>
                  <a:pt x="17410" y="66530"/>
                </a:lnTo>
                <a:lnTo>
                  <a:pt x="17400" y="66530"/>
                </a:lnTo>
                <a:lnTo>
                  <a:pt x="17350" y="66500"/>
                </a:lnTo>
                <a:lnTo>
                  <a:pt x="17340" y="66490"/>
                </a:lnTo>
                <a:lnTo>
                  <a:pt x="17340" y="66470"/>
                </a:lnTo>
                <a:lnTo>
                  <a:pt x="17340" y="66420"/>
                </a:lnTo>
                <a:lnTo>
                  <a:pt x="17330" y="66400"/>
                </a:lnTo>
                <a:lnTo>
                  <a:pt x="17330" y="66390"/>
                </a:lnTo>
                <a:lnTo>
                  <a:pt x="17310" y="66370"/>
                </a:lnTo>
                <a:lnTo>
                  <a:pt x="17310" y="66360"/>
                </a:lnTo>
                <a:lnTo>
                  <a:pt x="17300" y="66350"/>
                </a:lnTo>
                <a:lnTo>
                  <a:pt x="17300" y="66340"/>
                </a:lnTo>
                <a:lnTo>
                  <a:pt x="17280" y="66330"/>
                </a:lnTo>
                <a:lnTo>
                  <a:pt x="17280" y="66320"/>
                </a:lnTo>
                <a:lnTo>
                  <a:pt x="17280" y="66300"/>
                </a:lnTo>
                <a:lnTo>
                  <a:pt x="17270" y="66290"/>
                </a:lnTo>
                <a:lnTo>
                  <a:pt x="17260" y="66280"/>
                </a:lnTo>
                <a:lnTo>
                  <a:pt x="17250" y="66270"/>
                </a:lnTo>
                <a:lnTo>
                  <a:pt x="17240" y="66280"/>
                </a:lnTo>
                <a:lnTo>
                  <a:pt x="17230" y="66280"/>
                </a:lnTo>
                <a:lnTo>
                  <a:pt x="17200" y="66280"/>
                </a:lnTo>
                <a:lnTo>
                  <a:pt x="17190" y="66270"/>
                </a:lnTo>
                <a:lnTo>
                  <a:pt x="17190" y="66240"/>
                </a:lnTo>
                <a:lnTo>
                  <a:pt x="17170" y="66220"/>
                </a:lnTo>
                <a:lnTo>
                  <a:pt x="17140" y="66190"/>
                </a:lnTo>
                <a:lnTo>
                  <a:pt x="17130" y="66180"/>
                </a:lnTo>
                <a:lnTo>
                  <a:pt x="17130" y="66170"/>
                </a:lnTo>
                <a:lnTo>
                  <a:pt x="17130" y="66160"/>
                </a:lnTo>
                <a:lnTo>
                  <a:pt x="17120" y="66150"/>
                </a:lnTo>
                <a:lnTo>
                  <a:pt x="17100" y="66150"/>
                </a:lnTo>
                <a:lnTo>
                  <a:pt x="17090" y="66150"/>
                </a:lnTo>
                <a:lnTo>
                  <a:pt x="17080" y="66140"/>
                </a:lnTo>
                <a:lnTo>
                  <a:pt x="17040" y="66100"/>
                </a:lnTo>
                <a:lnTo>
                  <a:pt x="17030" y="66090"/>
                </a:lnTo>
                <a:lnTo>
                  <a:pt x="17030" y="66080"/>
                </a:lnTo>
                <a:lnTo>
                  <a:pt x="17020" y="66050"/>
                </a:lnTo>
                <a:lnTo>
                  <a:pt x="17020" y="66040"/>
                </a:lnTo>
                <a:lnTo>
                  <a:pt x="17010" y="66050"/>
                </a:lnTo>
                <a:lnTo>
                  <a:pt x="17000" y="66050"/>
                </a:lnTo>
                <a:lnTo>
                  <a:pt x="16990" y="66060"/>
                </a:lnTo>
                <a:lnTo>
                  <a:pt x="16970" y="66060"/>
                </a:lnTo>
                <a:lnTo>
                  <a:pt x="16960" y="66070"/>
                </a:lnTo>
                <a:lnTo>
                  <a:pt x="16940" y="66080"/>
                </a:lnTo>
                <a:lnTo>
                  <a:pt x="16930" y="66090"/>
                </a:lnTo>
                <a:lnTo>
                  <a:pt x="16910" y="66090"/>
                </a:lnTo>
                <a:lnTo>
                  <a:pt x="16900" y="66080"/>
                </a:lnTo>
                <a:lnTo>
                  <a:pt x="16900" y="66070"/>
                </a:lnTo>
                <a:lnTo>
                  <a:pt x="16900" y="66030"/>
                </a:lnTo>
                <a:lnTo>
                  <a:pt x="16900" y="66020"/>
                </a:lnTo>
                <a:lnTo>
                  <a:pt x="16890" y="66010"/>
                </a:lnTo>
                <a:lnTo>
                  <a:pt x="16860" y="66010"/>
                </a:lnTo>
                <a:lnTo>
                  <a:pt x="16840" y="66010"/>
                </a:lnTo>
                <a:lnTo>
                  <a:pt x="16830" y="66000"/>
                </a:lnTo>
                <a:lnTo>
                  <a:pt x="16810" y="65980"/>
                </a:lnTo>
                <a:lnTo>
                  <a:pt x="16800" y="65970"/>
                </a:lnTo>
                <a:lnTo>
                  <a:pt x="16760" y="65970"/>
                </a:lnTo>
                <a:lnTo>
                  <a:pt x="16740" y="65960"/>
                </a:lnTo>
                <a:lnTo>
                  <a:pt x="16710" y="65930"/>
                </a:lnTo>
                <a:lnTo>
                  <a:pt x="16700" y="65920"/>
                </a:lnTo>
                <a:lnTo>
                  <a:pt x="16690" y="65910"/>
                </a:lnTo>
                <a:lnTo>
                  <a:pt x="16680" y="65910"/>
                </a:lnTo>
                <a:lnTo>
                  <a:pt x="16680" y="65920"/>
                </a:lnTo>
                <a:lnTo>
                  <a:pt x="16640" y="65920"/>
                </a:lnTo>
                <a:lnTo>
                  <a:pt x="16620" y="65920"/>
                </a:lnTo>
                <a:lnTo>
                  <a:pt x="16600" y="65920"/>
                </a:lnTo>
                <a:lnTo>
                  <a:pt x="16600" y="65900"/>
                </a:lnTo>
                <a:lnTo>
                  <a:pt x="16590" y="65890"/>
                </a:lnTo>
                <a:lnTo>
                  <a:pt x="16590" y="65900"/>
                </a:lnTo>
                <a:lnTo>
                  <a:pt x="16570" y="65900"/>
                </a:lnTo>
                <a:lnTo>
                  <a:pt x="16570" y="65890"/>
                </a:lnTo>
                <a:lnTo>
                  <a:pt x="16560" y="65880"/>
                </a:lnTo>
                <a:lnTo>
                  <a:pt x="16550" y="65880"/>
                </a:lnTo>
                <a:lnTo>
                  <a:pt x="16540" y="65890"/>
                </a:lnTo>
                <a:lnTo>
                  <a:pt x="16520" y="65890"/>
                </a:lnTo>
                <a:lnTo>
                  <a:pt x="16510" y="65880"/>
                </a:lnTo>
                <a:lnTo>
                  <a:pt x="16490" y="65830"/>
                </a:lnTo>
                <a:lnTo>
                  <a:pt x="16480" y="65820"/>
                </a:lnTo>
                <a:lnTo>
                  <a:pt x="16440" y="65810"/>
                </a:lnTo>
                <a:lnTo>
                  <a:pt x="16370" y="65770"/>
                </a:lnTo>
                <a:lnTo>
                  <a:pt x="16340" y="65750"/>
                </a:lnTo>
                <a:lnTo>
                  <a:pt x="16330" y="65740"/>
                </a:lnTo>
                <a:lnTo>
                  <a:pt x="16320" y="65720"/>
                </a:lnTo>
                <a:lnTo>
                  <a:pt x="16390" y="65530"/>
                </a:lnTo>
                <a:lnTo>
                  <a:pt x="16390" y="65510"/>
                </a:lnTo>
                <a:close/>
                <a:moveTo>
                  <a:pt x="17720" y="64200"/>
                </a:moveTo>
                <a:lnTo>
                  <a:pt x="17730" y="64200"/>
                </a:lnTo>
                <a:lnTo>
                  <a:pt x="17730" y="64210"/>
                </a:lnTo>
                <a:lnTo>
                  <a:pt x="17660" y="64260"/>
                </a:lnTo>
                <a:lnTo>
                  <a:pt x="17650" y="64260"/>
                </a:lnTo>
                <a:lnTo>
                  <a:pt x="17630" y="64250"/>
                </a:lnTo>
                <a:lnTo>
                  <a:pt x="17620" y="64250"/>
                </a:lnTo>
                <a:lnTo>
                  <a:pt x="17610" y="64250"/>
                </a:lnTo>
                <a:lnTo>
                  <a:pt x="17610" y="64240"/>
                </a:lnTo>
                <a:lnTo>
                  <a:pt x="17600" y="64240"/>
                </a:lnTo>
                <a:lnTo>
                  <a:pt x="17590" y="64240"/>
                </a:lnTo>
                <a:lnTo>
                  <a:pt x="17580" y="64240"/>
                </a:lnTo>
                <a:lnTo>
                  <a:pt x="17580" y="64230"/>
                </a:lnTo>
                <a:lnTo>
                  <a:pt x="17580" y="64210"/>
                </a:lnTo>
                <a:lnTo>
                  <a:pt x="17600" y="64200"/>
                </a:lnTo>
                <a:lnTo>
                  <a:pt x="17670" y="64200"/>
                </a:lnTo>
                <a:lnTo>
                  <a:pt x="17690" y="64200"/>
                </a:lnTo>
                <a:lnTo>
                  <a:pt x="17710" y="64190"/>
                </a:lnTo>
                <a:lnTo>
                  <a:pt x="17720" y="64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