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City of St. Petersburg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City of St. Petersburg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6150" y="47450"/>
                </a:moveTo>
                <a:lnTo>
                  <a:pt x="6160" y="47430"/>
                </a:lnTo>
                <a:lnTo>
                  <a:pt x="6170" y="47390"/>
                </a:lnTo>
                <a:lnTo>
                  <a:pt x="6210" y="47350"/>
                </a:lnTo>
                <a:lnTo>
                  <a:pt x="6250" y="47330"/>
                </a:lnTo>
                <a:lnTo>
                  <a:pt x="6290" y="47320"/>
                </a:lnTo>
                <a:lnTo>
                  <a:pt x="6630" y="47470"/>
                </a:lnTo>
                <a:lnTo>
                  <a:pt x="6670" y="47480"/>
                </a:lnTo>
                <a:lnTo>
                  <a:pt x="6720" y="47480"/>
                </a:lnTo>
                <a:lnTo>
                  <a:pt x="6760" y="47500"/>
                </a:lnTo>
                <a:lnTo>
                  <a:pt x="6750" y="47540"/>
                </a:lnTo>
                <a:lnTo>
                  <a:pt x="6740" y="47580"/>
                </a:lnTo>
                <a:lnTo>
                  <a:pt x="6750" y="47610"/>
                </a:lnTo>
                <a:lnTo>
                  <a:pt x="6830" y="47660"/>
                </a:lnTo>
                <a:lnTo>
                  <a:pt x="6850" y="47690"/>
                </a:lnTo>
                <a:lnTo>
                  <a:pt x="6840" y="47740"/>
                </a:lnTo>
                <a:lnTo>
                  <a:pt x="6840" y="47830"/>
                </a:lnTo>
                <a:lnTo>
                  <a:pt x="6880" y="47870"/>
                </a:lnTo>
                <a:lnTo>
                  <a:pt x="6990" y="47940"/>
                </a:lnTo>
                <a:lnTo>
                  <a:pt x="6990" y="48000"/>
                </a:lnTo>
                <a:lnTo>
                  <a:pt x="6940" y="48040"/>
                </a:lnTo>
                <a:lnTo>
                  <a:pt x="6890" y="48030"/>
                </a:lnTo>
                <a:lnTo>
                  <a:pt x="6870" y="48050"/>
                </a:lnTo>
                <a:lnTo>
                  <a:pt x="6830" y="48120"/>
                </a:lnTo>
                <a:lnTo>
                  <a:pt x="6810" y="48130"/>
                </a:lnTo>
                <a:lnTo>
                  <a:pt x="6750" y="48150"/>
                </a:lnTo>
                <a:lnTo>
                  <a:pt x="6680" y="48140"/>
                </a:lnTo>
                <a:lnTo>
                  <a:pt x="6670" y="48130"/>
                </a:lnTo>
                <a:lnTo>
                  <a:pt x="6660" y="48120"/>
                </a:lnTo>
                <a:lnTo>
                  <a:pt x="6590" y="48080"/>
                </a:lnTo>
                <a:lnTo>
                  <a:pt x="6530" y="48010"/>
                </a:lnTo>
                <a:lnTo>
                  <a:pt x="6510" y="47970"/>
                </a:lnTo>
                <a:lnTo>
                  <a:pt x="6480" y="47940"/>
                </a:lnTo>
                <a:lnTo>
                  <a:pt x="6440" y="47920"/>
                </a:lnTo>
                <a:lnTo>
                  <a:pt x="6420" y="47870"/>
                </a:lnTo>
                <a:lnTo>
                  <a:pt x="6400" y="47880"/>
                </a:lnTo>
                <a:lnTo>
                  <a:pt x="6380" y="47880"/>
                </a:lnTo>
                <a:lnTo>
                  <a:pt x="6340" y="47840"/>
                </a:lnTo>
                <a:lnTo>
                  <a:pt x="6320" y="47820"/>
                </a:lnTo>
                <a:lnTo>
                  <a:pt x="6330" y="47720"/>
                </a:lnTo>
                <a:lnTo>
                  <a:pt x="6400" y="47730"/>
                </a:lnTo>
                <a:lnTo>
                  <a:pt x="6430" y="47760"/>
                </a:lnTo>
                <a:lnTo>
                  <a:pt x="6590" y="47820"/>
                </a:lnTo>
                <a:lnTo>
                  <a:pt x="6620" y="47820"/>
                </a:lnTo>
                <a:lnTo>
                  <a:pt x="6640" y="47810"/>
                </a:lnTo>
                <a:lnTo>
                  <a:pt x="6650" y="47770"/>
                </a:lnTo>
                <a:lnTo>
                  <a:pt x="6660" y="47740"/>
                </a:lnTo>
                <a:lnTo>
                  <a:pt x="6650" y="47730"/>
                </a:lnTo>
                <a:lnTo>
                  <a:pt x="6660" y="47710"/>
                </a:lnTo>
                <a:lnTo>
                  <a:pt x="6670" y="47700"/>
                </a:lnTo>
                <a:lnTo>
                  <a:pt x="6670" y="47690"/>
                </a:lnTo>
                <a:lnTo>
                  <a:pt x="6670" y="47670"/>
                </a:lnTo>
                <a:lnTo>
                  <a:pt x="6650" y="47660"/>
                </a:lnTo>
                <a:lnTo>
                  <a:pt x="6520" y="47640"/>
                </a:lnTo>
                <a:lnTo>
                  <a:pt x="6490" y="47620"/>
                </a:lnTo>
                <a:lnTo>
                  <a:pt x="6480" y="47570"/>
                </a:lnTo>
                <a:lnTo>
                  <a:pt x="6470" y="47570"/>
                </a:lnTo>
                <a:lnTo>
                  <a:pt x="6460" y="47560"/>
                </a:lnTo>
                <a:lnTo>
                  <a:pt x="6450" y="47550"/>
                </a:lnTo>
                <a:lnTo>
                  <a:pt x="6450" y="47530"/>
                </a:lnTo>
                <a:lnTo>
                  <a:pt x="6450" y="47520"/>
                </a:lnTo>
                <a:lnTo>
                  <a:pt x="6460" y="47500"/>
                </a:lnTo>
                <a:lnTo>
                  <a:pt x="6460" y="47490"/>
                </a:lnTo>
                <a:lnTo>
                  <a:pt x="6450" y="47470"/>
                </a:lnTo>
                <a:lnTo>
                  <a:pt x="6420" y="47450"/>
                </a:lnTo>
                <a:lnTo>
                  <a:pt x="6330" y="47410"/>
                </a:lnTo>
                <a:lnTo>
                  <a:pt x="6220" y="47400"/>
                </a:lnTo>
                <a:lnTo>
                  <a:pt x="6180" y="47430"/>
                </a:lnTo>
                <a:lnTo>
                  <a:pt x="6150" y="47450"/>
                </a:lnTo>
                <a:close/>
                <a:moveTo>
                  <a:pt x="6390" y="47660"/>
                </a:moveTo>
                <a:lnTo>
                  <a:pt x="6390" y="47670"/>
                </a:lnTo>
                <a:lnTo>
                  <a:pt x="6390" y="47680"/>
                </a:lnTo>
                <a:lnTo>
                  <a:pt x="6390" y="47690"/>
                </a:lnTo>
                <a:lnTo>
                  <a:pt x="6350" y="47660"/>
                </a:lnTo>
                <a:lnTo>
                  <a:pt x="6340" y="47650"/>
                </a:lnTo>
                <a:lnTo>
                  <a:pt x="6330" y="47640"/>
                </a:lnTo>
                <a:lnTo>
                  <a:pt x="6300" y="47630"/>
                </a:lnTo>
                <a:lnTo>
                  <a:pt x="6310" y="47620"/>
                </a:lnTo>
                <a:lnTo>
                  <a:pt x="6340" y="47630"/>
                </a:lnTo>
                <a:lnTo>
                  <a:pt x="6390" y="47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