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Chuvash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Chuvash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8070" y="52590"/>
                </a:moveTo>
                <a:lnTo>
                  <a:pt x="18060" y="52620"/>
                </a:lnTo>
                <a:lnTo>
                  <a:pt x="18050" y="52630"/>
                </a:lnTo>
                <a:lnTo>
                  <a:pt x="18050" y="52640"/>
                </a:lnTo>
                <a:lnTo>
                  <a:pt x="18010" y="52660"/>
                </a:lnTo>
                <a:lnTo>
                  <a:pt x="17960" y="52720"/>
                </a:lnTo>
                <a:lnTo>
                  <a:pt x="17960" y="52730"/>
                </a:lnTo>
                <a:lnTo>
                  <a:pt x="17950" y="52730"/>
                </a:lnTo>
                <a:lnTo>
                  <a:pt x="17940" y="52740"/>
                </a:lnTo>
                <a:lnTo>
                  <a:pt x="17900" y="52750"/>
                </a:lnTo>
                <a:lnTo>
                  <a:pt x="17890" y="52760"/>
                </a:lnTo>
                <a:lnTo>
                  <a:pt x="17890" y="52770"/>
                </a:lnTo>
                <a:lnTo>
                  <a:pt x="17890" y="52780"/>
                </a:lnTo>
                <a:lnTo>
                  <a:pt x="17880" y="52780"/>
                </a:lnTo>
                <a:lnTo>
                  <a:pt x="17870" y="52770"/>
                </a:lnTo>
                <a:lnTo>
                  <a:pt x="17870" y="52760"/>
                </a:lnTo>
                <a:lnTo>
                  <a:pt x="17870" y="52750"/>
                </a:lnTo>
                <a:lnTo>
                  <a:pt x="17860" y="52760"/>
                </a:lnTo>
                <a:lnTo>
                  <a:pt x="17850" y="52790"/>
                </a:lnTo>
                <a:lnTo>
                  <a:pt x="17840" y="52800"/>
                </a:lnTo>
                <a:lnTo>
                  <a:pt x="17830" y="52810"/>
                </a:lnTo>
                <a:lnTo>
                  <a:pt x="17820" y="52820"/>
                </a:lnTo>
                <a:lnTo>
                  <a:pt x="17820" y="52830"/>
                </a:lnTo>
                <a:lnTo>
                  <a:pt x="17830" y="52850"/>
                </a:lnTo>
                <a:lnTo>
                  <a:pt x="17830" y="52860"/>
                </a:lnTo>
                <a:lnTo>
                  <a:pt x="17840" y="52850"/>
                </a:lnTo>
                <a:lnTo>
                  <a:pt x="17840" y="52840"/>
                </a:lnTo>
                <a:lnTo>
                  <a:pt x="17850" y="52850"/>
                </a:lnTo>
                <a:lnTo>
                  <a:pt x="17850" y="52860"/>
                </a:lnTo>
                <a:lnTo>
                  <a:pt x="17850" y="52870"/>
                </a:lnTo>
                <a:lnTo>
                  <a:pt x="17860" y="52870"/>
                </a:lnTo>
                <a:lnTo>
                  <a:pt x="17860" y="52880"/>
                </a:lnTo>
                <a:lnTo>
                  <a:pt x="17870" y="52890"/>
                </a:lnTo>
                <a:lnTo>
                  <a:pt x="17880" y="52900"/>
                </a:lnTo>
                <a:lnTo>
                  <a:pt x="17880" y="52910"/>
                </a:lnTo>
                <a:lnTo>
                  <a:pt x="17870" y="52920"/>
                </a:lnTo>
                <a:lnTo>
                  <a:pt x="17860" y="52920"/>
                </a:lnTo>
                <a:lnTo>
                  <a:pt x="17830" y="52940"/>
                </a:lnTo>
                <a:lnTo>
                  <a:pt x="17820" y="52950"/>
                </a:lnTo>
                <a:lnTo>
                  <a:pt x="17800" y="52960"/>
                </a:lnTo>
                <a:lnTo>
                  <a:pt x="17760" y="53010"/>
                </a:lnTo>
                <a:lnTo>
                  <a:pt x="17750" y="53020"/>
                </a:lnTo>
                <a:lnTo>
                  <a:pt x="17750" y="53030"/>
                </a:lnTo>
                <a:lnTo>
                  <a:pt x="17750" y="53040"/>
                </a:lnTo>
                <a:lnTo>
                  <a:pt x="17750" y="53050"/>
                </a:lnTo>
                <a:lnTo>
                  <a:pt x="17730" y="53080"/>
                </a:lnTo>
                <a:lnTo>
                  <a:pt x="17720" y="53090"/>
                </a:lnTo>
                <a:lnTo>
                  <a:pt x="17720" y="53110"/>
                </a:lnTo>
                <a:lnTo>
                  <a:pt x="17710" y="53120"/>
                </a:lnTo>
                <a:lnTo>
                  <a:pt x="17710" y="53130"/>
                </a:lnTo>
                <a:lnTo>
                  <a:pt x="17690" y="53140"/>
                </a:lnTo>
                <a:lnTo>
                  <a:pt x="17630" y="53150"/>
                </a:lnTo>
                <a:lnTo>
                  <a:pt x="17620" y="53150"/>
                </a:lnTo>
                <a:lnTo>
                  <a:pt x="17620" y="53160"/>
                </a:lnTo>
                <a:lnTo>
                  <a:pt x="17630" y="53180"/>
                </a:lnTo>
                <a:lnTo>
                  <a:pt x="17630" y="53190"/>
                </a:lnTo>
                <a:lnTo>
                  <a:pt x="17630" y="53200"/>
                </a:lnTo>
                <a:lnTo>
                  <a:pt x="17630" y="53210"/>
                </a:lnTo>
                <a:lnTo>
                  <a:pt x="17630" y="53240"/>
                </a:lnTo>
                <a:lnTo>
                  <a:pt x="17620" y="53250"/>
                </a:lnTo>
                <a:lnTo>
                  <a:pt x="17620" y="53260"/>
                </a:lnTo>
                <a:lnTo>
                  <a:pt x="17630" y="53270"/>
                </a:lnTo>
                <a:lnTo>
                  <a:pt x="17660" y="53270"/>
                </a:lnTo>
                <a:lnTo>
                  <a:pt x="17680" y="53270"/>
                </a:lnTo>
                <a:lnTo>
                  <a:pt x="17680" y="53260"/>
                </a:lnTo>
                <a:lnTo>
                  <a:pt x="17690" y="53250"/>
                </a:lnTo>
                <a:lnTo>
                  <a:pt x="17690" y="53240"/>
                </a:lnTo>
                <a:lnTo>
                  <a:pt x="17690" y="53230"/>
                </a:lnTo>
                <a:lnTo>
                  <a:pt x="17690" y="53220"/>
                </a:lnTo>
                <a:lnTo>
                  <a:pt x="17690" y="53210"/>
                </a:lnTo>
                <a:lnTo>
                  <a:pt x="17700" y="53200"/>
                </a:lnTo>
                <a:lnTo>
                  <a:pt x="17710" y="53210"/>
                </a:lnTo>
                <a:lnTo>
                  <a:pt x="17710" y="53220"/>
                </a:lnTo>
                <a:lnTo>
                  <a:pt x="17720" y="53230"/>
                </a:lnTo>
                <a:lnTo>
                  <a:pt x="17730" y="53240"/>
                </a:lnTo>
                <a:lnTo>
                  <a:pt x="17740" y="53240"/>
                </a:lnTo>
                <a:lnTo>
                  <a:pt x="17750" y="53240"/>
                </a:lnTo>
                <a:lnTo>
                  <a:pt x="17750" y="53230"/>
                </a:lnTo>
                <a:lnTo>
                  <a:pt x="17730" y="53210"/>
                </a:lnTo>
                <a:lnTo>
                  <a:pt x="17730" y="53200"/>
                </a:lnTo>
                <a:lnTo>
                  <a:pt x="17730" y="53190"/>
                </a:lnTo>
                <a:lnTo>
                  <a:pt x="17740" y="53170"/>
                </a:lnTo>
                <a:lnTo>
                  <a:pt x="17750" y="53160"/>
                </a:lnTo>
                <a:lnTo>
                  <a:pt x="17760" y="53160"/>
                </a:lnTo>
                <a:lnTo>
                  <a:pt x="17770" y="53170"/>
                </a:lnTo>
                <a:lnTo>
                  <a:pt x="17780" y="53170"/>
                </a:lnTo>
                <a:lnTo>
                  <a:pt x="17790" y="53180"/>
                </a:lnTo>
                <a:lnTo>
                  <a:pt x="17820" y="53200"/>
                </a:lnTo>
                <a:lnTo>
                  <a:pt x="17820" y="53210"/>
                </a:lnTo>
                <a:lnTo>
                  <a:pt x="17820" y="53220"/>
                </a:lnTo>
                <a:lnTo>
                  <a:pt x="17820" y="53230"/>
                </a:lnTo>
                <a:lnTo>
                  <a:pt x="17820" y="53240"/>
                </a:lnTo>
                <a:lnTo>
                  <a:pt x="17820" y="53250"/>
                </a:lnTo>
                <a:lnTo>
                  <a:pt x="17840" y="53260"/>
                </a:lnTo>
                <a:lnTo>
                  <a:pt x="17850" y="53280"/>
                </a:lnTo>
                <a:lnTo>
                  <a:pt x="17850" y="53290"/>
                </a:lnTo>
                <a:lnTo>
                  <a:pt x="17860" y="53340"/>
                </a:lnTo>
                <a:lnTo>
                  <a:pt x="17870" y="53350"/>
                </a:lnTo>
                <a:lnTo>
                  <a:pt x="17860" y="53350"/>
                </a:lnTo>
                <a:lnTo>
                  <a:pt x="17860" y="53360"/>
                </a:lnTo>
                <a:lnTo>
                  <a:pt x="17860" y="53370"/>
                </a:lnTo>
                <a:lnTo>
                  <a:pt x="17860" y="53380"/>
                </a:lnTo>
                <a:lnTo>
                  <a:pt x="17860" y="53390"/>
                </a:lnTo>
                <a:lnTo>
                  <a:pt x="17860" y="53400"/>
                </a:lnTo>
                <a:lnTo>
                  <a:pt x="17850" y="53400"/>
                </a:lnTo>
                <a:lnTo>
                  <a:pt x="17840" y="53400"/>
                </a:lnTo>
                <a:lnTo>
                  <a:pt x="17830" y="53400"/>
                </a:lnTo>
                <a:lnTo>
                  <a:pt x="17830" y="53390"/>
                </a:lnTo>
                <a:lnTo>
                  <a:pt x="17770" y="53430"/>
                </a:lnTo>
                <a:lnTo>
                  <a:pt x="17760" y="53430"/>
                </a:lnTo>
                <a:lnTo>
                  <a:pt x="17760" y="53440"/>
                </a:lnTo>
                <a:lnTo>
                  <a:pt x="17760" y="53450"/>
                </a:lnTo>
                <a:lnTo>
                  <a:pt x="17760" y="53460"/>
                </a:lnTo>
                <a:lnTo>
                  <a:pt x="17770" y="53460"/>
                </a:lnTo>
                <a:lnTo>
                  <a:pt x="17780" y="53480"/>
                </a:lnTo>
                <a:lnTo>
                  <a:pt x="17780" y="53470"/>
                </a:lnTo>
                <a:lnTo>
                  <a:pt x="17780" y="53460"/>
                </a:lnTo>
                <a:lnTo>
                  <a:pt x="17790" y="53460"/>
                </a:lnTo>
                <a:lnTo>
                  <a:pt x="17800" y="53460"/>
                </a:lnTo>
                <a:lnTo>
                  <a:pt x="17810" y="53460"/>
                </a:lnTo>
                <a:lnTo>
                  <a:pt x="17810" y="53470"/>
                </a:lnTo>
                <a:lnTo>
                  <a:pt x="17810" y="53480"/>
                </a:lnTo>
                <a:lnTo>
                  <a:pt x="17820" y="53480"/>
                </a:lnTo>
                <a:lnTo>
                  <a:pt x="17830" y="53480"/>
                </a:lnTo>
                <a:lnTo>
                  <a:pt x="17830" y="53490"/>
                </a:lnTo>
                <a:lnTo>
                  <a:pt x="17830" y="53500"/>
                </a:lnTo>
                <a:lnTo>
                  <a:pt x="17820" y="53520"/>
                </a:lnTo>
                <a:lnTo>
                  <a:pt x="17820" y="53530"/>
                </a:lnTo>
                <a:lnTo>
                  <a:pt x="17810" y="53540"/>
                </a:lnTo>
                <a:lnTo>
                  <a:pt x="17800" y="53550"/>
                </a:lnTo>
                <a:lnTo>
                  <a:pt x="17790" y="53560"/>
                </a:lnTo>
                <a:lnTo>
                  <a:pt x="17780" y="53560"/>
                </a:lnTo>
                <a:lnTo>
                  <a:pt x="17720" y="53570"/>
                </a:lnTo>
                <a:lnTo>
                  <a:pt x="17700" y="53570"/>
                </a:lnTo>
                <a:lnTo>
                  <a:pt x="17690" y="53570"/>
                </a:lnTo>
                <a:lnTo>
                  <a:pt x="17680" y="53570"/>
                </a:lnTo>
                <a:lnTo>
                  <a:pt x="17680" y="53580"/>
                </a:lnTo>
                <a:lnTo>
                  <a:pt x="17680" y="53590"/>
                </a:lnTo>
                <a:lnTo>
                  <a:pt x="17680" y="53620"/>
                </a:lnTo>
                <a:lnTo>
                  <a:pt x="17690" y="53660"/>
                </a:lnTo>
                <a:lnTo>
                  <a:pt x="17690" y="53670"/>
                </a:lnTo>
                <a:lnTo>
                  <a:pt x="17700" y="53680"/>
                </a:lnTo>
                <a:lnTo>
                  <a:pt x="17710" y="53690"/>
                </a:lnTo>
                <a:lnTo>
                  <a:pt x="17720" y="53700"/>
                </a:lnTo>
                <a:lnTo>
                  <a:pt x="17720" y="53710"/>
                </a:lnTo>
                <a:lnTo>
                  <a:pt x="17710" y="53710"/>
                </a:lnTo>
                <a:lnTo>
                  <a:pt x="17700" y="53710"/>
                </a:lnTo>
                <a:lnTo>
                  <a:pt x="17690" y="53710"/>
                </a:lnTo>
                <a:lnTo>
                  <a:pt x="17690" y="53700"/>
                </a:lnTo>
                <a:lnTo>
                  <a:pt x="17680" y="53690"/>
                </a:lnTo>
                <a:lnTo>
                  <a:pt x="17680" y="53670"/>
                </a:lnTo>
                <a:lnTo>
                  <a:pt x="17670" y="53650"/>
                </a:lnTo>
                <a:lnTo>
                  <a:pt x="17670" y="53640"/>
                </a:lnTo>
                <a:lnTo>
                  <a:pt x="17670" y="53620"/>
                </a:lnTo>
                <a:lnTo>
                  <a:pt x="17660" y="53610"/>
                </a:lnTo>
                <a:lnTo>
                  <a:pt x="17650" y="53620"/>
                </a:lnTo>
                <a:lnTo>
                  <a:pt x="17650" y="53640"/>
                </a:lnTo>
                <a:lnTo>
                  <a:pt x="17650" y="53650"/>
                </a:lnTo>
                <a:lnTo>
                  <a:pt x="17650" y="53660"/>
                </a:lnTo>
                <a:lnTo>
                  <a:pt x="17650" y="53670"/>
                </a:lnTo>
                <a:lnTo>
                  <a:pt x="17650" y="53680"/>
                </a:lnTo>
                <a:lnTo>
                  <a:pt x="17660" y="53690"/>
                </a:lnTo>
                <a:lnTo>
                  <a:pt x="17650" y="53690"/>
                </a:lnTo>
                <a:lnTo>
                  <a:pt x="17640" y="53690"/>
                </a:lnTo>
                <a:lnTo>
                  <a:pt x="17620" y="53670"/>
                </a:lnTo>
                <a:lnTo>
                  <a:pt x="17610" y="53670"/>
                </a:lnTo>
                <a:lnTo>
                  <a:pt x="17600" y="53670"/>
                </a:lnTo>
                <a:lnTo>
                  <a:pt x="17570" y="53680"/>
                </a:lnTo>
                <a:lnTo>
                  <a:pt x="17560" y="53680"/>
                </a:lnTo>
                <a:lnTo>
                  <a:pt x="17550" y="53680"/>
                </a:lnTo>
                <a:lnTo>
                  <a:pt x="17490" y="53660"/>
                </a:lnTo>
                <a:lnTo>
                  <a:pt x="17480" y="53660"/>
                </a:lnTo>
                <a:lnTo>
                  <a:pt x="17480" y="53650"/>
                </a:lnTo>
                <a:lnTo>
                  <a:pt x="17470" y="53630"/>
                </a:lnTo>
                <a:lnTo>
                  <a:pt x="17460" y="53630"/>
                </a:lnTo>
                <a:lnTo>
                  <a:pt x="17450" y="53630"/>
                </a:lnTo>
                <a:lnTo>
                  <a:pt x="17450" y="53640"/>
                </a:lnTo>
                <a:lnTo>
                  <a:pt x="17440" y="53660"/>
                </a:lnTo>
                <a:lnTo>
                  <a:pt x="17440" y="53670"/>
                </a:lnTo>
                <a:lnTo>
                  <a:pt x="17430" y="53680"/>
                </a:lnTo>
                <a:lnTo>
                  <a:pt x="17420" y="53690"/>
                </a:lnTo>
                <a:lnTo>
                  <a:pt x="17420" y="53700"/>
                </a:lnTo>
                <a:lnTo>
                  <a:pt x="17420" y="53710"/>
                </a:lnTo>
                <a:lnTo>
                  <a:pt x="17420" y="53720"/>
                </a:lnTo>
                <a:lnTo>
                  <a:pt x="17420" y="53740"/>
                </a:lnTo>
                <a:lnTo>
                  <a:pt x="17420" y="53750"/>
                </a:lnTo>
                <a:lnTo>
                  <a:pt x="17420" y="53760"/>
                </a:lnTo>
                <a:lnTo>
                  <a:pt x="17420" y="53770"/>
                </a:lnTo>
                <a:lnTo>
                  <a:pt x="17420" y="53780"/>
                </a:lnTo>
                <a:lnTo>
                  <a:pt x="17410" y="53790"/>
                </a:lnTo>
                <a:lnTo>
                  <a:pt x="17400" y="53800"/>
                </a:lnTo>
                <a:lnTo>
                  <a:pt x="17390" y="53820"/>
                </a:lnTo>
                <a:lnTo>
                  <a:pt x="17340" y="53860"/>
                </a:lnTo>
                <a:lnTo>
                  <a:pt x="17310" y="53880"/>
                </a:lnTo>
                <a:lnTo>
                  <a:pt x="17300" y="53880"/>
                </a:lnTo>
                <a:lnTo>
                  <a:pt x="17290" y="53880"/>
                </a:lnTo>
                <a:lnTo>
                  <a:pt x="17250" y="53850"/>
                </a:lnTo>
                <a:lnTo>
                  <a:pt x="17220" y="53840"/>
                </a:lnTo>
                <a:lnTo>
                  <a:pt x="17200" y="53850"/>
                </a:lnTo>
                <a:lnTo>
                  <a:pt x="17180" y="53860"/>
                </a:lnTo>
                <a:lnTo>
                  <a:pt x="17170" y="53860"/>
                </a:lnTo>
                <a:lnTo>
                  <a:pt x="17150" y="53870"/>
                </a:lnTo>
                <a:lnTo>
                  <a:pt x="17140" y="53880"/>
                </a:lnTo>
                <a:lnTo>
                  <a:pt x="17100" y="53910"/>
                </a:lnTo>
                <a:lnTo>
                  <a:pt x="17090" y="53910"/>
                </a:lnTo>
                <a:lnTo>
                  <a:pt x="17080" y="53900"/>
                </a:lnTo>
                <a:lnTo>
                  <a:pt x="17070" y="53890"/>
                </a:lnTo>
                <a:lnTo>
                  <a:pt x="17070" y="53880"/>
                </a:lnTo>
                <a:lnTo>
                  <a:pt x="17060" y="53870"/>
                </a:lnTo>
                <a:lnTo>
                  <a:pt x="17050" y="53870"/>
                </a:lnTo>
                <a:lnTo>
                  <a:pt x="17020" y="53860"/>
                </a:lnTo>
                <a:lnTo>
                  <a:pt x="16990" y="53850"/>
                </a:lnTo>
                <a:lnTo>
                  <a:pt x="16980" y="53850"/>
                </a:lnTo>
                <a:lnTo>
                  <a:pt x="16970" y="53840"/>
                </a:lnTo>
                <a:lnTo>
                  <a:pt x="16900" y="53790"/>
                </a:lnTo>
                <a:lnTo>
                  <a:pt x="16830" y="53760"/>
                </a:lnTo>
                <a:lnTo>
                  <a:pt x="16820" y="53730"/>
                </a:lnTo>
                <a:lnTo>
                  <a:pt x="16810" y="53720"/>
                </a:lnTo>
                <a:lnTo>
                  <a:pt x="16810" y="53710"/>
                </a:lnTo>
                <a:lnTo>
                  <a:pt x="16800" y="53710"/>
                </a:lnTo>
                <a:lnTo>
                  <a:pt x="16800" y="53700"/>
                </a:lnTo>
                <a:lnTo>
                  <a:pt x="16810" y="53690"/>
                </a:lnTo>
                <a:lnTo>
                  <a:pt x="16810" y="53680"/>
                </a:lnTo>
                <a:lnTo>
                  <a:pt x="16810" y="53670"/>
                </a:lnTo>
                <a:lnTo>
                  <a:pt x="16820" y="53660"/>
                </a:lnTo>
                <a:lnTo>
                  <a:pt x="16820" y="53650"/>
                </a:lnTo>
                <a:lnTo>
                  <a:pt x="16820" y="53630"/>
                </a:lnTo>
                <a:lnTo>
                  <a:pt x="16820" y="53620"/>
                </a:lnTo>
                <a:lnTo>
                  <a:pt x="16810" y="53610"/>
                </a:lnTo>
                <a:lnTo>
                  <a:pt x="16790" y="53600"/>
                </a:lnTo>
                <a:lnTo>
                  <a:pt x="16750" y="53570"/>
                </a:lnTo>
                <a:lnTo>
                  <a:pt x="16750" y="53560"/>
                </a:lnTo>
                <a:lnTo>
                  <a:pt x="16740" y="53550"/>
                </a:lnTo>
                <a:lnTo>
                  <a:pt x="16730" y="53540"/>
                </a:lnTo>
                <a:lnTo>
                  <a:pt x="16730" y="53530"/>
                </a:lnTo>
                <a:lnTo>
                  <a:pt x="16740" y="53500"/>
                </a:lnTo>
                <a:lnTo>
                  <a:pt x="16740" y="53490"/>
                </a:lnTo>
                <a:lnTo>
                  <a:pt x="16740" y="53480"/>
                </a:lnTo>
                <a:lnTo>
                  <a:pt x="16740" y="53470"/>
                </a:lnTo>
                <a:lnTo>
                  <a:pt x="16720" y="53450"/>
                </a:lnTo>
                <a:lnTo>
                  <a:pt x="16690" y="53430"/>
                </a:lnTo>
                <a:lnTo>
                  <a:pt x="16680" y="53430"/>
                </a:lnTo>
                <a:lnTo>
                  <a:pt x="16680" y="53440"/>
                </a:lnTo>
                <a:lnTo>
                  <a:pt x="16680" y="53460"/>
                </a:lnTo>
                <a:lnTo>
                  <a:pt x="16680" y="53470"/>
                </a:lnTo>
                <a:lnTo>
                  <a:pt x="16680" y="53480"/>
                </a:lnTo>
                <a:lnTo>
                  <a:pt x="16670" y="53490"/>
                </a:lnTo>
                <a:lnTo>
                  <a:pt x="16670" y="53530"/>
                </a:lnTo>
                <a:lnTo>
                  <a:pt x="16660" y="53530"/>
                </a:lnTo>
                <a:lnTo>
                  <a:pt x="16660" y="53540"/>
                </a:lnTo>
                <a:lnTo>
                  <a:pt x="16650" y="53540"/>
                </a:lnTo>
                <a:lnTo>
                  <a:pt x="16650" y="53530"/>
                </a:lnTo>
                <a:lnTo>
                  <a:pt x="16640" y="53530"/>
                </a:lnTo>
                <a:lnTo>
                  <a:pt x="16640" y="53520"/>
                </a:lnTo>
                <a:lnTo>
                  <a:pt x="16640" y="53510"/>
                </a:lnTo>
                <a:lnTo>
                  <a:pt x="16640" y="53500"/>
                </a:lnTo>
                <a:lnTo>
                  <a:pt x="16620" y="53490"/>
                </a:lnTo>
                <a:lnTo>
                  <a:pt x="16620" y="53480"/>
                </a:lnTo>
                <a:lnTo>
                  <a:pt x="16590" y="53460"/>
                </a:lnTo>
                <a:lnTo>
                  <a:pt x="16610" y="53440"/>
                </a:lnTo>
                <a:lnTo>
                  <a:pt x="16610" y="53430"/>
                </a:lnTo>
                <a:lnTo>
                  <a:pt x="16610" y="53420"/>
                </a:lnTo>
                <a:lnTo>
                  <a:pt x="16600" y="53410"/>
                </a:lnTo>
                <a:lnTo>
                  <a:pt x="16600" y="53400"/>
                </a:lnTo>
                <a:lnTo>
                  <a:pt x="16600" y="53370"/>
                </a:lnTo>
                <a:lnTo>
                  <a:pt x="16600" y="53360"/>
                </a:lnTo>
                <a:lnTo>
                  <a:pt x="16600" y="53350"/>
                </a:lnTo>
                <a:lnTo>
                  <a:pt x="16620" y="53280"/>
                </a:lnTo>
                <a:lnTo>
                  <a:pt x="16620" y="53270"/>
                </a:lnTo>
                <a:lnTo>
                  <a:pt x="16630" y="53270"/>
                </a:lnTo>
                <a:lnTo>
                  <a:pt x="16640" y="53270"/>
                </a:lnTo>
                <a:lnTo>
                  <a:pt x="16660" y="53260"/>
                </a:lnTo>
                <a:lnTo>
                  <a:pt x="16670" y="53250"/>
                </a:lnTo>
                <a:lnTo>
                  <a:pt x="16670" y="53240"/>
                </a:lnTo>
                <a:lnTo>
                  <a:pt x="16680" y="53240"/>
                </a:lnTo>
                <a:lnTo>
                  <a:pt x="16690" y="53230"/>
                </a:lnTo>
                <a:lnTo>
                  <a:pt x="16700" y="53230"/>
                </a:lnTo>
                <a:lnTo>
                  <a:pt x="16700" y="53220"/>
                </a:lnTo>
                <a:lnTo>
                  <a:pt x="16700" y="53210"/>
                </a:lnTo>
                <a:lnTo>
                  <a:pt x="16700" y="53200"/>
                </a:lnTo>
                <a:lnTo>
                  <a:pt x="16700" y="53190"/>
                </a:lnTo>
                <a:lnTo>
                  <a:pt x="16690" y="53150"/>
                </a:lnTo>
                <a:lnTo>
                  <a:pt x="16700" y="53110"/>
                </a:lnTo>
                <a:lnTo>
                  <a:pt x="16720" y="53080"/>
                </a:lnTo>
                <a:lnTo>
                  <a:pt x="16740" y="53070"/>
                </a:lnTo>
                <a:lnTo>
                  <a:pt x="16770" y="53060"/>
                </a:lnTo>
                <a:lnTo>
                  <a:pt x="16780" y="53060"/>
                </a:lnTo>
                <a:lnTo>
                  <a:pt x="16780" y="53050"/>
                </a:lnTo>
                <a:lnTo>
                  <a:pt x="16790" y="53030"/>
                </a:lnTo>
                <a:lnTo>
                  <a:pt x="16800" y="53020"/>
                </a:lnTo>
                <a:lnTo>
                  <a:pt x="16800" y="53010"/>
                </a:lnTo>
                <a:lnTo>
                  <a:pt x="16800" y="53000"/>
                </a:lnTo>
                <a:lnTo>
                  <a:pt x="16790" y="52990"/>
                </a:lnTo>
                <a:lnTo>
                  <a:pt x="16780" y="52990"/>
                </a:lnTo>
                <a:lnTo>
                  <a:pt x="16770" y="52990"/>
                </a:lnTo>
                <a:lnTo>
                  <a:pt x="16760" y="52980"/>
                </a:lnTo>
                <a:lnTo>
                  <a:pt x="16750" y="52960"/>
                </a:lnTo>
                <a:lnTo>
                  <a:pt x="16750" y="52950"/>
                </a:lnTo>
                <a:lnTo>
                  <a:pt x="16740" y="52950"/>
                </a:lnTo>
                <a:lnTo>
                  <a:pt x="16720" y="52940"/>
                </a:lnTo>
                <a:lnTo>
                  <a:pt x="16710" y="52930"/>
                </a:lnTo>
                <a:lnTo>
                  <a:pt x="16700" y="52930"/>
                </a:lnTo>
                <a:lnTo>
                  <a:pt x="16690" y="52940"/>
                </a:lnTo>
                <a:lnTo>
                  <a:pt x="16640" y="52930"/>
                </a:lnTo>
                <a:lnTo>
                  <a:pt x="16630" y="52920"/>
                </a:lnTo>
                <a:lnTo>
                  <a:pt x="16630" y="52910"/>
                </a:lnTo>
                <a:lnTo>
                  <a:pt x="16630" y="52900"/>
                </a:lnTo>
                <a:lnTo>
                  <a:pt x="16630" y="52890"/>
                </a:lnTo>
                <a:lnTo>
                  <a:pt x="16620" y="52880"/>
                </a:lnTo>
                <a:lnTo>
                  <a:pt x="16610" y="52860"/>
                </a:lnTo>
                <a:lnTo>
                  <a:pt x="16590" y="52830"/>
                </a:lnTo>
                <a:lnTo>
                  <a:pt x="16580" y="52820"/>
                </a:lnTo>
                <a:lnTo>
                  <a:pt x="16570" y="52820"/>
                </a:lnTo>
                <a:lnTo>
                  <a:pt x="16560" y="52820"/>
                </a:lnTo>
                <a:lnTo>
                  <a:pt x="16550" y="52820"/>
                </a:lnTo>
                <a:lnTo>
                  <a:pt x="16550" y="52830"/>
                </a:lnTo>
                <a:lnTo>
                  <a:pt x="16540" y="52820"/>
                </a:lnTo>
                <a:lnTo>
                  <a:pt x="16530" y="52810"/>
                </a:lnTo>
                <a:lnTo>
                  <a:pt x="16520" y="52760"/>
                </a:lnTo>
                <a:lnTo>
                  <a:pt x="16510" y="52750"/>
                </a:lnTo>
                <a:lnTo>
                  <a:pt x="16510" y="52740"/>
                </a:lnTo>
                <a:lnTo>
                  <a:pt x="16520" y="52720"/>
                </a:lnTo>
                <a:lnTo>
                  <a:pt x="16530" y="52710"/>
                </a:lnTo>
                <a:lnTo>
                  <a:pt x="16530" y="52700"/>
                </a:lnTo>
                <a:lnTo>
                  <a:pt x="16530" y="52690"/>
                </a:lnTo>
                <a:lnTo>
                  <a:pt x="16540" y="52690"/>
                </a:lnTo>
                <a:lnTo>
                  <a:pt x="16550" y="52690"/>
                </a:lnTo>
                <a:lnTo>
                  <a:pt x="16560" y="52700"/>
                </a:lnTo>
                <a:lnTo>
                  <a:pt x="16560" y="52690"/>
                </a:lnTo>
                <a:lnTo>
                  <a:pt x="16560" y="52680"/>
                </a:lnTo>
                <a:lnTo>
                  <a:pt x="16550" y="52660"/>
                </a:lnTo>
                <a:lnTo>
                  <a:pt x="16550" y="52650"/>
                </a:lnTo>
                <a:lnTo>
                  <a:pt x="16560" y="52650"/>
                </a:lnTo>
                <a:lnTo>
                  <a:pt x="16570" y="52650"/>
                </a:lnTo>
                <a:lnTo>
                  <a:pt x="16600" y="52630"/>
                </a:lnTo>
                <a:lnTo>
                  <a:pt x="16610" y="52620"/>
                </a:lnTo>
                <a:lnTo>
                  <a:pt x="16620" y="52610"/>
                </a:lnTo>
                <a:lnTo>
                  <a:pt x="16620" y="52600"/>
                </a:lnTo>
                <a:lnTo>
                  <a:pt x="16620" y="52590"/>
                </a:lnTo>
                <a:lnTo>
                  <a:pt x="16610" y="52560"/>
                </a:lnTo>
                <a:lnTo>
                  <a:pt x="16620" y="52550"/>
                </a:lnTo>
                <a:lnTo>
                  <a:pt x="16620" y="52540"/>
                </a:lnTo>
                <a:lnTo>
                  <a:pt x="16640" y="52520"/>
                </a:lnTo>
                <a:lnTo>
                  <a:pt x="16640" y="52510"/>
                </a:lnTo>
                <a:lnTo>
                  <a:pt x="16630" y="52500"/>
                </a:lnTo>
                <a:lnTo>
                  <a:pt x="16620" y="52480"/>
                </a:lnTo>
                <a:lnTo>
                  <a:pt x="16620" y="52470"/>
                </a:lnTo>
                <a:lnTo>
                  <a:pt x="16620" y="52460"/>
                </a:lnTo>
                <a:lnTo>
                  <a:pt x="16630" y="52450"/>
                </a:lnTo>
                <a:lnTo>
                  <a:pt x="16650" y="52430"/>
                </a:lnTo>
                <a:lnTo>
                  <a:pt x="16660" y="52420"/>
                </a:lnTo>
                <a:lnTo>
                  <a:pt x="16670" y="52400"/>
                </a:lnTo>
                <a:lnTo>
                  <a:pt x="16670" y="52390"/>
                </a:lnTo>
                <a:lnTo>
                  <a:pt x="16680" y="52380"/>
                </a:lnTo>
                <a:lnTo>
                  <a:pt x="16680" y="52370"/>
                </a:lnTo>
                <a:lnTo>
                  <a:pt x="16690" y="52340"/>
                </a:lnTo>
                <a:lnTo>
                  <a:pt x="16700" y="52330"/>
                </a:lnTo>
                <a:lnTo>
                  <a:pt x="16770" y="52300"/>
                </a:lnTo>
                <a:lnTo>
                  <a:pt x="16810" y="52270"/>
                </a:lnTo>
                <a:lnTo>
                  <a:pt x="16890" y="52240"/>
                </a:lnTo>
                <a:lnTo>
                  <a:pt x="16910" y="52250"/>
                </a:lnTo>
                <a:lnTo>
                  <a:pt x="16920" y="52250"/>
                </a:lnTo>
                <a:lnTo>
                  <a:pt x="16940" y="52240"/>
                </a:lnTo>
                <a:lnTo>
                  <a:pt x="16940" y="52250"/>
                </a:lnTo>
                <a:lnTo>
                  <a:pt x="16950" y="52250"/>
                </a:lnTo>
                <a:lnTo>
                  <a:pt x="16960" y="52250"/>
                </a:lnTo>
                <a:lnTo>
                  <a:pt x="16960" y="52260"/>
                </a:lnTo>
                <a:lnTo>
                  <a:pt x="16970" y="52260"/>
                </a:lnTo>
                <a:lnTo>
                  <a:pt x="16970" y="52270"/>
                </a:lnTo>
                <a:lnTo>
                  <a:pt x="16980" y="52270"/>
                </a:lnTo>
                <a:lnTo>
                  <a:pt x="17000" y="52260"/>
                </a:lnTo>
                <a:lnTo>
                  <a:pt x="17010" y="52260"/>
                </a:lnTo>
                <a:lnTo>
                  <a:pt x="17020" y="52250"/>
                </a:lnTo>
                <a:lnTo>
                  <a:pt x="17030" y="52240"/>
                </a:lnTo>
                <a:lnTo>
                  <a:pt x="17030" y="52230"/>
                </a:lnTo>
                <a:lnTo>
                  <a:pt x="17040" y="52210"/>
                </a:lnTo>
                <a:lnTo>
                  <a:pt x="17040" y="52200"/>
                </a:lnTo>
                <a:lnTo>
                  <a:pt x="17180" y="52110"/>
                </a:lnTo>
                <a:lnTo>
                  <a:pt x="17210" y="52080"/>
                </a:lnTo>
                <a:lnTo>
                  <a:pt x="17220" y="52080"/>
                </a:lnTo>
                <a:lnTo>
                  <a:pt x="17270" y="52070"/>
                </a:lnTo>
                <a:lnTo>
                  <a:pt x="17280" y="52060"/>
                </a:lnTo>
                <a:lnTo>
                  <a:pt x="17280" y="52050"/>
                </a:lnTo>
                <a:lnTo>
                  <a:pt x="17290" y="52040"/>
                </a:lnTo>
                <a:lnTo>
                  <a:pt x="17320" y="52040"/>
                </a:lnTo>
                <a:lnTo>
                  <a:pt x="17330" y="52040"/>
                </a:lnTo>
                <a:lnTo>
                  <a:pt x="17340" y="52040"/>
                </a:lnTo>
                <a:lnTo>
                  <a:pt x="17340" y="52030"/>
                </a:lnTo>
                <a:lnTo>
                  <a:pt x="17350" y="52020"/>
                </a:lnTo>
                <a:lnTo>
                  <a:pt x="17360" y="52020"/>
                </a:lnTo>
                <a:lnTo>
                  <a:pt x="17410" y="52020"/>
                </a:lnTo>
                <a:lnTo>
                  <a:pt x="17420" y="52020"/>
                </a:lnTo>
                <a:lnTo>
                  <a:pt x="17430" y="52030"/>
                </a:lnTo>
                <a:lnTo>
                  <a:pt x="17430" y="52040"/>
                </a:lnTo>
                <a:lnTo>
                  <a:pt x="17430" y="52050"/>
                </a:lnTo>
                <a:lnTo>
                  <a:pt x="17430" y="52060"/>
                </a:lnTo>
                <a:lnTo>
                  <a:pt x="17430" y="52110"/>
                </a:lnTo>
                <a:lnTo>
                  <a:pt x="17430" y="52120"/>
                </a:lnTo>
                <a:lnTo>
                  <a:pt x="17440" y="52130"/>
                </a:lnTo>
                <a:lnTo>
                  <a:pt x="17450" y="52130"/>
                </a:lnTo>
                <a:lnTo>
                  <a:pt x="17450" y="52140"/>
                </a:lnTo>
                <a:lnTo>
                  <a:pt x="17450" y="52150"/>
                </a:lnTo>
                <a:lnTo>
                  <a:pt x="17460" y="52180"/>
                </a:lnTo>
                <a:lnTo>
                  <a:pt x="17460" y="52190"/>
                </a:lnTo>
                <a:lnTo>
                  <a:pt x="17460" y="52200"/>
                </a:lnTo>
                <a:lnTo>
                  <a:pt x="17480" y="52200"/>
                </a:lnTo>
                <a:lnTo>
                  <a:pt x="17500" y="52220"/>
                </a:lnTo>
                <a:lnTo>
                  <a:pt x="17520" y="52230"/>
                </a:lnTo>
                <a:lnTo>
                  <a:pt x="17700" y="52240"/>
                </a:lnTo>
                <a:lnTo>
                  <a:pt x="17730" y="52250"/>
                </a:lnTo>
                <a:lnTo>
                  <a:pt x="17750" y="52270"/>
                </a:lnTo>
                <a:lnTo>
                  <a:pt x="17770" y="52320"/>
                </a:lnTo>
                <a:lnTo>
                  <a:pt x="17770" y="52360"/>
                </a:lnTo>
                <a:lnTo>
                  <a:pt x="17780" y="52370"/>
                </a:lnTo>
                <a:lnTo>
                  <a:pt x="17780" y="52400"/>
                </a:lnTo>
                <a:lnTo>
                  <a:pt x="17790" y="52430"/>
                </a:lnTo>
                <a:lnTo>
                  <a:pt x="17810" y="52450"/>
                </a:lnTo>
                <a:lnTo>
                  <a:pt x="17830" y="52470"/>
                </a:lnTo>
                <a:lnTo>
                  <a:pt x="17930" y="52530"/>
                </a:lnTo>
                <a:lnTo>
                  <a:pt x="17990" y="52570"/>
                </a:lnTo>
                <a:lnTo>
                  <a:pt x="18040" y="52590"/>
                </a:lnTo>
                <a:lnTo>
                  <a:pt x="18070" y="52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