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Chukchi Autonomous Okrug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Chukchi Autonomous Okrug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4010" y="32890"/>
                </a:moveTo>
                <a:lnTo>
                  <a:pt x="94010" y="32920"/>
                </a:lnTo>
                <a:lnTo>
                  <a:pt x="94010" y="32930"/>
                </a:lnTo>
                <a:lnTo>
                  <a:pt x="94010" y="32950"/>
                </a:lnTo>
                <a:lnTo>
                  <a:pt x="94000" y="32970"/>
                </a:lnTo>
                <a:lnTo>
                  <a:pt x="93990" y="32990"/>
                </a:lnTo>
                <a:lnTo>
                  <a:pt x="93980" y="33010"/>
                </a:lnTo>
                <a:lnTo>
                  <a:pt x="93980" y="33030"/>
                </a:lnTo>
                <a:lnTo>
                  <a:pt x="93980" y="33050"/>
                </a:lnTo>
                <a:lnTo>
                  <a:pt x="93920" y="33030"/>
                </a:lnTo>
                <a:lnTo>
                  <a:pt x="93910" y="33040"/>
                </a:lnTo>
                <a:lnTo>
                  <a:pt x="93900" y="33050"/>
                </a:lnTo>
                <a:lnTo>
                  <a:pt x="93900" y="33070"/>
                </a:lnTo>
                <a:lnTo>
                  <a:pt x="93920" y="33080"/>
                </a:lnTo>
                <a:lnTo>
                  <a:pt x="93900" y="33130"/>
                </a:lnTo>
                <a:lnTo>
                  <a:pt x="93900" y="33150"/>
                </a:lnTo>
                <a:lnTo>
                  <a:pt x="93910" y="33180"/>
                </a:lnTo>
                <a:lnTo>
                  <a:pt x="93920" y="33230"/>
                </a:lnTo>
                <a:lnTo>
                  <a:pt x="93910" y="33260"/>
                </a:lnTo>
                <a:lnTo>
                  <a:pt x="93900" y="33300"/>
                </a:lnTo>
                <a:lnTo>
                  <a:pt x="93870" y="33360"/>
                </a:lnTo>
                <a:lnTo>
                  <a:pt x="93840" y="33390"/>
                </a:lnTo>
                <a:lnTo>
                  <a:pt x="93810" y="33390"/>
                </a:lnTo>
                <a:lnTo>
                  <a:pt x="93750" y="33380"/>
                </a:lnTo>
                <a:lnTo>
                  <a:pt x="93650" y="33400"/>
                </a:lnTo>
                <a:lnTo>
                  <a:pt x="93430" y="33290"/>
                </a:lnTo>
                <a:lnTo>
                  <a:pt x="93210" y="33170"/>
                </a:lnTo>
                <a:lnTo>
                  <a:pt x="93180" y="33140"/>
                </a:lnTo>
                <a:lnTo>
                  <a:pt x="93160" y="33090"/>
                </a:lnTo>
                <a:lnTo>
                  <a:pt x="93140" y="33050"/>
                </a:lnTo>
                <a:lnTo>
                  <a:pt x="93080" y="33020"/>
                </a:lnTo>
                <a:lnTo>
                  <a:pt x="93020" y="32980"/>
                </a:lnTo>
                <a:lnTo>
                  <a:pt x="92970" y="32970"/>
                </a:lnTo>
                <a:lnTo>
                  <a:pt x="92940" y="32920"/>
                </a:lnTo>
                <a:lnTo>
                  <a:pt x="92960" y="32870"/>
                </a:lnTo>
                <a:lnTo>
                  <a:pt x="92990" y="32830"/>
                </a:lnTo>
                <a:lnTo>
                  <a:pt x="93090" y="32690"/>
                </a:lnTo>
                <a:lnTo>
                  <a:pt x="93220" y="32600"/>
                </a:lnTo>
                <a:lnTo>
                  <a:pt x="93240" y="32600"/>
                </a:lnTo>
                <a:lnTo>
                  <a:pt x="93250" y="32590"/>
                </a:lnTo>
                <a:lnTo>
                  <a:pt x="93260" y="32580"/>
                </a:lnTo>
                <a:lnTo>
                  <a:pt x="93260" y="32570"/>
                </a:lnTo>
                <a:lnTo>
                  <a:pt x="93500" y="32640"/>
                </a:lnTo>
                <a:lnTo>
                  <a:pt x="93530" y="32670"/>
                </a:lnTo>
                <a:lnTo>
                  <a:pt x="93580" y="32680"/>
                </a:lnTo>
                <a:lnTo>
                  <a:pt x="93620" y="32730"/>
                </a:lnTo>
                <a:lnTo>
                  <a:pt x="93870" y="32790"/>
                </a:lnTo>
                <a:lnTo>
                  <a:pt x="93900" y="32810"/>
                </a:lnTo>
                <a:lnTo>
                  <a:pt x="93960" y="32830"/>
                </a:lnTo>
                <a:lnTo>
                  <a:pt x="93990" y="32850"/>
                </a:lnTo>
                <a:lnTo>
                  <a:pt x="94010" y="32890"/>
                </a:lnTo>
                <a:close/>
                <a:moveTo>
                  <a:pt x="90050" y="41190"/>
                </a:moveTo>
                <a:lnTo>
                  <a:pt x="90040" y="41270"/>
                </a:lnTo>
                <a:lnTo>
                  <a:pt x="90040" y="41300"/>
                </a:lnTo>
                <a:lnTo>
                  <a:pt x="90030" y="41310"/>
                </a:lnTo>
                <a:lnTo>
                  <a:pt x="90030" y="41320"/>
                </a:lnTo>
                <a:lnTo>
                  <a:pt x="90010" y="41330"/>
                </a:lnTo>
                <a:lnTo>
                  <a:pt x="89990" y="41360"/>
                </a:lnTo>
                <a:lnTo>
                  <a:pt x="89980" y="41360"/>
                </a:lnTo>
                <a:lnTo>
                  <a:pt x="89960" y="41360"/>
                </a:lnTo>
                <a:lnTo>
                  <a:pt x="89800" y="41350"/>
                </a:lnTo>
                <a:lnTo>
                  <a:pt x="89780" y="41340"/>
                </a:lnTo>
                <a:lnTo>
                  <a:pt x="89760" y="41310"/>
                </a:lnTo>
                <a:lnTo>
                  <a:pt x="89750" y="41310"/>
                </a:lnTo>
                <a:lnTo>
                  <a:pt x="89750" y="41300"/>
                </a:lnTo>
                <a:lnTo>
                  <a:pt x="89740" y="41290"/>
                </a:lnTo>
                <a:lnTo>
                  <a:pt x="89740" y="41280"/>
                </a:lnTo>
                <a:lnTo>
                  <a:pt x="89740" y="41270"/>
                </a:lnTo>
                <a:lnTo>
                  <a:pt x="89730" y="41260"/>
                </a:lnTo>
                <a:lnTo>
                  <a:pt x="89730" y="41250"/>
                </a:lnTo>
                <a:lnTo>
                  <a:pt x="89720" y="41240"/>
                </a:lnTo>
                <a:lnTo>
                  <a:pt x="89680" y="41220"/>
                </a:lnTo>
                <a:lnTo>
                  <a:pt x="89650" y="41210"/>
                </a:lnTo>
                <a:lnTo>
                  <a:pt x="89540" y="41230"/>
                </a:lnTo>
                <a:lnTo>
                  <a:pt x="89520" y="41230"/>
                </a:lnTo>
                <a:lnTo>
                  <a:pt x="89490" y="41210"/>
                </a:lnTo>
                <a:lnTo>
                  <a:pt x="89480" y="41190"/>
                </a:lnTo>
                <a:lnTo>
                  <a:pt x="89470" y="41190"/>
                </a:lnTo>
                <a:lnTo>
                  <a:pt x="89250" y="41120"/>
                </a:lnTo>
                <a:lnTo>
                  <a:pt x="89210" y="41100"/>
                </a:lnTo>
                <a:lnTo>
                  <a:pt x="89200" y="41090"/>
                </a:lnTo>
                <a:lnTo>
                  <a:pt x="89200" y="41080"/>
                </a:lnTo>
                <a:lnTo>
                  <a:pt x="89190" y="41070"/>
                </a:lnTo>
                <a:lnTo>
                  <a:pt x="89190" y="41060"/>
                </a:lnTo>
                <a:lnTo>
                  <a:pt x="89190" y="41040"/>
                </a:lnTo>
                <a:lnTo>
                  <a:pt x="89190" y="41030"/>
                </a:lnTo>
                <a:lnTo>
                  <a:pt x="89190" y="41020"/>
                </a:lnTo>
                <a:lnTo>
                  <a:pt x="89170" y="41000"/>
                </a:lnTo>
                <a:lnTo>
                  <a:pt x="89160" y="40980"/>
                </a:lnTo>
                <a:lnTo>
                  <a:pt x="89160" y="40970"/>
                </a:lnTo>
                <a:lnTo>
                  <a:pt x="89160" y="40960"/>
                </a:lnTo>
                <a:lnTo>
                  <a:pt x="89160" y="40950"/>
                </a:lnTo>
                <a:lnTo>
                  <a:pt x="89160" y="40920"/>
                </a:lnTo>
                <a:lnTo>
                  <a:pt x="89160" y="40900"/>
                </a:lnTo>
                <a:lnTo>
                  <a:pt x="89150" y="40880"/>
                </a:lnTo>
                <a:lnTo>
                  <a:pt x="89150" y="40870"/>
                </a:lnTo>
                <a:lnTo>
                  <a:pt x="89140" y="40850"/>
                </a:lnTo>
                <a:lnTo>
                  <a:pt x="89110" y="40830"/>
                </a:lnTo>
                <a:lnTo>
                  <a:pt x="89000" y="40760"/>
                </a:lnTo>
                <a:lnTo>
                  <a:pt x="98350" y="40760"/>
                </a:lnTo>
                <a:lnTo>
                  <a:pt x="98310" y="40760"/>
                </a:lnTo>
                <a:lnTo>
                  <a:pt x="98330" y="40790"/>
                </a:lnTo>
                <a:lnTo>
                  <a:pt x="98350" y="40790"/>
                </a:lnTo>
                <a:lnTo>
                  <a:pt x="98400" y="40780"/>
                </a:lnTo>
                <a:lnTo>
                  <a:pt x="98400" y="40790"/>
                </a:lnTo>
                <a:lnTo>
                  <a:pt x="98420" y="40820"/>
                </a:lnTo>
                <a:lnTo>
                  <a:pt x="98430" y="40830"/>
                </a:lnTo>
                <a:lnTo>
                  <a:pt x="98440" y="40840"/>
                </a:lnTo>
                <a:lnTo>
                  <a:pt x="98460" y="40840"/>
                </a:lnTo>
                <a:lnTo>
                  <a:pt x="98690" y="40770"/>
                </a:lnTo>
                <a:lnTo>
                  <a:pt x="98720" y="40780"/>
                </a:lnTo>
                <a:lnTo>
                  <a:pt x="98730" y="40800"/>
                </a:lnTo>
                <a:lnTo>
                  <a:pt x="98740" y="40830"/>
                </a:lnTo>
                <a:lnTo>
                  <a:pt x="98760" y="40840"/>
                </a:lnTo>
                <a:lnTo>
                  <a:pt x="98780" y="40850"/>
                </a:lnTo>
                <a:lnTo>
                  <a:pt x="98790" y="40860"/>
                </a:lnTo>
                <a:lnTo>
                  <a:pt x="98800" y="40890"/>
                </a:lnTo>
                <a:lnTo>
                  <a:pt x="98850" y="40930"/>
                </a:lnTo>
                <a:lnTo>
                  <a:pt x="98860" y="40940"/>
                </a:lnTo>
                <a:lnTo>
                  <a:pt x="98860" y="40950"/>
                </a:lnTo>
                <a:lnTo>
                  <a:pt x="98870" y="40960"/>
                </a:lnTo>
                <a:lnTo>
                  <a:pt x="98880" y="40970"/>
                </a:lnTo>
                <a:lnTo>
                  <a:pt x="98890" y="40990"/>
                </a:lnTo>
                <a:lnTo>
                  <a:pt x="98900" y="41020"/>
                </a:lnTo>
                <a:lnTo>
                  <a:pt x="98890" y="41020"/>
                </a:lnTo>
                <a:lnTo>
                  <a:pt x="98890" y="41030"/>
                </a:lnTo>
                <a:lnTo>
                  <a:pt x="98890" y="41050"/>
                </a:lnTo>
                <a:lnTo>
                  <a:pt x="98920" y="41070"/>
                </a:lnTo>
                <a:lnTo>
                  <a:pt x="98930" y="41080"/>
                </a:lnTo>
                <a:lnTo>
                  <a:pt x="98930" y="41110"/>
                </a:lnTo>
                <a:lnTo>
                  <a:pt x="98920" y="41120"/>
                </a:lnTo>
                <a:lnTo>
                  <a:pt x="98870" y="41150"/>
                </a:lnTo>
                <a:lnTo>
                  <a:pt x="98800" y="41170"/>
                </a:lnTo>
                <a:lnTo>
                  <a:pt x="98780" y="41180"/>
                </a:lnTo>
                <a:lnTo>
                  <a:pt x="98770" y="41180"/>
                </a:lnTo>
                <a:lnTo>
                  <a:pt x="98760" y="41180"/>
                </a:lnTo>
                <a:lnTo>
                  <a:pt x="98760" y="41170"/>
                </a:lnTo>
                <a:lnTo>
                  <a:pt x="98750" y="41150"/>
                </a:lnTo>
                <a:lnTo>
                  <a:pt x="98710" y="41140"/>
                </a:lnTo>
                <a:lnTo>
                  <a:pt x="98670" y="41080"/>
                </a:lnTo>
                <a:lnTo>
                  <a:pt x="98650" y="41070"/>
                </a:lnTo>
                <a:lnTo>
                  <a:pt x="98510" y="41040"/>
                </a:lnTo>
                <a:lnTo>
                  <a:pt x="98500" y="41050"/>
                </a:lnTo>
                <a:lnTo>
                  <a:pt x="98490" y="41060"/>
                </a:lnTo>
                <a:lnTo>
                  <a:pt x="98470" y="41090"/>
                </a:lnTo>
                <a:lnTo>
                  <a:pt x="98450" y="41110"/>
                </a:lnTo>
                <a:lnTo>
                  <a:pt x="98440" y="41110"/>
                </a:lnTo>
                <a:lnTo>
                  <a:pt x="98420" y="41130"/>
                </a:lnTo>
                <a:lnTo>
                  <a:pt x="98400" y="41130"/>
                </a:lnTo>
                <a:lnTo>
                  <a:pt x="98390" y="41130"/>
                </a:lnTo>
                <a:lnTo>
                  <a:pt x="98390" y="41120"/>
                </a:lnTo>
                <a:lnTo>
                  <a:pt x="98390" y="41100"/>
                </a:lnTo>
                <a:lnTo>
                  <a:pt x="98390" y="41080"/>
                </a:lnTo>
                <a:lnTo>
                  <a:pt x="98370" y="41050"/>
                </a:lnTo>
                <a:lnTo>
                  <a:pt x="98270" y="40990"/>
                </a:lnTo>
                <a:lnTo>
                  <a:pt x="98260" y="40980"/>
                </a:lnTo>
                <a:lnTo>
                  <a:pt x="98250" y="40960"/>
                </a:lnTo>
                <a:lnTo>
                  <a:pt x="98240" y="40950"/>
                </a:lnTo>
                <a:lnTo>
                  <a:pt x="98190" y="40960"/>
                </a:lnTo>
                <a:lnTo>
                  <a:pt x="98170" y="40950"/>
                </a:lnTo>
                <a:lnTo>
                  <a:pt x="98160" y="40910"/>
                </a:lnTo>
                <a:lnTo>
                  <a:pt x="98150" y="40900"/>
                </a:lnTo>
                <a:lnTo>
                  <a:pt x="98140" y="40910"/>
                </a:lnTo>
                <a:lnTo>
                  <a:pt x="98110" y="40940"/>
                </a:lnTo>
                <a:lnTo>
                  <a:pt x="98090" y="40960"/>
                </a:lnTo>
                <a:lnTo>
                  <a:pt x="98080" y="40970"/>
                </a:lnTo>
                <a:lnTo>
                  <a:pt x="98080" y="40990"/>
                </a:lnTo>
                <a:lnTo>
                  <a:pt x="98080" y="41000"/>
                </a:lnTo>
                <a:lnTo>
                  <a:pt x="98050" y="41050"/>
                </a:lnTo>
                <a:lnTo>
                  <a:pt x="98030" y="41080"/>
                </a:lnTo>
                <a:lnTo>
                  <a:pt x="97980" y="41100"/>
                </a:lnTo>
                <a:lnTo>
                  <a:pt x="97960" y="41130"/>
                </a:lnTo>
                <a:lnTo>
                  <a:pt x="97940" y="41150"/>
                </a:lnTo>
                <a:lnTo>
                  <a:pt x="97840" y="41120"/>
                </a:lnTo>
                <a:lnTo>
                  <a:pt x="97810" y="41130"/>
                </a:lnTo>
                <a:lnTo>
                  <a:pt x="97750" y="41170"/>
                </a:lnTo>
                <a:lnTo>
                  <a:pt x="97670" y="41180"/>
                </a:lnTo>
                <a:lnTo>
                  <a:pt x="97640" y="41160"/>
                </a:lnTo>
                <a:lnTo>
                  <a:pt x="97630" y="41170"/>
                </a:lnTo>
                <a:lnTo>
                  <a:pt x="97620" y="41180"/>
                </a:lnTo>
                <a:lnTo>
                  <a:pt x="97610" y="41180"/>
                </a:lnTo>
                <a:lnTo>
                  <a:pt x="97520" y="41170"/>
                </a:lnTo>
                <a:lnTo>
                  <a:pt x="97480" y="41180"/>
                </a:lnTo>
                <a:lnTo>
                  <a:pt x="97410" y="41270"/>
                </a:lnTo>
                <a:lnTo>
                  <a:pt x="97360" y="41280"/>
                </a:lnTo>
                <a:lnTo>
                  <a:pt x="97330" y="41310"/>
                </a:lnTo>
                <a:lnTo>
                  <a:pt x="97320" y="41310"/>
                </a:lnTo>
                <a:lnTo>
                  <a:pt x="97140" y="41300"/>
                </a:lnTo>
                <a:lnTo>
                  <a:pt x="97160" y="41320"/>
                </a:lnTo>
                <a:lnTo>
                  <a:pt x="97190" y="41330"/>
                </a:lnTo>
                <a:lnTo>
                  <a:pt x="97350" y="41320"/>
                </a:lnTo>
                <a:lnTo>
                  <a:pt x="97500" y="41210"/>
                </a:lnTo>
                <a:lnTo>
                  <a:pt x="97560" y="41190"/>
                </a:lnTo>
                <a:lnTo>
                  <a:pt x="97670" y="41210"/>
                </a:lnTo>
                <a:lnTo>
                  <a:pt x="97860" y="41160"/>
                </a:lnTo>
                <a:lnTo>
                  <a:pt x="97880" y="41180"/>
                </a:lnTo>
                <a:lnTo>
                  <a:pt x="97900" y="41190"/>
                </a:lnTo>
                <a:lnTo>
                  <a:pt x="97940" y="41180"/>
                </a:lnTo>
                <a:lnTo>
                  <a:pt x="98020" y="41130"/>
                </a:lnTo>
                <a:lnTo>
                  <a:pt x="98030" y="41110"/>
                </a:lnTo>
                <a:lnTo>
                  <a:pt x="98040" y="41100"/>
                </a:lnTo>
                <a:lnTo>
                  <a:pt x="98050" y="41080"/>
                </a:lnTo>
                <a:lnTo>
                  <a:pt x="98070" y="41070"/>
                </a:lnTo>
                <a:lnTo>
                  <a:pt x="98080" y="41060"/>
                </a:lnTo>
                <a:lnTo>
                  <a:pt x="98110" y="40990"/>
                </a:lnTo>
                <a:lnTo>
                  <a:pt x="98120" y="40970"/>
                </a:lnTo>
                <a:lnTo>
                  <a:pt x="98140" y="40960"/>
                </a:lnTo>
                <a:lnTo>
                  <a:pt x="98170" y="40970"/>
                </a:lnTo>
                <a:lnTo>
                  <a:pt x="98200" y="40980"/>
                </a:lnTo>
                <a:lnTo>
                  <a:pt x="98250" y="41030"/>
                </a:lnTo>
                <a:lnTo>
                  <a:pt x="98290" y="41100"/>
                </a:lnTo>
                <a:lnTo>
                  <a:pt x="98290" y="41120"/>
                </a:lnTo>
                <a:lnTo>
                  <a:pt x="98300" y="41150"/>
                </a:lnTo>
                <a:lnTo>
                  <a:pt x="98310" y="41170"/>
                </a:lnTo>
                <a:lnTo>
                  <a:pt x="98320" y="41190"/>
                </a:lnTo>
                <a:lnTo>
                  <a:pt x="98330" y="41200"/>
                </a:lnTo>
                <a:lnTo>
                  <a:pt x="98350" y="41220"/>
                </a:lnTo>
                <a:lnTo>
                  <a:pt x="98350" y="41230"/>
                </a:lnTo>
                <a:lnTo>
                  <a:pt x="98360" y="41240"/>
                </a:lnTo>
                <a:lnTo>
                  <a:pt x="98370" y="41260"/>
                </a:lnTo>
                <a:lnTo>
                  <a:pt x="98380" y="41270"/>
                </a:lnTo>
                <a:lnTo>
                  <a:pt x="98380" y="41280"/>
                </a:lnTo>
                <a:lnTo>
                  <a:pt x="98370" y="41300"/>
                </a:lnTo>
                <a:lnTo>
                  <a:pt x="98360" y="41310"/>
                </a:lnTo>
                <a:lnTo>
                  <a:pt x="98320" y="41340"/>
                </a:lnTo>
                <a:lnTo>
                  <a:pt x="98230" y="41370"/>
                </a:lnTo>
                <a:lnTo>
                  <a:pt x="98210" y="41390"/>
                </a:lnTo>
                <a:lnTo>
                  <a:pt x="98190" y="41440"/>
                </a:lnTo>
                <a:lnTo>
                  <a:pt x="98190" y="41450"/>
                </a:lnTo>
                <a:lnTo>
                  <a:pt x="98180" y="41500"/>
                </a:lnTo>
                <a:lnTo>
                  <a:pt x="98180" y="41510"/>
                </a:lnTo>
                <a:lnTo>
                  <a:pt x="98190" y="41520"/>
                </a:lnTo>
                <a:lnTo>
                  <a:pt x="98190" y="41510"/>
                </a:lnTo>
                <a:lnTo>
                  <a:pt x="98190" y="41490"/>
                </a:lnTo>
                <a:lnTo>
                  <a:pt x="98190" y="41480"/>
                </a:lnTo>
                <a:lnTo>
                  <a:pt x="98200" y="41470"/>
                </a:lnTo>
                <a:lnTo>
                  <a:pt x="98250" y="41410"/>
                </a:lnTo>
                <a:lnTo>
                  <a:pt x="98270" y="41400"/>
                </a:lnTo>
                <a:lnTo>
                  <a:pt x="98300" y="41400"/>
                </a:lnTo>
                <a:lnTo>
                  <a:pt x="98320" y="41400"/>
                </a:lnTo>
                <a:lnTo>
                  <a:pt x="98350" y="41390"/>
                </a:lnTo>
                <a:lnTo>
                  <a:pt x="98360" y="41370"/>
                </a:lnTo>
                <a:lnTo>
                  <a:pt x="98370" y="41350"/>
                </a:lnTo>
                <a:lnTo>
                  <a:pt x="98390" y="41320"/>
                </a:lnTo>
                <a:lnTo>
                  <a:pt x="98400" y="41310"/>
                </a:lnTo>
                <a:lnTo>
                  <a:pt x="98400" y="41300"/>
                </a:lnTo>
                <a:lnTo>
                  <a:pt x="98460" y="41310"/>
                </a:lnTo>
                <a:lnTo>
                  <a:pt x="98480" y="41330"/>
                </a:lnTo>
                <a:lnTo>
                  <a:pt x="98550" y="41390"/>
                </a:lnTo>
                <a:lnTo>
                  <a:pt x="98560" y="41410"/>
                </a:lnTo>
                <a:lnTo>
                  <a:pt x="98570" y="41470"/>
                </a:lnTo>
                <a:lnTo>
                  <a:pt x="98580" y="41480"/>
                </a:lnTo>
                <a:lnTo>
                  <a:pt x="98590" y="41470"/>
                </a:lnTo>
                <a:lnTo>
                  <a:pt x="98620" y="41450"/>
                </a:lnTo>
                <a:lnTo>
                  <a:pt x="98630" y="41440"/>
                </a:lnTo>
                <a:lnTo>
                  <a:pt x="98640" y="41430"/>
                </a:lnTo>
                <a:lnTo>
                  <a:pt x="98640" y="41420"/>
                </a:lnTo>
                <a:lnTo>
                  <a:pt x="98640" y="41410"/>
                </a:lnTo>
                <a:lnTo>
                  <a:pt x="98640" y="41400"/>
                </a:lnTo>
                <a:lnTo>
                  <a:pt x="98650" y="41370"/>
                </a:lnTo>
                <a:lnTo>
                  <a:pt x="98690" y="41330"/>
                </a:lnTo>
                <a:lnTo>
                  <a:pt x="98740" y="41270"/>
                </a:lnTo>
                <a:lnTo>
                  <a:pt x="98770" y="41260"/>
                </a:lnTo>
                <a:lnTo>
                  <a:pt x="98830" y="41260"/>
                </a:lnTo>
                <a:lnTo>
                  <a:pt x="98850" y="41250"/>
                </a:lnTo>
                <a:lnTo>
                  <a:pt x="98880" y="41230"/>
                </a:lnTo>
                <a:lnTo>
                  <a:pt x="98930" y="41180"/>
                </a:lnTo>
                <a:lnTo>
                  <a:pt x="98960" y="41170"/>
                </a:lnTo>
                <a:lnTo>
                  <a:pt x="99050" y="41190"/>
                </a:lnTo>
                <a:lnTo>
                  <a:pt x="99050" y="41240"/>
                </a:lnTo>
                <a:lnTo>
                  <a:pt x="99030" y="41310"/>
                </a:lnTo>
                <a:lnTo>
                  <a:pt x="99030" y="41330"/>
                </a:lnTo>
                <a:lnTo>
                  <a:pt x="99030" y="41340"/>
                </a:lnTo>
                <a:lnTo>
                  <a:pt x="99030" y="41360"/>
                </a:lnTo>
                <a:lnTo>
                  <a:pt x="99020" y="41370"/>
                </a:lnTo>
                <a:lnTo>
                  <a:pt x="99010" y="41390"/>
                </a:lnTo>
                <a:lnTo>
                  <a:pt x="99000" y="41410"/>
                </a:lnTo>
                <a:lnTo>
                  <a:pt x="99000" y="41440"/>
                </a:lnTo>
                <a:lnTo>
                  <a:pt x="98990" y="41460"/>
                </a:lnTo>
                <a:lnTo>
                  <a:pt x="98980" y="41480"/>
                </a:lnTo>
                <a:lnTo>
                  <a:pt x="98970" y="41490"/>
                </a:lnTo>
                <a:lnTo>
                  <a:pt x="98970" y="41510"/>
                </a:lnTo>
                <a:lnTo>
                  <a:pt x="98980" y="41550"/>
                </a:lnTo>
                <a:lnTo>
                  <a:pt x="98990" y="41590"/>
                </a:lnTo>
                <a:lnTo>
                  <a:pt x="99010" y="41670"/>
                </a:lnTo>
                <a:lnTo>
                  <a:pt x="99030" y="41700"/>
                </a:lnTo>
                <a:lnTo>
                  <a:pt x="99090" y="41760"/>
                </a:lnTo>
                <a:lnTo>
                  <a:pt x="99120" y="41810"/>
                </a:lnTo>
                <a:lnTo>
                  <a:pt x="99140" y="41820"/>
                </a:lnTo>
                <a:lnTo>
                  <a:pt x="99170" y="41860"/>
                </a:lnTo>
                <a:lnTo>
                  <a:pt x="99180" y="41880"/>
                </a:lnTo>
                <a:lnTo>
                  <a:pt x="99200" y="41890"/>
                </a:lnTo>
                <a:lnTo>
                  <a:pt x="99260" y="41940"/>
                </a:lnTo>
                <a:lnTo>
                  <a:pt x="99370" y="42000"/>
                </a:lnTo>
                <a:lnTo>
                  <a:pt x="99490" y="42010"/>
                </a:lnTo>
                <a:lnTo>
                  <a:pt x="99490" y="42000"/>
                </a:lnTo>
                <a:lnTo>
                  <a:pt x="99440" y="41960"/>
                </a:lnTo>
                <a:lnTo>
                  <a:pt x="99420" y="41940"/>
                </a:lnTo>
                <a:lnTo>
                  <a:pt x="99440" y="41910"/>
                </a:lnTo>
                <a:lnTo>
                  <a:pt x="99500" y="41880"/>
                </a:lnTo>
                <a:lnTo>
                  <a:pt x="99510" y="41870"/>
                </a:lnTo>
                <a:lnTo>
                  <a:pt x="99520" y="41850"/>
                </a:lnTo>
                <a:lnTo>
                  <a:pt x="99530" y="41830"/>
                </a:lnTo>
                <a:lnTo>
                  <a:pt x="99540" y="41810"/>
                </a:lnTo>
                <a:lnTo>
                  <a:pt x="99550" y="41790"/>
                </a:lnTo>
                <a:lnTo>
                  <a:pt x="99550" y="41780"/>
                </a:lnTo>
                <a:lnTo>
                  <a:pt x="99540" y="41760"/>
                </a:lnTo>
                <a:lnTo>
                  <a:pt x="99520" y="41700"/>
                </a:lnTo>
                <a:lnTo>
                  <a:pt x="99510" y="41690"/>
                </a:lnTo>
                <a:lnTo>
                  <a:pt x="99500" y="41690"/>
                </a:lnTo>
                <a:lnTo>
                  <a:pt x="99490" y="41710"/>
                </a:lnTo>
                <a:lnTo>
                  <a:pt x="99490" y="41700"/>
                </a:lnTo>
                <a:lnTo>
                  <a:pt x="99500" y="41680"/>
                </a:lnTo>
                <a:lnTo>
                  <a:pt x="99500" y="41670"/>
                </a:lnTo>
                <a:lnTo>
                  <a:pt x="99510" y="41680"/>
                </a:lnTo>
                <a:lnTo>
                  <a:pt x="99620" y="41950"/>
                </a:lnTo>
                <a:lnTo>
                  <a:pt x="99630" y="41970"/>
                </a:lnTo>
                <a:lnTo>
                  <a:pt x="99640" y="42050"/>
                </a:lnTo>
                <a:lnTo>
                  <a:pt x="99650" y="42070"/>
                </a:lnTo>
                <a:lnTo>
                  <a:pt x="99730" y="42220"/>
                </a:lnTo>
                <a:lnTo>
                  <a:pt x="99740" y="42250"/>
                </a:lnTo>
                <a:lnTo>
                  <a:pt x="99720" y="42240"/>
                </a:lnTo>
                <a:lnTo>
                  <a:pt x="99700" y="42210"/>
                </a:lnTo>
                <a:lnTo>
                  <a:pt x="99680" y="42200"/>
                </a:lnTo>
                <a:lnTo>
                  <a:pt x="99660" y="42220"/>
                </a:lnTo>
                <a:lnTo>
                  <a:pt x="99650" y="42230"/>
                </a:lnTo>
                <a:lnTo>
                  <a:pt x="99640" y="42240"/>
                </a:lnTo>
                <a:lnTo>
                  <a:pt x="99630" y="42250"/>
                </a:lnTo>
                <a:lnTo>
                  <a:pt x="99620" y="42250"/>
                </a:lnTo>
                <a:lnTo>
                  <a:pt x="99610" y="42300"/>
                </a:lnTo>
                <a:lnTo>
                  <a:pt x="99670" y="42310"/>
                </a:lnTo>
                <a:lnTo>
                  <a:pt x="99680" y="42320"/>
                </a:lnTo>
                <a:lnTo>
                  <a:pt x="99670" y="42330"/>
                </a:lnTo>
                <a:lnTo>
                  <a:pt x="99610" y="42330"/>
                </a:lnTo>
                <a:lnTo>
                  <a:pt x="99610" y="42340"/>
                </a:lnTo>
                <a:lnTo>
                  <a:pt x="99630" y="42350"/>
                </a:lnTo>
                <a:lnTo>
                  <a:pt x="99680" y="42340"/>
                </a:lnTo>
                <a:lnTo>
                  <a:pt x="99710" y="42350"/>
                </a:lnTo>
                <a:lnTo>
                  <a:pt x="99760" y="42380"/>
                </a:lnTo>
                <a:lnTo>
                  <a:pt x="99770" y="42380"/>
                </a:lnTo>
                <a:lnTo>
                  <a:pt x="99780" y="42380"/>
                </a:lnTo>
                <a:lnTo>
                  <a:pt x="99790" y="42360"/>
                </a:lnTo>
                <a:lnTo>
                  <a:pt x="99780" y="42340"/>
                </a:lnTo>
                <a:lnTo>
                  <a:pt x="99780" y="42320"/>
                </a:lnTo>
                <a:lnTo>
                  <a:pt x="99770" y="42310"/>
                </a:lnTo>
                <a:lnTo>
                  <a:pt x="99780" y="42300"/>
                </a:lnTo>
                <a:lnTo>
                  <a:pt x="99810" y="42430"/>
                </a:lnTo>
                <a:lnTo>
                  <a:pt x="99810" y="42450"/>
                </a:lnTo>
                <a:lnTo>
                  <a:pt x="99810" y="42460"/>
                </a:lnTo>
                <a:lnTo>
                  <a:pt x="99810" y="42490"/>
                </a:lnTo>
                <a:lnTo>
                  <a:pt x="99810" y="42510"/>
                </a:lnTo>
                <a:lnTo>
                  <a:pt x="99810" y="42520"/>
                </a:lnTo>
                <a:lnTo>
                  <a:pt x="99820" y="42560"/>
                </a:lnTo>
                <a:lnTo>
                  <a:pt x="99820" y="42610"/>
                </a:lnTo>
                <a:lnTo>
                  <a:pt x="99840" y="42680"/>
                </a:lnTo>
                <a:lnTo>
                  <a:pt x="99850" y="42810"/>
                </a:lnTo>
                <a:lnTo>
                  <a:pt x="99850" y="42840"/>
                </a:lnTo>
                <a:lnTo>
                  <a:pt x="99840" y="42810"/>
                </a:lnTo>
                <a:lnTo>
                  <a:pt x="99830" y="42800"/>
                </a:lnTo>
                <a:lnTo>
                  <a:pt x="99810" y="42790"/>
                </a:lnTo>
                <a:lnTo>
                  <a:pt x="99800" y="42790"/>
                </a:lnTo>
                <a:lnTo>
                  <a:pt x="99780" y="42780"/>
                </a:lnTo>
                <a:lnTo>
                  <a:pt x="99770" y="42770"/>
                </a:lnTo>
                <a:lnTo>
                  <a:pt x="99750" y="42760"/>
                </a:lnTo>
                <a:lnTo>
                  <a:pt x="99740" y="42770"/>
                </a:lnTo>
                <a:lnTo>
                  <a:pt x="99750" y="42790"/>
                </a:lnTo>
                <a:lnTo>
                  <a:pt x="99760" y="42810"/>
                </a:lnTo>
                <a:lnTo>
                  <a:pt x="99780" y="42830"/>
                </a:lnTo>
                <a:lnTo>
                  <a:pt x="99790" y="42840"/>
                </a:lnTo>
                <a:lnTo>
                  <a:pt x="99810" y="42840"/>
                </a:lnTo>
                <a:lnTo>
                  <a:pt x="99830" y="42850"/>
                </a:lnTo>
                <a:lnTo>
                  <a:pt x="99830" y="42860"/>
                </a:lnTo>
                <a:lnTo>
                  <a:pt x="99820" y="42880"/>
                </a:lnTo>
                <a:lnTo>
                  <a:pt x="99790" y="42890"/>
                </a:lnTo>
                <a:lnTo>
                  <a:pt x="99780" y="42890"/>
                </a:lnTo>
                <a:lnTo>
                  <a:pt x="99770" y="42880"/>
                </a:lnTo>
                <a:lnTo>
                  <a:pt x="99760" y="42870"/>
                </a:lnTo>
                <a:lnTo>
                  <a:pt x="99760" y="42850"/>
                </a:lnTo>
                <a:lnTo>
                  <a:pt x="99760" y="42840"/>
                </a:lnTo>
                <a:lnTo>
                  <a:pt x="99740" y="42830"/>
                </a:lnTo>
                <a:lnTo>
                  <a:pt x="99720" y="42810"/>
                </a:lnTo>
                <a:lnTo>
                  <a:pt x="99710" y="42810"/>
                </a:lnTo>
                <a:lnTo>
                  <a:pt x="99690" y="42820"/>
                </a:lnTo>
                <a:lnTo>
                  <a:pt x="99710" y="42830"/>
                </a:lnTo>
                <a:lnTo>
                  <a:pt x="99700" y="42850"/>
                </a:lnTo>
                <a:lnTo>
                  <a:pt x="99690" y="42880"/>
                </a:lnTo>
                <a:lnTo>
                  <a:pt x="99670" y="42880"/>
                </a:lnTo>
                <a:lnTo>
                  <a:pt x="99670" y="42870"/>
                </a:lnTo>
                <a:lnTo>
                  <a:pt x="99660" y="42860"/>
                </a:lnTo>
                <a:lnTo>
                  <a:pt x="99660" y="42850"/>
                </a:lnTo>
                <a:lnTo>
                  <a:pt x="99660" y="42840"/>
                </a:lnTo>
                <a:lnTo>
                  <a:pt x="99640" y="42840"/>
                </a:lnTo>
                <a:lnTo>
                  <a:pt x="99610" y="42830"/>
                </a:lnTo>
                <a:lnTo>
                  <a:pt x="99600" y="42830"/>
                </a:lnTo>
                <a:lnTo>
                  <a:pt x="99590" y="42840"/>
                </a:lnTo>
                <a:lnTo>
                  <a:pt x="99580" y="42850"/>
                </a:lnTo>
                <a:lnTo>
                  <a:pt x="99580" y="42860"/>
                </a:lnTo>
                <a:lnTo>
                  <a:pt x="99570" y="42870"/>
                </a:lnTo>
                <a:lnTo>
                  <a:pt x="99540" y="42890"/>
                </a:lnTo>
                <a:lnTo>
                  <a:pt x="99540" y="42900"/>
                </a:lnTo>
                <a:lnTo>
                  <a:pt x="99540" y="42920"/>
                </a:lnTo>
                <a:lnTo>
                  <a:pt x="99560" y="42940"/>
                </a:lnTo>
                <a:lnTo>
                  <a:pt x="99590" y="42970"/>
                </a:lnTo>
                <a:lnTo>
                  <a:pt x="99610" y="42980"/>
                </a:lnTo>
                <a:lnTo>
                  <a:pt x="99620" y="42970"/>
                </a:lnTo>
                <a:lnTo>
                  <a:pt x="99640" y="42960"/>
                </a:lnTo>
                <a:lnTo>
                  <a:pt x="99680" y="42910"/>
                </a:lnTo>
                <a:lnTo>
                  <a:pt x="99690" y="42900"/>
                </a:lnTo>
                <a:lnTo>
                  <a:pt x="99800" y="42920"/>
                </a:lnTo>
                <a:lnTo>
                  <a:pt x="99800" y="42910"/>
                </a:lnTo>
                <a:lnTo>
                  <a:pt x="99810" y="42910"/>
                </a:lnTo>
                <a:lnTo>
                  <a:pt x="99820" y="42910"/>
                </a:lnTo>
                <a:lnTo>
                  <a:pt x="99820" y="42920"/>
                </a:lnTo>
                <a:lnTo>
                  <a:pt x="99820" y="42930"/>
                </a:lnTo>
                <a:lnTo>
                  <a:pt x="99820" y="42940"/>
                </a:lnTo>
                <a:lnTo>
                  <a:pt x="99820" y="42960"/>
                </a:lnTo>
                <a:lnTo>
                  <a:pt x="99830" y="42960"/>
                </a:lnTo>
                <a:lnTo>
                  <a:pt x="99830" y="42970"/>
                </a:lnTo>
                <a:lnTo>
                  <a:pt x="99820" y="42980"/>
                </a:lnTo>
                <a:lnTo>
                  <a:pt x="99830" y="42990"/>
                </a:lnTo>
                <a:lnTo>
                  <a:pt x="99830" y="43010"/>
                </a:lnTo>
                <a:lnTo>
                  <a:pt x="99830" y="43020"/>
                </a:lnTo>
                <a:lnTo>
                  <a:pt x="99830" y="43030"/>
                </a:lnTo>
                <a:lnTo>
                  <a:pt x="99820" y="43050"/>
                </a:lnTo>
                <a:lnTo>
                  <a:pt x="99800" y="43060"/>
                </a:lnTo>
                <a:lnTo>
                  <a:pt x="99790" y="43070"/>
                </a:lnTo>
                <a:lnTo>
                  <a:pt x="99780" y="43080"/>
                </a:lnTo>
                <a:lnTo>
                  <a:pt x="99780" y="43090"/>
                </a:lnTo>
                <a:lnTo>
                  <a:pt x="99780" y="43100"/>
                </a:lnTo>
                <a:lnTo>
                  <a:pt x="99750" y="43130"/>
                </a:lnTo>
                <a:lnTo>
                  <a:pt x="99750" y="43140"/>
                </a:lnTo>
                <a:lnTo>
                  <a:pt x="99790" y="43170"/>
                </a:lnTo>
                <a:lnTo>
                  <a:pt x="99810" y="43170"/>
                </a:lnTo>
                <a:lnTo>
                  <a:pt x="99880" y="43130"/>
                </a:lnTo>
                <a:lnTo>
                  <a:pt x="99900" y="43100"/>
                </a:lnTo>
                <a:lnTo>
                  <a:pt x="99890" y="43080"/>
                </a:lnTo>
                <a:lnTo>
                  <a:pt x="99870" y="43020"/>
                </a:lnTo>
                <a:lnTo>
                  <a:pt x="99850" y="42960"/>
                </a:lnTo>
                <a:lnTo>
                  <a:pt x="99850" y="42900"/>
                </a:lnTo>
                <a:lnTo>
                  <a:pt x="99860" y="42880"/>
                </a:lnTo>
                <a:lnTo>
                  <a:pt x="99860" y="42890"/>
                </a:lnTo>
                <a:lnTo>
                  <a:pt x="99860" y="42910"/>
                </a:lnTo>
                <a:lnTo>
                  <a:pt x="99860" y="42930"/>
                </a:lnTo>
                <a:lnTo>
                  <a:pt x="99870" y="42950"/>
                </a:lnTo>
                <a:lnTo>
                  <a:pt x="99870" y="43000"/>
                </a:lnTo>
                <a:lnTo>
                  <a:pt x="99880" y="43030"/>
                </a:lnTo>
                <a:lnTo>
                  <a:pt x="100000" y="43260"/>
                </a:lnTo>
                <a:lnTo>
                  <a:pt x="99980" y="43240"/>
                </a:lnTo>
                <a:lnTo>
                  <a:pt x="99940" y="43190"/>
                </a:lnTo>
                <a:lnTo>
                  <a:pt x="99900" y="43150"/>
                </a:lnTo>
                <a:lnTo>
                  <a:pt x="99880" y="43170"/>
                </a:lnTo>
                <a:lnTo>
                  <a:pt x="99880" y="43220"/>
                </a:lnTo>
                <a:lnTo>
                  <a:pt x="99950" y="43260"/>
                </a:lnTo>
                <a:lnTo>
                  <a:pt x="99960" y="43300"/>
                </a:lnTo>
                <a:lnTo>
                  <a:pt x="100000" y="43310"/>
                </a:lnTo>
                <a:lnTo>
                  <a:pt x="100000" y="44610"/>
                </a:lnTo>
                <a:lnTo>
                  <a:pt x="99990" y="44590"/>
                </a:lnTo>
                <a:lnTo>
                  <a:pt x="99960" y="44580"/>
                </a:lnTo>
                <a:lnTo>
                  <a:pt x="99880" y="44560"/>
                </a:lnTo>
                <a:lnTo>
                  <a:pt x="99840" y="44530"/>
                </a:lnTo>
                <a:lnTo>
                  <a:pt x="99680" y="44480"/>
                </a:lnTo>
                <a:lnTo>
                  <a:pt x="99610" y="44430"/>
                </a:lnTo>
                <a:lnTo>
                  <a:pt x="99560" y="44430"/>
                </a:lnTo>
                <a:lnTo>
                  <a:pt x="99540" y="44410"/>
                </a:lnTo>
                <a:lnTo>
                  <a:pt x="99490" y="44390"/>
                </a:lnTo>
                <a:lnTo>
                  <a:pt x="99450" y="44360"/>
                </a:lnTo>
                <a:lnTo>
                  <a:pt x="99410" y="44340"/>
                </a:lnTo>
                <a:lnTo>
                  <a:pt x="99310" y="44310"/>
                </a:lnTo>
                <a:lnTo>
                  <a:pt x="99170" y="44290"/>
                </a:lnTo>
                <a:lnTo>
                  <a:pt x="98940" y="44280"/>
                </a:lnTo>
                <a:lnTo>
                  <a:pt x="98960" y="44270"/>
                </a:lnTo>
                <a:lnTo>
                  <a:pt x="98940" y="44250"/>
                </a:lnTo>
                <a:lnTo>
                  <a:pt x="98910" y="44240"/>
                </a:lnTo>
                <a:lnTo>
                  <a:pt x="98940" y="44180"/>
                </a:lnTo>
                <a:lnTo>
                  <a:pt x="98940" y="44160"/>
                </a:lnTo>
                <a:lnTo>
                  <a:pt x="98950" y="44150"/>
                </a:lnTo>
                <a:lnTo>
                  <a:pt x="98950" y="44140"/>
                </a:lnTo>
                <a:lnTo>
                  <a:pt x="98950" y="44130"/>
                </a:lnTo>
                <a:lnTo>
                  <a:pt x="98950" y="44080"/>
                </a:lnTo>
                <a:lnTo>
                  <a:pt x="98940" y="44070"/>
                </a:lnTo>
                <a:lnTo>
                  <a:pt x="98950" y="44060"/>
                </a:lnTo>
                <a:lnTo>
                  <a:pt x="98950" y="44050"/>
                </a:lnTo>
                <a:lnTo>
                  <a:pt x="98960" y="44030"/>
                </a:lnTo>
                <a:lnTo>
                  <a:pt x="99010" y="44020"/>
                </a:lnTo>
                <a:lnTo>
                  <a:pt x="99010" y="44030"/>
                </a:lnTo>
                <a:lnTo>
                  <a:pt x="99010" y="44010"/>
                </a:lnTo>
                <a:lnTo>
                  <a:pt x="99010" y="44000"/>
                </a:lnTo>
                <a:lnTo>
                  <a:pt x="99020" y="43990"/>
                </a:lnTo>
                <a:lnTo>
                  <a:pt x="99030" y="43980"/>
                </a:lnTo>
                <a:lnTo>
                  <a:pt x="99030" y="43970"/>
                </a:lnTo>
                <a:lnTo>
                  <a:pt x="99030" y="43960"/>
                </a:lnTo>
                <a:lnTo>
                  <a:pt x="99020" y="43950"/>
                </a:lnTo>
                <a:lnTo>
                  <a:pt x="98970" y="43960"/>
                </a:lnTo>
                <a:lnTo>
                  <a:pt x="98950" y="43980"/>
                </a:lnTo>
                <a:lnTo>
                  <a:pt x="98930" y="44000"/>
                </a:lnTo>
                <a:lnTo>
                  <a:pt x="98920" y="44040"/>
                </a:lnTo>
                <a:lnTo>
                  <a:pt x="98900" y="44080"/>
                </a:lnTo>
                <a:lnTo>
                  <a:pt x="98910" y="44080"/>
                </a:lnTo>
                <a:lnTo>
                  <a:pt x="98910" y="44110"/>
                </a:lnTo>
                <a:lnTo>
                  <a:pt x="98860" y="44110"/>
                </a:lnTo>
                <a:lnTo>
                  <a:pt x="98840" y="44100"/>
                </a:lnTo>
                <a:lnTo>
                  <a:pt x="98830" y="44060"/>
                </a:lnTo>
                <a:lnTo>
                  <a:pt x="98840" y="44020"/>
                </a:lnTo>
                <a:lnTo>
                  <a:pt x="98840" y="44000"/>
                </a:lnTo>
                <a:lnTo>
                  <a:pt x="98840" y="43990"/>
                </a:lnTo>
                <a:lnTo>
                  <a:pt x="98810" y="43950"/>
                </a:lnTo>
                <a:lnTo>
                  <a:pt x="98780" y="43940"/>
                </a:lnTo>
                <a:lnTo>
                  <a:pt x="98770" y="43930"/>
                </a:lnTo>
                <a:lnTo>
                  <a:pt x="98760" y="43920"/>
                </a:lnTo>
                <a:lnTo>
                  <a:pt x="98760" y="43910"/>
                </a:lnTo>
                <a:lnTo>
                  <a:pt x="98760" y="43900"/>
                </a:lnTo>
                <a:lnTo>
                  <a:pt x="98750" y="43890"/>
                </a:lnTo>
                <a:lnTo>
                  <a:pt x="98740" y="43890"/>
                </a:lnTo>
                <a:lnTo>
                  <a:pt x="98730" y="43900"/>
                </a:lnTo>
                <a:lnTo>
                  <a:pt x="98730" y="43930"/>
                </a:lnTo>
                <a:lnTo>
                  <a:pt x="98740" y="43960"/>
                </a:lnTo>
                <a:lnTo>
                  <a:pt x="98750" y="43980"/>
                </a:lnTo>
                <a:lnTo>
                  <a:pt x="98740" y="43990"/>
                </a:lnTo>
                <a:lnTo>
                  <a:pt x="98750" y="44000"/>
                </a:lnTo>
                <a:lnTo>
                  <a:pt x="98760" y="44020"/>
                </a:lnTo>
                <a:lnTo>
                  <a:pt x="98770" y="44030"/>
                </a:lnTo>
                <a:lnTo>
                  <a:pt x="98770" y="44040"/>
                </a:lnTo>
                <a:lnTo>
                  <a:pt x="98760" y="44060"/>
                </a:lnTo>
                <a:lnTo>
                  <a:pt x="98720" y="44110"/>
                </a:lnTo>
                <a:lnTo>
                  <a:pt x="98700" y="44130"/>
                </a:lnTo>
                <a:lnTo>
                  <a:pt x="98700" y="44160"/>
                </a:lnTo>
                <a:lnTo>
                  <a:pt x="98720" y="44200"/>
                </a:lnTo>
                <a:lnTo>
                  <a:pt x="98750" y="44230"/>
                </a:lnTo>
                <a:lnTo>
                  <a:pt x="98760" y="44240"/>
                </a:lnTo>
                <a:lnTo>
                  <a:pt x="98760" y="44260"/>
                </a:lnTo>
                <a:lnTo>
                  <a:pt x="98770" y="44270"/>
                </a:lnTo>
                <a:lnTo>
                  <a:pt x="98780" y="44280"/>
                </a:lnTo>
                <a:lnTo>
                  <a:pt x="98790" y="44280"/>
                </a:lnTo>
                <a:lnTo>
                  <a:pt x="98800" y="44280"/>
                </a:lnTo>
                <a:lnTo>
                  <a:pt x="98860" y="44260"/>
                </a:lnTo>
                <a:lnTo>
                  <a:pt x="98910" y="44270"/>
                </a:lnTo>
                <a:lnTo>
                  <a:pt x="98900" y="44300"/>
                </a:lnTo>
                <a:lnTo>
                  <a:pt x="98750" y="44330"/>
                </a:lnTo>
                <a:lnTo>
                  <a:pt x="98660" y="44370"/>
                </a:lnTo>
                <a:lnTo>
                  <a:pt x="98560" y="44400"/>
                </a:lnTo>
                <a:lnTo>
                  <a:pt x="98550" y="44390"/>
                </a:lnTo>
                <a:lnTo>
                  <a:pt x="98550" y="44380"/>
                </a:lnTo>
                <a:lnTo>
                  <a:pt x="98550" y="44370"/>
                </a:lnTo>
                <a:lnTo>
                  <a:pt x="98560" y="44360"/>
                </a:lnTo>
                <a:lnTo>
                  <a:pt x="98570" y="44360"/>
                </a:lnTo>
                <a:lnTo>
                  <a:pt x="98570" y="44340"/>
                </a:lnTo>
                <a:lnTo>
                  <a:pt x="98550" y="44340"/>
                </a:lnTo>
                <a:lnTo>
                  <a:pt x="98530" y="44350"/>
                </a:lnTo>
                <a:lnTo>
                  <a:pt x="98520" y="44360"/>
                </a:lnTo>
                <a:lnTo>
                  <a:pt x="98520" y="44400"/>
                </a:lnTo>
                <a:lnTo>
                  <a:pt x="98500" y="44400"/>
                </a:lnTo>
                <a:lnTo>
                  <a:pt x="98490" y="44410"/>
                </a:lnTo>
                <a:lnTo>
                  <a:pt x="98490" y="44430"/>
                </a:lnTo>
                <a:lnTo>
                  <a:pt x="98500" y="44430"/>
                </a:lnTo>
                <a:lnTo>
                  <a:pt x="98520" y="44420"/>
                </a:lnTo>
                <a:lnTo>
                  <a:pt x="98520" y="44430"/>
                </a:lnTo>
                <a:lnTo>
                  <a:pt x="98490" y="44460"/>
                </a:lnTo>
                <a:lnTo>
                  <a:pt x="98470" y="44460"/>
                </a:lnTo>
                <a:lnTo>
                  <a:pt x="98390" y="44520"/>
                </a:lnTo>
                <a:lnTo>
                  <a:pt x="98380" y="44530"/>
                </a:lnTo>
                <a:lnTo>
                  <a:pt x="98360" y="44540"/>
                </a:lnTo>
                <a:lnTo>
                  <a:pt x="98320" y="44620"/>
                </a:lnTo>
                <a:lnTo>
                  <a:pt x="98290" y="44640"/>
                </a:lnTo>
                <a:lnTo>
                  <a:pt x="98090" y="44730"/>
                </a:lnTo>
                <a:lnTo>
                  <a:pt x="97890" y="44810"/>
                </a:lnTo>
                <a:lnTo>
                  <a:pt x="97840" y="44850"/>
                </a:lnTo>
                <a:lnTo>
                  <a:pt x="97790" y="44880"/>
                </a:lnTo>
                <a:lnTo>
                  <a:pt x="97700" y="44960"/>
                </a:lnTo>
                <a:lnTo>
                  <a:pt x="97680" y="44970"/>
                </a:lnTo>
                <a:lnTo>
                  <a:pt x="97700" y="44950"/>
                </a:lnTo>
                <a:lnTo>
                  <a:pt x="97710" y="44940"/>
                </a:lnTo>
                <a:lnTo>
                  <a:pt x="97730" y="44930"/>
                </a:lnTo>
                <a:lnTo>
                  <a:pt x="97740" y="44900"/>
                </a:lnTo>
                <a:lnTo>
                  <a:pt x="97710" y="44920"/>
                </a:lnTo>
                <a:lnTo>
                  <a:pt x="97690" y="44920"/>
                </a:lnTo>
                <a:lnTo>
                  <a:pt x="97680" y="44910"/>
                </a:lnTo>
                <a:lnTo>
                  <a:pt x="97660" y="44860"/>
                </a:lnTo>
                <a:lnTo>
                  <a:pt x="97650" y="44840"/>
                </a:lnTo>
                <a:lnTo>
                  <a:pt x="97650" y="44850"/>
                </a:lnTo>
                <a:lnTo>
                  <a:pt x="97650" y="44940"/>
                </a:lnTo>
                <a:lnTo>
                  <a:pt x="97650" y="44980"/>
                </a:lnTo>
                <a:lnTo>
                  <a:pt x="97630" y="45010"/>
                </a:lnTo>
                <a:lnTo>
                  <a:pt x="97600" y="45040"/>
                </a:lnTo>
                <a:lnTo>
                  <a:pt x="97370" y="45140"/>
                </a:lnTo>
                <a:lnTo>
                  <a:pt x="97340" y="45180"/>
                </a:lnTo>
                <a:lnTo>
                  <a:pt x="97350" y="45170"/>
                </a:lnTo>
                <a:lnTo>
                  <a:pt x="97350" y="45160"/>
                </a:lnTo>
                <a:lnTo>
                  <a:pt x="97370" y="45140"/>
                </a:lnTo>
                <a:lnTo>
                  <a:pt x="97360" y="45130"/>
                </a:lnTo>
                <a:lnTo>
                  <a:pt x="97340" y="45120"/>
                </a:lnTo>
                <a:lnTo>
                  <a:pt x="97300" y="45120"/>
                </a:lnTo>
                <a:lnTo>
                  <a:pt x="97290" y="45120"/>
                </a:lnTo>
                <a:lnTo>
                  <a:pt x="97260" y="45090"/>
                </a:lnTo>
                <a:lnTo>
                  <a:pt x="97240" y="45090"/>
                </a:lnTo>
                <a:lnTo>
                  <a:pt x="97250" y="45120"/>
                </a:lnTo>
                <a:lnTo>
                  <a:pt x="97270" y="45140"/>
                </a:lnTo>
                <a:lnTo>
                  <a:pt x="97280" y="45150"/>
                </a:lnTo>
                <a:lnTo>
                  <a:pt x="97300" y="45190"/>
                </a:lnTo>
                <a:lnTo>
                  <a:pt x="97310" y="45200"/>
                </a:lnTo>
                <a:lnTo>
                  <a:pt x="97320" y="45210"/>
                </a:lnTo>
                <a:lnTo>
                  <a:pt x="97320" y="45220"/>
                </a:lnTo>
                <a:lnTo>
                  <a:pt x="97300" y="45240"/>
                </a:lnTo>
                <a:lnTo>
                  <a:pt x="97300" y="45250"/>
                </a:lnTo>
                <a:lnTo>
                  <a:pt x="97170" y="45320"/>
                </a:lnTo>
                <a:lnTo>
                  <a:pt x="97150" y="45320"/>
                </a:lnTo>
                <a:lnTo>
                  <a:pt x="97150" y="45310"/>
                </a:lnTo>
                <a:lnTo>
                  <a:pt x="97150" y="45300"/>
                </a:lnTo>
                <a:lnTo>
                  <a:pt x="97140" y="45280"/>
                </a:lnTo>
                <a:lnTo>
                  <a:pt x="97140" y="45270"/>
                </a:lnTo>
                <a:lnTo>
                  <a:pt x="97140" y="45260"/>
                </a:lnTo>
                <a:lnTo>
                  <a:pt x="97150" y="45260"/>
                </a:lnTo>
                <a:lnTo>
                  <a:pt x="97170" y="45260"/>
                </a:lnTo>
                <a:lnTo>
                  <a:pt x="97180" y="45250"/>
                </a:lnTo>
                <a:lnTo>
                  <a:pt x="97180" y="45240"/>
                </a:lnTo>
                <a:lnTo>
                  <a:pt x="97180" y="45230"/>
                </a:lnTo>
                <a:lnTo>
                  <a:pt x="97180" y="45210"/>
                </a:lnTo>
                <a:lnTo>
                  <a:pt x="97170" y="45200"/>
                </a:lnTo>
                <a:lnTo>
                  <a:pt x="97160" y="45200"/>
                </a:lnTo>
                <a:lnTo>
                  <a:pt x="97150" y="45200"/>
                </a:lnTo>
                <a:lnTo>
                  <a:pt x="97150" y="45190"/>
                </a:lnTo>
                <a:lnTo>
                  <a:pt x="97150" y="45180"/>
                </a:lnTo>
                <a:lnTo>
                  <a:pt x="97140" y="45150"/>
                </a:lnTo>
                <a:lnTo>
                  <a:pt x="97140" y="45140"/>
                </a:lnTo>
                <a:lnTo>
                  <a:pt x="97150" y="45120"/>
                </a:lnTo>
                <a:lnTo>
                  <a:pt x="97150" y="45100"/>
                </a:lnTo>
                <a:lnTo>
                  <a:pt x="97160" y="45100"/>
                </a:lnTo>
                <a:lnTo>
                  <a:pt x="97160" y="45090"/>
                </a:lnTo>
                <a:lnTo>
                  <a:pt x="97150" y="45080"/>
                </a:lnTo>
                <a:lnTo>
                  <a:pt x="97130" y="45070"/>
                </a:lnTo>
                <a:lnTo>
                  <a:pt x="97130" y="45060"/>
                </a:lnTo>
                <a:lnTo>
                  <a:pt x="97120" y="45040"/>
                </a:lnTo>
                <a:lnTo>
                  <a:pt x="97110" y="45030"/>
                </a:lnTo>
                <a:lnTo>
                  <a:pt x="97090" y="45020"/>
                </a:lnTo>
                <a:lnTo>
                  <a:pt x="97080" y="45010"/>
                </a:lnTo>
                <a:lnTo>
                  <a:pt x="97080" y="45000"/>
                </a:lnTo>
                <a:lnTo>
                  <a:pt x="97080" y="44990"/>
                </a:lnTo>
                <a:lnTo>
                  <a:pt x="97080" y="44970"/>
                </a:lnTo>
                <a:lnTo>
                  <a:pt x="97080" y="44960"/>
                </a:lnTo>
                <a:lnTo>
                  <a:pt x="97070" y="44950"/>
                </a:lnTo>
                <a:lnTo>
                  <a:pt x="97070" y="44940"/>
                </a:lnTo>
                <a:lnTo>
                  <a:pt x="97060" y="44940"/>
                </a:lnTo>
                <a:lnTo>
                  <a:pt x="97050" y="44940"/>
                </a:lnTo>
                <a:lnTo>
                  <a:pt x="97040" y="44950"/>
                </a:lnTo>
                <a:lnTo>
                  <a:pt x="97020" y="44970"/>
                </a:lnTo>
                <a:lnTo>
                  <a:pt x="97010" y="44980"/>
                </a:lnTo>
                <a:lnTo>
                  <a:pt x="96940" y="44970"/>
                </a:lnTo>
                <a:lnTo>
                  <a:pt x="96930" y="44960"/>
                </a:lnTo>
                <a:lnTo>
                  <a:pt x="96930" y="44950"/>
                </a:lnTo>
                <a:lnTo>
                  <a:pt x="96940" y="44930"/>
                </a:lnTo>
                <a:lnTo>
                  <a:pt x="96940" y="44920"/>
                </a:lnTo>
                <a:lnTo>
                  <a:pt x="96940" y="44910"/>
                </a:lnTo>
                <a:lnTo>
                  <a:pt x="96940" y="44900"/>
                </a:lnTo>
                <a:lnTo>
                  <a:pt x="96930" y="44900"/>
                </a:lnTo>
                <a:lnTo>
                  <a:pt x="96930" y="44880"/>
                </a:lnTo>
                <a:lnTo>
                  <a:pt x="96920" y="44870"/>
                </a:lnTo>
                <a:lnTo>
                  <a:pt x="96920" y="44860"/>
                </a:lnTo>
                <a:lnTo>
                  <a:pt x="96930" y="44830"/>
                </a:lnTo>
                <a:lnTo>
                  <a:pt x="96930" y="44820"/>
                </a:lnTo>
                <a:lnTo>
                  <a:pt x="96930" y="44810"/>
                </a:lnTo>
                <a:lnTo>
                  <a:pt x="96930" y="44800"/>
                </a:lnTo>
                <a:lnTo>
                  <a:pt x="96910" y="44790"/>
                </a:lnTo>
                <a:lnTo>
                  <a:pt x="96900" y="44760"/>
                </a:lnTo>
                <a:lnTo>
                  <a:pt x="96890" y="44740"/>
                </a:lnTo>
                <a:lnTo>
                  <a:pt x="96870" y="44710"/>
                </a:lnTo>
                <a:lnTo>
                  <a:pt x="96870" y="44700"/>
                </a:lnTo>
                <a:lnTo>
                  <a:pt x="96870" y="44690"/>
                </a:lnTo>
                <a:lnTo>
                  <a:pt x="96870" y="44670"/>
                </a:lnTo>
                <a:lnTo>
                  <a:pt x="96880" y="44650"/>
                </a:lnTo>
                <a:lnTo>
                  <a:pt x="96890" y="44640"/>
                </a:lnTo>
                <a:lnTo>
                  <a:pt x="96890" y="44630"/>
                </a:lnTo>
                <a:lnTo>
                  <a:pt x="96900" y="44630"/>
                </a:lnTo>
                <a:lnTo>
                  <a:pt x="96910" y="44620"/>
                </a:lnTo>
                <a:lnTo>
                  <a:pt x="96920" y="44620"/>
                </a:lnTo>
                <a:lnTo>
                  <a:pt x="96920" y="44610"/>
                </a:lnTo>
                <a:lnTo>
                  <a:pt x="96920" y="44600"/>
                </a:lnTo>
                <a:lnTo>
                  <a:pt x="96920" y="44590"/>
                </a:lnTo>
                <a:lnTo>
                  <a:pt x="96920" y="44580"/>
                </a:lnTo>
                <a:lnTo>
                  <a:pt x="96920" y="44540"/>
                </a:lnTo>
                <a:lnTo>
                  <a:pt x="96920" y="44530"/>
                </a:lnTo>
                <a:lnTo>
                  <a:pt x="96920" y="44510"/>
                </a:lnTo>
                <a:lnTo>
                  <a:pt x="96920" y="44500"/>
                </a:lnTo>
                <a:lnTo>
                  <a:pt x="96920" y="44480"/>
                </a:lnTo>
                <a:lnTo>
                  <a:pt x="96920" y="44470"/>
                </a:lnTo>
                <a:lnTo>
                  <a:pt x="96910" y="44470"/>
                </a:lnTo>
                <a:lnTo>
                  <a:pt x="96910" y="44460"/>
                </a:lnTo>
                <a:lnTo>
                  <a:pt x="96890" y="44460"/>
                </a:lnTo>
                <a:lnTo>
                  <a:pt x="96840" y="44470"/>
                </a:lnTo>
                <a:lnTo>
                  <a:pt x="96830" y="44470"/>
                </a:lnTo>
                <a:lnTo>
                  <a:pt x="96820" y="44470"/>
                </a:lnTo>
                <a:lnTo>
                  <a:pt x="96810" y="44470"/>
                </a:lnTo>
                <a:lnTo>
                  <a:pt x="96800" y="44470"/>
                </a:lnTo>
                <a:lnTo>
                  <a:pt x="96790" y="44470"/>
                </a:lnTo>
                <a:lnTo>
                  <a:pt x="96780" y="44480"/>
                </a:lnTo>
                <a:lnTo>
                  <a:pt x="96780" y="44470"/>
                </a:lnTo>
                <a:lnTo>
                  <a:pt x="96780" y="44460"/>
                </a:lnTo>
                <a:lnTo>
                  <a:pt x="96780" y="44450"/>
                </a:lnTo>
                <a:lnTo>
                  <a:pt x="96770" y="44440"/>
                </a:lnTo>
                <a:lnTo>
                  <a:pt x="96740" y="44410"/>
                </a:lnTo>
                <a:lnTo>
                  <a:pt x="96740" y="44400"/>
                </a:lnTo>
                <a:lnTo>
                  <a:pt x="96740" y="44380"/>
                </a:lnTo>
                <a:lnTo>
                  <a:pt x="96740" y="44370"/>
                </a:lnTo>
                <a:lnTo>
                  <a:pt x="96670" y="44350"/>
                </a:lnTo>
                <a:lnTo>
                  <a:pt x="96660" y="44350"/>
                </a:lnTo>
                <a:lnTo>
                  <a:pt x="96650" y="44350"/>
                </a:lnTo>
                <a:lnTo>
                  <a:pt x="96620" y="44370"/>
                </a:lnTo>
                <a:lnTo>
                  <a:pt x="96610" y="44370"/>
                </a:lnTo>
                <a:lnTo>
                  <a:pt x="96600" y="44370"/>
                </a:lnTo>
                <a:lnTo>
                  <a:pt x="96590" y="44370"/>
                </a:lnTo>
                <a:lnTo>
                  <a:pt x="96580" y="44360"/>
                </a:lnTo>
                <a:lnTo>
                  <a:pt x="96570" y="44350"/>
                </a:lnTo>
                <a:lnTo>
                  <a:pt x="96560" y="44350"/>
                </a:lnTo>
                <a:lnTo>
                  <a:pt x="96550" y="44350"/>
                </a:lnTo>
                <a:lnTo>
                  <a:pt x="96540" y="44350"/>
                </a:lnTo>
                <a:lnTo>
                  <a:pt x="96530" y="44360"/>
                </a:lnTo>
                <a:lnTo>
                  <a:pt x="96520" y="44380"/>
                </a:lnTo>
                <a:lnTo>
                  <a:pt x="96510" y="44400"/>
                </a:lnTo>
                <a:lnTo>
                  <a:pt x="96500" y="44410"/>
                </a:lnTo>
                <a:lnTo>
                  <a:pt x="96380" y="44480"/>
                </a:lnTo>
                <a:lnTo>
                  <a:pt x="96370" y="44480"/>
                </a:lnTo>
                <a:lnTo>
                  <a:pt x="96370" y="44490"/>
                </a:lnTo>
                <a:lnTo>
                  <a:pt x="96360" y="44490"/>
                </a:lnTo>
                <a:lnTo>
                  <a:pt x="96360" y="44510"/>
                </a:lnTo>
                <a:lnTo>
                  <a:pt x="96360" y="44520"/>
                </a:lnTo>
                <a:lnTo>
                  <a:pt x="96350" y="44530"/>
                </a:lnTo>
                <a:lnTo>
                  <a:pt x="96340" y="44540"/>
                </a:lnTo>
                <a:lnTo>
                  <a:pt x="96330" y="44540"/>
                </a:lnTo>
                <a:lnTo>
                  <a:pt x="96300" y="44530"/>
                </a:lnTo>
                <a:lnTo>
                  <a:pt x="96290" y="44530"/>
                </a:lnTo>
                <a:lnTo>
                  <a:pt x="96280" y="44530"/>
                </a:lnTo>
                <a:lnTo>
                  <a:pt x="96260" y="44560"/>
                </a:lnTo>
                <a:lnTo>
                  <a:pt x="96250" y="44560"/>
                </a:lnTo>
                <a:lnTo>
                  <a:pt x="96240" y="44570"/>
                </a:lnTo>
                <a:lnTo>
                  <a:pt x="96230" y="44560"/>
                </a:lnTo>
                <a:lnTo>
                  <a:pt x="96220" y="44560"/>
                </a:lnTo>
                <a:lnTo>
                  <a:pt x="96200" y="44540"/>
                </a:lnTo>
                <a:lnTo>
                  <a:pt x="96190" y="44540"/>
                </a:lnTo>
                <a:lnTo>
                  <a:pt x="96180" y="44540"/>
                </a:lnTo>
                <a:lnTo>
                  <a:pt x="96170" y="44540"/>
                </a:lnTo>
                <a:lnTo>
                  <a:pt x="96160" y="44550"/>
                </a:lnTo>
                <a:lnTo>
                  <a:pt x="96160" y="44560"/>
                </a:lnTo>
                <a:lnTo>
                  <a:pt x="96160" y="44570"/>
                </a:lnTo>
                <a:lnTo>
                  <a:pt x="96160" y="44580"/>
                </a:lnTo>
                <a:lnTo>
                  <a:pt x="96160" y="44590"/>
                </a:lnTo>
                <a:lnTo>
                  <a:pt x="96160" y="44600"/>
                </a:lnTo>
                <a:lnTo>
                  <a:pt x="96160" y="44610"/>
                </a:lnTo>
                <a:lnTo>
                  <a:pt x="96160" y="44620"/>
                </a:lnTo>
                <a:lnTo>
                  <a:pt x="96150" y="44620"/>
                </a:lnTo>
                <a:lnTo>
                  <a:pt x="96140" y="44620"/>
                </a:lnTo>
                <a:lnTo>
                  <a:pt x="96130" y="44620"/>
                </a:lnTo>
                <a:lnTo>
                  <a:pt x="96120" y="44620"/>
                </a:lnTo>
                <a:lnTo>
                  <a:pt x="96110" y="44610"/>
                </a:lnTo>
                <a:lnTo>
                  <a:pt x="96100" y="44600"/>
                </a:lnTo>
                <a:lnTo>
                  <a:pt x="96060" y="44540"/>
                </a:lnTo>
                <a:lnTo>
                  <a:pt x="96050" y="44530"/>
                </a:lnTo>
                <a:lnTo>
                  <a:pt x="95950" y="44500"/>
                </a:lnTo>
                <a:lnTo>
                  <a:pt x="95920" y="44480"/>
                </a:lnTo>
                <a:lnTo>
                  <a:pt x="95910" y="44480"/>
                </a:lnTo>
                <a:lnTo>
                  <a:pt x="95900" y="44480"/>
                </a:lnTo>
                <a:lnTo>
                  <a:pt x="95870" y="44490"/>
                </a:lnTo>
                <a:lnTo>
                  <a:pt x="95810" y="44520"/>
                </a:lnTo>
                <a:lnTo>
                  <a:pt x="95800" y="44530"/>
                </a:lnTo>
                <a:lnTo>
                  <a:pt x="95790" y="44530"/>
                </a:lnTo>
                <a:lnTo>
                  <a:pt x="95780" y="44520"/>
                </a:lnTo>
                <a:lnTo>
                  <a:pt x="95770" y="44510"/>
                </a:lnTo>
                <a:lnTo>
                  <a:pt x="95760" y="44500"/>
                </a:lnTo>
                <a:lnTo>
                  <a:pt x="95750" y="44470"/>
                </a:lnTo>
                <a:lnTo>
                  <a:pt x="95740" y="44470"/>
                </a:lnTo>
                <a:lnTo>
                  <a:pt x="95740" y="44460"/>
                </a:lnTo>
                <a:lnTo>
                  <a:pt x="95730" y="44460"/>
                </a:lnTo>
                <a:lnTo>
                  <a:pt x="95670" y="44450"/>
                </a:lnTo>
                <a:lnTo>
                  <a:pt x="95660" y="44440"/>
                </a:lnTo>
                <a:lnTo>
                  <a:pt x="95640" y="44440"/>
                </a:lnTo>
                <a:lnTo>
                  <a:pt x="95630" y="44440"/>
                </a:lnTo>
                <a:lnTo>
                  <a:pt x="95610" y="44450"/>
                </a:lnTo>
                <a:lnTo>
                  <a:pt x="95600" y="44460"/>
                </a:lnTo>
                <a:lnTo>
                  <a:pt x="95600" y="44470"/>
                </a:lnTo>
                <a:lnTo>
                  <a:pt x="95590" y="44480"/>
                </a:lnTo>
                <a:lnTo>
                  <a:pt x="95590" y="44490"/>
                </a:lnTo>
                <a:lnTo>
                  <a:pt x="95580" y="44490"/>
                </a:lnTo>
                <a:lnTo>
                  <a:pt x="95570" y="44490"/>
                </a:lnTo>
                <a:lnTo>
                  <a:pt x="95560" y="44490"/>
                </a:lnTo>
                <a:lnTo>
                  <a:pt x="95550" y="44500"/>
                </a:lnTo>
                <a:lnTo>
                  <a:pt x="95530" y="44510"/>
                </a:lnTo>
                <a:lnTo>
                  <a:pt x="95520" y="44520"/>
                </a:lnTo>
                <a:lnTo>
                  <a:pt x="95520" y="44530"/>
                </a:lnTo>
                <a:lnTo>
                  <a:pt x="95520" y="44540"/>
                </a:lnTo>
                <a:lnTo>
                  <a:pt x="95520" y="44550"/>
                </a:lnTo>
                <a:lnTo>
                  <a:pt x="95520" y="44560"/>
                </a:lnTo>
                <a:lnTo>
                  <a:pt x="95510" y="44560"/>
                </a:lnTo>
                <a:lnTo>
                  <a:pt x="95420" y="44570"/>
                </a:lnTo>
                <a:lnTo>
                  <a:pt x="95390" y="44580"/>
                </a:lnTo>
                <a:lnTo>
                  <a:pt x="95380" y="44590"/>
                </a:lnTo>
                <a:lnTo>
                  <a:pt x="95370" y="44600"/>
                </a:lnTo>
                <a:lnTo>
                  <a:pt x="95370" y="44610"/>
                </a:lnTo>
                <a:lnTo>
                  <a:pt x="95330" y="44620"/>
                </a:lnTo>
                <a:lnTo>
                  <a:pt x="95310" y="44630"/>
                </a:lnTo>
                <a:lnTo>
                  <a:pt x="95300" y="44630"/>
                </a:lnTo>
                <a:lnTo>
                  <a:pt x="95300" y="44640"/>
                </a:lnTo>
                <a:lnTo>
                  <a:pt x="95290" y="44650"/>
                </a:lnTo>
                <a:lnTo>
                  <a:pt x="95280" y="44650"/>
                </a:lnTo>
                <a:lnTo>
                  <a:pt x="95220" y="44640"/>
                </a:lnTo>
                <a:lnTo>
                  <a:pt x="95220" y="44630"/>
                </a:lnTo>
                <a:lnTo>
                  <a:pt x="95210" y="44630"/>
                </a:lnTo>
                <a:lnTo>
                  <a:pt x="95210" y="44620"/>
                </a:lnTo>
                <a:lnTo>
                  <a:pt x="95210" y="44600"/>
                </a:lnTo>
                <a:lnTo>
                  <a:pt x="95210" y="44590"/>
                </a:lnTo>
                <a:lnTo>
                  <a:pt x="95200" y="44600"/>
                </a:lnTo>
                <a:lnTo>
                  <a:pt x="95190" y="44600"/>
                </a:lnTo>
                <a:lnTo>
                  <a:pt x="95180" y="44620"/>
                </a:lnTo>
                <a:lnTo>
                  <a:pt x="95160" y="44630"/>
                </a:lnTo>
                <a:lnTo>
                  <a:pt x="95150" y="44630"/>
                </a:lnTo>
                <a:lnTo>
                  <a:pt x="95140" y="44630"/>
                </a:lnTo>
                <a:lnTo>
                  <a:pt x="95130" y="44620"/>
                </a:lnTo>
                <a:lnTo>
                  <a:pt x="95130" y="44610"/>
                </a:lnTo>
                <a:lnTo>
                  <a:pt x="95140" y="44600"/>
                </a:lnTo>
                <a:lnTo>
                  <a:pt x="95140" y="44590"/>
                </a:lnTo>
                <a:lnTo>
                  <a:pt x="95140" y="44580"/>
                </a:lnTo>
                <a:lnTo>
                  <a:pt x="95130" y="44580"/>
                </a:lnTo>
                <a:lnTo>
                  <a:pt x="95120" y="44570"/>
                </a:lnTo>
                <a:lnTo>
                  <a:pt x="95110" y="44580"/>
                </a:lnTo>
                <a:lnTo>
                  <a:pt x="95100" y="44580"/>
                </a:lnTo>
                <a:lnTo>
                  <a:pt x="95100" y="44590"/>
                </a:lnTo>
                <a:lnTo>
                  <a:pt x="95090" y="44600"/>
                </a:lnTo>
                <a:lnTo>
                  <a:pt x="95080" y="44610"/>
                </a:lnTo>
                <a:lnTo>
                  <a:pt x="95070" y="44610"/>
                </a:lnTo>
                <a:lnTo>
                  <a:pt x="95020" y="44600"/>
                </a:lnTo>
                <a:lnTo>
                  <a:pt x="95010" y="44600"/>
                </a:lnTo>
                <a:lnTo>
                  <a:pt x="95010" y="44610"/>
                </a:lnTo>
                <a:lnTo>
                  <a:pt x="95000" y="44620"/>
                </a:lnTo>
                <a:lnTo>
                  <a:pt x="95000" y="44630"/>
                </a:lnTo>
                <a:lnTo>
                  <a:pt x="95000" y="44640"/>
                </a:lnTo>
                <a:lnTo>
                  <a:pt x="95030" y="44660"/>
                </a:lnTo>
                <a:lnTo>
                  <a:pt x="95030" y="44670"/>
                </a:lnTo>
                <a:lnTo>
                  <a:pt x="95030" y="44680"/>
                </a:lnTo>
                <a:lnTo>
                  <a:pt x="95020" y="44680"/>
                </a:lnTo>
                <a:lnTo>
                  <a:pt x="94930" y="44690"/>
                </a:lnTo>
                <a:lnTo>
                  <a:pt x="94920" y="44690"/>
                </a:lnTo>
                <a:lnTo>
                  <a:pt x="94910" y="44700"/>
                </a:lnTo>
                <a:lnTo>
                  <a:pt x="94910" y="44710"/>
                </a:lnTo>
                <a:lnTo>
                  <a:pt x="94900" y="44730"/>
                </a:lnTo>
                <a:lnTo>
                  <a:pt x="94890" y="44730"/>
                </a:lnTo>
                <a:lnTo>
                  <a:pt x="94890" y="44740"/>
                </a:lnTo>
                <a:lnTo>
                  <a:pt x="94880" y="44730"/>
                </a:lnTo>
                <a:lnTo>
                  <a:pt x="94860" y="44720"/>
                </a:lnTo>
                <a:lnTo>
                  <a:pt x="94840" y="44700"/>
                </a:lnTo>
                <a:lnTo>
                  <a:pt x="94820" y="44690"/>
                </a:lnTo>
                <a:lnTo>
                  <a:pt x="94710" y="44660"/>
                </a:lnTo>
                <a:lnTo>
                  <a:pt x="94660" y="44660"/>
                </a:lnTo>
                <a:lnTo>
                  <a:pt x="94660" y="44670"/>
                </a:lnTo>
                <a:lnTo>
                  <a:pt x="94630" y="44650"/>
                </a:lnTo>
                <a:lnTo>
                  <a:pt x="94620" y="44650"/>
                </a:lnTo>
                <a:lnTo>
                  <a:pt x="94610" y="44650"/>
                </a:lnTo>
                <a:lnTo>
                  <a:pt x="94590" y="44650"/>
                </a:lnTo>
                <a:lnTo>
                  <a:pt x="94580" y="44660"/>
                </a:lnTo>
                <a:lnTo>
                  <a:pt x="94560" y="44680"/>
                </a:lnTo>
                <a:lnTo>
                  <a:pt x="94550" y="44690"/>
                </a:lnTo>
                <a:lnTo>
                  <a:pt x="94540" y="44690"/>
                </a:lnTo>
                <a:lnTo>
                  <a:pt x="94540" y="44700"/>
                </a:lnTo>
                <a:lnTo>
                  <a:pt x="94530" y="44690"/>
                </a:lnTo>
                <a:lnTo>
                  <a:pt x="94520" y="44690"/>
                </a:lnTo>
                <a:lnTo>
                  <a:pt x="94510" y="44670"/>
                </a:lnTo>
                <a:lnTo>
                  <a:pt x="94490" y="44620"/>
                </a:lnTo>
                <a:lnTo>
                  <a:pt x="94470" y="44610"/>
                </a:lnTo>
                <a:lnTo>
                  <a:pt x="94460" y="44610"/>
                </a:lnTo>
                <a:lnTo>
                  <a:pt x="94450" y="44610"/>
                </a:lnTo>
                <a:lnTo>
                  <a:pt x="94450" y="44600"/>
                </a:lnTo>
                <a:lnTo>
                  <a:pt x="94450" y="44590"/>
                </a:lnTo>
                <a:lnTo>
                  <a:pt x="94440" y="44580"/>
                </a:lnTo>
                <a:lnTo>
                  <a:pt x="94430" y="44570"/>
                </a:lnTo>
                <a:lnTo>
                  <a:pt x="94430" y="44560"/>
                </a:lnTo>
                <a:lnTo>
                  <a:pt x="94430" y="44550"/>
                </a:lnTo>
                <a:lnTo>
                  <a:pt x="94430" y="44540"/>
                </a:lnTo>
                <a:lnTo>
                  <a:pt x="94430" y="44520"/>
                </a:lnTo>
                <a:lnTo>
                  <a:pt x="94430" y="44510"/>
                </a:lnTo>
                <a:lnTo>
                  <a:pt x="94420" y="44500"/>
                </a:lnTo>
                <a:lnTo>
                  <a:pt x="94400" y="44490"/>
                </a:lnTo>
                <a:lnTo>
                  <a:pt x="94390" y="44490"/>
                </a:lnTo>
                <a:lnTo>
                  <a:pt x="94390" y="44480"/>
                </a:lnTo>
                <a:lnTo>
                  <a:pt x="94380" y="44470"/>
                </a:lnTo>
                <a:lnTo>
                  <a:pt x="94380" y="44460"/>
                </a:lnTo>
                <a:lnTo>
                  <a:pt x="94380" y="44450"/>
                </a:lnTo>
                <a:lnTo>
                  <a:pt x="94400" y="44440"/>
                </a:lnTo>
                <a:lnTo>
                  <a:pt x="94410" y="44440"/>
                </a:lnTo>
                <a:lnTo>
                  <a:pt x="94410" y="44430"/>
                </a:lnTo>
                <a:lnTo>
                  <a:pt x="94410" y="44420"/>
                </a:lnTo>
                <a:lnTo>
                  <a:pt x="94410" y="44410"/>
                </a:lnTo>
                <a:lnTo>
                  <a:pt x="94380" y="44370"/>
                </a:lnTo>
                <a:lnTo>
                  <a:pt x="94380" y="44360"/>
                </a:lnTo>
                <a:lnTo>
                  <a:pt x="94360" y="44360"/>
                </a:lnTo>
                <a:lnTo>
                  <a:pt x="94350" y="44350"/>
                </a:lnTo>
                <a:lnTo>
                  <a:pt x="94340" y="44330"/>
                </a:lnTo>
                <a:lnTo>
                  <a:pt x="94340" y="44320"/>
                </a:lnTo>
                <a:lnTo>
                  <a:pt x="94350" y="44310"/>
                </a:lnTo>
                <a:lnTo>
                  <a:pt x="94380" y="44250"/>
                </a:lnTo>
                <a:lnTo>
                  <a:pt x="94380" y="44240"/>
                </a:lnTo>
                <a:lnTo>
                  <a:pt x="94380" y="44230"/>
                </a:lnTo>
                <a:lnTo>
                  <a:pt x="94380" y="44220"/>
                </a:lnTo>
                <a:lnTo>
                  <a:pt x="94380" y="44210"/>
                </a:lnTo>
                <a:lnTo>
                  <a:pt x="94380" y="44200"/>
                </a:lnTo>
                <a:lnTo>
                  <a:pt x="94400" y="44180"/>
                </a:lnTo>
                <a:lnTo>
                  <a:pt x="94390" y="44170"/>
                </a:lnTo>
                <a:lnTo>
                  <a:pt x="94370" y="44160"/>
                </a:lnTo>
                <a:lnTo>
                  <a:pt x="94360" y="44150"/>
                </a:lnTo>
                <a:lnTo>
                  <a:pt x="94350" y="44150"/>
                </a:lnTo>
                <a:lnTo>
                  <a:pt x="94350" y="44160"/>
                </a:lnTo>
                <a:lnTo>
                  <a:pt x="94340" y="44170"/>
                </a:lnTo>
                <a:lnTo>
                  <a:pt x="94330" y="44180"/>
                </a:lnTo>
                <a:lnTo>
                  <a:pt x="94320" y="44180"/>
                </a:lnTo>
                <a:lnTo>
                  <a:pt x="94290" y="44170"/>
                </a:lnTo>
                <a:lnTo>
                  <a:pt x="94280" y="44170"/>
                </a:lnTo>
                <a:lnTo>
                  <a:pt x="94270" y="44180"/>
                </a:lnTo>
                <a:lnTo>
                  <a:pt x="94260" y="44190"/>
                </a:lnTo>
                <a:lnTo>
                  <a:pt x="94250" y="44180"/>
                </a:lnTo>
                <a:lnTo>
                  <a:pt x="94170" y="44120"/>
                </a:lnTo>
                <a:lnTo>
                  <a:pt x="94160" y="44120"/>
                </a:lnTo>
                <a:lnTo>
                  <a:pt x="94140" y="44110"/>
                </a:lnTo>
                <a:lnTo>
                  <a:pt x="94120" y="44090"/>
                </a:lnTo>
                <a:lnTo>
                  <a:pt x="94100" y="44060"/>
                </a:lnTo>
                <a:lnTo>
                  <a:pt x="94100" y="44050"/>
                </a:lnTo>
                <a:lnTo>
                  <a:pt x="94100" y="44030"/>
                </a:lnTo>
                <a:lnTo>
                  <a:pt x="94090" y="44020"/>
                </a:lnTo>
                <a:lnTo>
                  <a:pt x="94050" y="43970"/>
                </a:lnTo>
                <a:lnTo>
                  <a:pt x="94020" y="43950"/>
                </a:lnTo>
                <a:lnTo>
                  <a:pt x="94010" y="43940"/>
                </a:lnTo>
                <a:lnTo>
                  <a:pt x="93990" y="43930"/>
                </a:lnTo>
                <a:lnTo>
                  <a:pt x="93980" y="43930"/>
                </a:lnTo>
                <a:lnTo>
                  <a:pt x="93970" y="43910"/>
                </a:lnTo>
                <a:lnTo>
                  <a:pt x="93970" y="43900"/>
                </a:lnTo>
                <a:lnTo>
                  <a:pt x="93970" y="43890"/>
                </a:lnTo>
                <a:lnTo>
                  <a:pt x="93960" y="43880"/>
                </a:lnTo>
                <a:lnTo>
                  <a:pt x="93920" y="43850"/>
                </a:lnTo>
                <a:lnTo>
                  <a:pt x="93900" y="43840"/>
                </a:lnTo>
                <a:lnTo>
                  <a:pt x="93880" y="43830"/>
                </a:lnTo>
                <a:lnTo>
                  <a:pt x="93870" y="43830"/>
                </a:lnTo>
                <a:lnTo>
                  <a:pt x="93860" y="43820"/>
                </a:lnTo>
                <a:lnTo>
                  <a:pt x="93840" y="43790"/>
                </a:lnTo>
                <a:lnTo>
                  <a:pt x="93820" y="43770"/>
                </a:lnTo>
                <a:lnTo>
                  <a:pt x="93810" y="43750"/>
                </a:lnTo>
                <a:lnTo>
                  <a:pt x="93800" y="43740"/>
                </a:lnTo>
                <a:lnTo>
                  <a:pt x="93780" y="43740"/>
                </a:lnTo>
                <a:lnTo>
                  <a:pt x="93750" y="43740"/>
                </a:lnTo>
                <a:lnTo>
                  <a:pt x="93750" y="43750"/>
                </a:lnTo>
                <a:lnTo>
                  <a:pt x="93730" y="43760"/>
                </a:lnTo>
                <a:lnTo>
                  <a:pt x="93730" y="43770"/>
                </a:lnTo>
                <a:lnTo>
                  <a:pt x="93720" y="43770"/>
                </a:lnTo>
                <a:lnTo>
                  <a:pt x="93710" y="43770"/>
                </a:lnTo>
                <a:lnTo>
                  <a:pt x="93700" y="43770"/>
                </a:lnTo>
                <a:lnTo>
                  <a:pt x="93700" y="43780"/>
                </a:lnTo>
                <a:lnTo>
                  <a:pt x="93690" y="43790"/>
                </a:lnTo>
                <a:lnTo>
                  <a:pt x="93680" y="43790"/>
                </a:lnTo>
                <a:lnTo>
                  <a:pt x="93670" y="43780"/>
                </a:lnTo>
                <a:lnTo>
                  <a:pt x="93650" y="43770"/>
                </a:lnTo>
                <a:lnTo>
                  <a:pt x="93600" y="43740"/>
                </a:lnTo>
                <a:lnTo>
                  <a:pt x="93530" y="43690"/>
                </a:lnTo>
                <a:lnTo>
                  <a:pt x="93520" y="43680"/>
                </a:lnTo>
                <a:lnTo>
                  <a:pt x="93510" y="43680"/>
                </a:lnTo>
                <a:lnTo>
                  <a:pt x="93500" y="43680"/>
                </a:lnTo>
                <a:lnTo>
                  <a:pt x="93480" y="43680"/>
                </a:lnTo>
                <a:lnTo>
                  <a:pt x="93420" y="43630"/>
                </a:lnTo>
                <a:lnTo>
                  <a:pt x="93390" y="43600"/>
                </a:lnTo>
                <a:lnTo>
                  <a:pt x="93390" y="43590"/>
                </a:lnTo>
                <a:lnTo>
                  <a:pt x="93390" y="43580"/>
                </a:lnTo>
                <a:lnTo>
                  <a:pt x="93440" y="43530"/>
                </a:lnTo>
                <a:lnTo>
                  <a:pt x="93450" y="43520"/>
                </a:lnTo>
                <a:lnTo>
                  <a:pt x="93460" y="43510"/>
                </a:lnTo>
                <a:lnTo>
                  <a:pt x="93470" y="43490"/>
                </a:lnTo>
                <a:lnTo>
                  <a:pt x="93470" y="43470"/>
                </a:lnTo>
                <a:lnTo>
                  <a:pt x="93470" y="43460"/>
                </a:lnTo>
                <a:lnTo>
                  <a:pt x="93470" y="43450"/>
                </a:lnTo>
                <a:lnTo>
                  <a:pt x="93480" y="43450"/>
                </a:lnTo>
                <a:lnTo>
                  <a:pt x="93530" y="43450"/>
                </a:lnTo>
                <a:lnTo>
                  <a:pt x="93540" y="43450"/>
                </a:lnTo>
                <a:lnTo>
                  <a:pt x="93550" y="43450"/>
                </a:lnTo>
                <a:lnTo>
                  <a:pt x="93550" y="43440"/>
                </a:lnTo>
                <a:lnTo>
                  <a:pt x="93550" y="43430"/>
                </a:lnTo>
                <a:lnTo>
                  <a:pt x="93540" y="43420"/>
                </a:lnTo>
                <a:lnTo>
                  <a:pt x="93530" y="43400"/>
                </a:lnTo>
                <a:lnTo>
                  <a:pt x="93530" y="43390"/>
                </a:lnTo>
                <a:lnTo>
                  <a:pt x="93530" y="43380"/>
                </a:lnTo>
                <a:lnTo>
                  <a:pt x="93530" y="43370"/>
                </a:lnTo>
                <a:lnTo>
                  <a:pt x="93540" y="43370"/>
                </a:lnTo>
                <a:lnTo>
                  <a:pt x="93550" y="43370"/>
                </a:lnTo>
                <a:lnTo>
                  <a:pt x="93570" y="43380"/>
                </a:lnTo>
                <a:lnTo>
                  <a:pt x="93580" y="43380"/>
                </a:lnTo>
                <a:lnTo>
                  <a:pt x="93590" y="43370"/>
                </a:lnTo>
                <a:lnTo>
                  <a:pt x="93590" y="43360"/>
                </a:lnTo>
                <a:lnTo>
                  <a:pt x="93600" y="43350"/>
                </a:lnTo>
                <a:lnTo>
                  <a:pt x="93600" y="43340"/>
                </a:lnTo>
                <a:lnTo>
                  <a:pt x="93600" y="43330"/>
                </a:lnTo>
                <a:lnTo>
                  <a:pt x="93590" y="43310"/>
                </a:lnTo>
                <a:lnTo>
                  <a:pt x="93590" y="43300"/>
                </a:lnTo>
                <a:lnTo>
                  <a:pt x="93590" y="43290"/>
                </a:lnTo>
                <a:lnTo>
                  <a:pt x="93600" y="43290"/>
                </a:lnTo>
                <a:lnTo>
                  <a:pt x="93640" y="43270"/>
                </a:lnTo>
                <a:lnTo>
                  <a:pt x="93650" y="43250"/>
                </a:lnTo>
                <a:lnTo>
                  <a:pt x="93660" y="43240"/>
                </a:lnTo>
                <a:lnTo>
                  <a:pt x="93670" y="43220"/>
                </a:lnTo>
                <a:lnTo>
                  <a:pt x="93680" y="43200"/>
                </a:lnTo>
                <a:lnTo>
                  <a:pt x="93690" y="43190"/>
                </a:lnTo>
                <a:lnTo>
                  <a:pt x="93730" y="43160"/>
                </a:lnTo>
                <a:lnTo>
                  <a:pt x="93790" y="43100"/>
                </a:lnTo>
                <a:lnTo>
                  <a:pt x="93800" y="43080"/>
                </a:lnTo>
                <a:lnTo>
                  <a:pt x="93800" y="43070"/>
                </a:lnTo>
                <a:lnTo>
                  <a:pt x="93810" y="43060"/>
                </a:lnTo>
                <a:lnTo>
                  <a:pt x="93810" y="43050"/>
                </a:lnTo>
                <a:lnTo>
                  <a:pt x="93820" y="43040"/>
                </a:lnTo>
                <a:lnTo>
                  <a:pt x="93850" y="42990"/>
                </a:lnTo>
                <a:lnTo>
                  <a:pt x="93880" y="42970"/>
                </a:lnTo>
                <a:lnTo>
                  <a:pt x="93890" y="42960"/>
                </a:lnTo>
                <a:lnTo>
                  <a:pt x="93900" y="42960"/>
                </a:lnTo>
                <a:lnTo>
                  <a:pt x="93930" y="42970"/>
                </a:lnTo>
                <a:lnTo>
                  <a:pt x="93940" y="42960"/>
                </a:lnTo>
                <a:lnTo>
                  <a:pt x="93950" y="42960"/>
                </a:lnTo>
                <a:lnTo>
                  <a:pt x="93970" y="42940"/>
                </a:lnTo>
                <a:lnTo>
                  <a:pt x="93980" y="42930"/>
                </a:lnTo>
                <a:lnTo>
                  <a:pt x="93990" y="42920"/>
                </a:lnTo>
                <a:lnTo>
                  <a:pt x="94030" y="42920"/>
                </a:lnTo>
                <a:lnTo>
                  <a:pt x="94040" y="42910"/>
                </a:lnTo>
                <a:lnTo>
                  <a:pt x="94040" y="42900"/>
                </a:lnTo>
                <a:lnTo>
                  <a:pt x="94050" y="42890"/>
                </a:lnTo>
                <a:lnTo>
                  <a:pt x="94040" y="42880"/>
                </a:lnTo>
                <a:lnTo>
                  <a:pt x="94040" y="42870"/>
                </a:lnTo>
                <a:lnTo>
                  <a:pt x="94040" y="42860"/>
                </a:lnTo>
                <a:lnTo>
                  <a:pt x="94040" y="42850"/>
                </a:lnTo>
                <a:lnTo>
                  <a:pt x="94040" y="42840"/>
                </a:lnTo>
                <a:lnTo>
                  <a:pt x="94050" y="42830"/>
                </a:lnTo>
                <a:lnTo>
                  <a:pt x="94050" y="42820"/>
                </a:lnTo>
                <a:lnTo>
                  <a:pt x="94060" y="42820"/>
                </a:lnTo>
                <a:lnTo>
                  <a:pt x="94090" y="42810"/>
                </a:lnTo>
                <a:lnTo>
                  <a:pt x="94100" y="42810"/>
                </a:lnTo>
                <a:lnTo>
                  <a:pt x="94100" y="42800"/>
                </a:lnTo>
                <a:lnTo>
                  <a:pt x="94100" y="42790"/>
                </a:lnTo>
                <a:lnTo>
                  <a:pt x="94100" y="42780"/>
                </a:lnTo>
                <a:lnTo>
                  <a:pt x="94080" y="42740"/>
                </a:lnTo>
                <a:lnTo>
                  <a:pt x="94070" y="42730"/>
                </a:lnTo>
                <a:lnTo>
                  <a:pt x="94070" y="42720"/>
                </a:lnTo>
                <a:lnTo>
                  <a:pt x="94080" y="42700"/>
                </a:lnTo>
                <a:lnTo>
                  <a:pt x="94080" y="42690"/>
                </a:lnTo>
                <a:lnTo>
                  <a:pt x="94080" y="42680"/>
                </a:lnTo>
                <a:lnTo>
                  <a:pt x="94070" y="42650"/>
                </a:lnTo>
                <a:lnTo>
                  <a:pt x="94070" y="42640"/>
                </a:lnTo>
                <a:lnTo>
                  <a:pt x="94070" y="42620"/>
                </a:lnTo>
                <a:lnTo>
                  <a:pt x="94070" y="42600"/>
                </a:lnTo>
                <a:lnTo>
                  <a:pt x="94070" y="42590"/>
                </a:lnTo>
                <a:lnTo>
                  <a:pt x="94070" y="42570"/>
                </a:lnTo>
                <a:lnTo>
                  <a:pt x="94070" y="42560"/>
                </a:lnTo>
                <a:lnTo>
                  <a:pt x="94060" y="42550"/>
                </a:lnTo>
                <a:lnTo>
                  <a:pt x="94030" y="42520"/>
                </a:lnTo>
                <a:lnTo>
                  <a:pt x="94020" y="42510"/>
                </a:lnTo>
                <a:lnTo>
                  <a:pt x="94010" y="42510"/>
                </a:lnTo>
                <a:lnTo>
                  <a:pt x="93980" y="42500"/>
                </a:lnTo>
                <a:lnTo>
                  <a:pt x="93970" y="42500"/>
                </a:lnTo>
                <a:lnTo>
                  <a:pt x="93960" y="42490"/>
                </a:lnTo>
                <a:lnTo>
                  <a:pt x="93960" y="42480"/>
                </a:lnTo>
                <a:lnTo>
                  <a:pt x="93950" y="42480"/>
                </a:lnTo>
                <a:lnTo>
                  <a:pt x="93950" y="42470"/>
                </a:lnTo>
                <a:lnTo>
                  <a:pt x="93950" y="42460"/>
                </a:lnTo>
                <a:lnTo>
                  <a:pt x="93960" y="42450"/>
                </a:lnTo>
                <a:lnTo>
                  <a:pt x="93950" y="42440"/>
                </a:lnTo>
                <a:lnTo>
                  <a:pt x="93950" y="42430"/>
                </a:lnTo>
                <a:lnTo>
                  <a:pt x="93940" y="42420"/>
                </a:lnTo>
                <a:lnTo>
                  <a:pt x="93940" y="42410"/>
                </a:lnTo>
                <a:lnTo>
                  <a:pt x="93950" y="42390"/>
                </a:lnTo>
                <a:lnTo>
                  <a:pt x="93950" y="42380"/>
                </a:lnTo>
                <a:lnTo>
                  <a:pt x="93940" y="42380"/>
                </a:lnTo>
                <a:lnTo>
                  <a:pt x="93930" y="42370"/>
                </a:lnTo>
                <a:lnTo>
                  <a:pt x="93910" y="42370"/>
                </a:lnTo>
                <a:lnTo>
                  <a:pt x="93880" y="42370"/>
                </a:lnTo>
                <a:lnTo>
                  <a:pt x="93870" y="42370"/>
                </a:lnTo>
                <a:lnTo>
                  <a:pt x="93840" y="42380"/>
                </a:lnTo>
                <a:lnTo>
                  <a:pt x="93830" y="42380"/>
                </a:lnTo>
                <a:lnTo>
                  <a:pt x="93800" y="42370"/>
                </a:lnTo>
                <a:lnTo>
                  <a:pt x="93780" y="42360"/>
                </a:lnTo>
                <a:lnTo>
                  <a:pt x="93650" y="42270"/>
                </a:lnTo>
                <a:lnTo>
                  <a:pt x="93640" y="42270"/>
                </a:lnTo>
                <a:lnTo>
                  <a:pt x="93630" y="42260"/>
                </a:lnTo>
                <a:lnTo>
                  <a:pt x="93630" y="42250"/>
                </a:lnTo>
                <a:lnTo>
                  <a:pt x="93630" y="42240"/>
                </a:lnTo>
                <a:lnTo>
                  <a:pt x="93630" y="42220"/>
                </a:lnTo>
                <a:lnTo>
                  <a:pt x="93630" y="42210"/>
                </a:lnTo>
                <a:lnTo>
                  <a:pt x="93630" y="42200"/>
                </a:lnTo>
                <a:lnTo>
                  <a:pt x="93630" y="42190"/>
                </a:lnTo>
                <a:lnTo>
                  <a:pt x="93610" y="42160"/>
                </a:lnTo>
                <a:lnTo>
                  <a:pt x="93610" y="42150"/>
                </a:lnTo>
                <a:lnTo>
                  <a:pt x="93610" y="42130"/>
                </a:lnTo>
                <a:lnTo>
                  <a:pt x="93600" y="42130"/>
                </a:lnTo>
                <a:lnTo>
                  <a:pt x="93600" y="42120"/>
                </a:lnTo>
                <a:lnTo>
                  <a:pt x="93590" y="42100"/>
                </a:lnTo>
                <a:lnTo>
                  <a:pt x="93580" y="42100"/>
                </a:lnTo>
                <a:lnTo>
                  <a:pt x="93580" y="42090"/>
                </a:lnTo>
                <a:lnTo>
                  <a:pt x="93580" y="42080"/>
                </a:lnTo>
                <a:lnTo>
                  <a:pt x="93580" y="42070"/>
                </a:lnTo>
                <a:lnTo>
                  <a:pt x="93590" y="42050"/>
                </a:lnTo>
                <a:lnTo>
                  <a:pt x="93590" y="42040"/>
                </a:lnTo>
                <a:lnTo>
                  <a:pt x="93580" y="42030"/>
                </a:lnTo>
                <a:lnTo>
                  <a:pt x="93570" y="42020"/>
                </a:lnTo>
                <a:lnTo>
                  <a:pt x="93500" y="42000"/>
                </a:lnTo>
                <a:lnTo>
                  <a:pt x="93490" y="42000"/>
                </a:lnTo>
                <a:lnTo>
                  <a:pt x="93480" y="41980"/>
                </a:lnTo>
                <a:lnTo>
                  <a:pt x="93470" y="41970"/>
                </a:lnTo>
                <a:lnTo>
                  <a:pt x="93440" y="41890"/>
                </a:lnTo>
                <a:lnTo>
                  <a:pt x="93430" y="41860"/>
                </a:lnTo>
                <a:lnTo>
                  <a:pt x="93420" y="41850"/>
                </a:lnTo>
                <a:lnTo>
                  <a:pt x="93410" y="41850"/>
                </a:lnTo>
                <a:lnTo>
                  <a:pt x="93390" y="41840"/>
                </a:lnTo>
                <a:lnTo>
                  <a:pt x="93350" y="41830"/>
                </a:lnTo>
                <a:lnTo>
                  <a:pt x="93320" y="41840"/>
                </a:lnTo>
                <a:lnTo>
                  <a:pt x="93310" y="41840"/>
                </a:lnTo>
                <a:lnTo>
                  <a:pt x="93270" y="41810"/>
                </a:lnTo>
                <a:lnTo>
                  <a:pt x="93260" y="41810"/>
                </a:lnTo>
                <a:lnTo>
                  <a:pt x="93250" y="41800"/>
                </a:lnTo>
                <a:lnTo>
                  <a:pt x="93240" y="41810"/>
                </a:lnTo>
                <a:lnTo>
                  <a:pt x="93230" y="41810"/>
                </a:lnTo>
                <a:lnTo>
                  <a:pt x="93220" y="41820"/>
                </a:lnTo>
                <a:lnTo>
                  <a:pt x="93210" y="41830"/>
                </a:lnTo>
                <a:lnTo>
                  <a:pt x="93210" y="41840"/>
                </a:lnTo>
                <a:lnTo>
                  <a:pt x="93210" y="41850"/>
                </a:lnTo>
                <a:lnTo>
                  <a:pt x="93210" y="41860"/>
                </a:lnTo>
                <a:lnTo>
                  <a:pt x="93200" y="41870"/>
                </a:lnTo>
                <a:lnTo>
                  <a:pt x="93200" y="41880"/>
                </a:lnTo>
                <a:lnTo>
                  <a:pt x="93190" y="41880"/>
                </a:lnTo>
                <a:lnTo>
                  <a:pt x="93190" y="41890"/>
                </a:lnTo>
                <a:lnTo>
                  <a:pt x="93170" y="41890"/>
                </a:lnTo>
                <a:lnTo>
                  <a:pt x="93150" y="41890"/>
                </a:lnTo>
                <a:lnTo>
                  <a:pt x="93110" y="41890"/>
                </a:lnTo>
                <a:lnTo>
                  <a:pt x="93020" y="41840"/>
                </a:lnTo>
                <a:lnTo>
                  <a:pt x="93000" y="41830"/>
                </a:lnTo>
                <a:lnTo>
                  <a:pt x="92990" y="41820"/>
                </a:lnTo>
                <a:lnTo>
                  <a:pt x="92990" y="41810"/>
                </a:lnTo>
                <a:lnTo>
                  <a:pt x="92990" y="41800"/>
                </a:lnTo>
                <a:lnTo>
                  <a:pt x="92980" y="41800"/>
                </a:lnTo>
                <a:lnTo>
                  <a:pt x="92960" y="41800"/>
                </a:lnTo>
                <a:lnTo>
                  <a:pt x="92940" y="41810"/>
                </a:lnTo>
                <a:lnTo>
                  <a:pt x="92930" y="41810"/>
                </a:lnTo>
                <a:lnTo>
                  <a:pt x="92920" y="41810"/>
                </a:lnTo>
                <a:lnTo>
                  <a:pt x="92910" y="41800"/>
                </a:lnTo>
                <a:lnTo>
                  <a:pt x="92890" y="41790"/>
                </a:lnTo>
                <a:lnTo>
                  <a:pt x="92880" y="41780"/>
                </a:lnTo>
                <a:lnTo>
                  <a:pt x="92880" y="41770"/>
                </a:lnTo>
                <a:lnTo>
                  <a:pt x="92870" y="41750"/>
                </a:lnTo>
                <a:lnTo>
                  <a:pt x="92860" y="41740"/>
                </a:lnTo>
                <a:lnTo>
                  <a:pt x="92860" y="41730"/>
                </a:lnTo>
                <a:lnTo>
                  <a:pt x="92850" y="41730"/>
                </a:lnTo>
                <a:lnTo>
                  <a:pt x="92850" y="41710"/>
                </a:lnTo>
                <a:lnTo>
                  <a:pt x="92850" y="41700"/>
                </a:lnTo>
                <a:lnTo>
                  <a:pt x="92850" y="41690"/>
                </a:lnTo>
                <a:lnTo>
                  <a:pt x="92840" y="41690"/>
                </a:lnTo>
                <a:lnTo>
                  <a:pt x="92800" y="41650"/>
                </a:lnTo>
                <a:lnTo>
                  <a:pt x="92800" y="41640"/>
                </a:lnTo>
                <a:lnTo>
                  <a:pt x="92790" y="41640"/>
                </a:lnTo>
                <a:lnTo>
                  <a:pt x="92790" y="41630"/>
                </a:lnTo>
                <a:lnTo>
                  <a:pt x="92790" y="41620"/>
                </a:lnTo>
                <a:lnTo>
                  <a:pt x="92790" y="41610"/>
                </a:lnTo>
                <a:lnTo>
                  <a:pt x="92780" y="41610"/>
                </a:lnTo>
                <a:lnTo>
                  <a:pt x="92730" y="41610"/>
                </a:lnTo>
                <a:lnTo>
                  <a:pt x="92720" y="41610"/>
                </a:lnTo>
                <a:lnTo>
                  <a:pt x="92710" y="41600"/>
                </a:lnTo>
                <a:lnTo>
                  <a:pt x="92710" y="41590"/>
                </a:lnTo>
                <a:lnTo>
                  <a:pt x="92700" y="41580"/>
                </a:lnTo>
                <a:lnTo>
                  <a:pt x="92700" y="41570"/>
                </a:lnTo>
                <a:lnTo>
                  <a:pt x="92690" y="41550"/>
                </a:lnTo>
                <a:lnTo>
                  <a:pt x="92690" y="41540"/>
                </a:lnTo>
                <a:lnTo>
                  <a:pt x="92690" y="41520"/>
                </a:lnTo>
                <a:lnTo>
                  <a:pt x="92680" y="41510"/>
                </a:lnTo>
                <a:lnTo>
                  <a:pt x="92670" y="41500"/>
                </a:lnTo>
                <a:lnTo>
                  <a:pt x="92670" y="41490"/>
                </a:lnTo>
                <a:lnTo>
                  <a:pt x="92660" y="41480"/>
                </a:lnTo>
                <a:lnTo>
                  <a:pt x="92650" y="41480"/>
                </a:lnTo>
                <a:lnTo>
                  <a:pt x="92650" y="41470"/>
                </a:lnTo>
                <a:lnTo>
                  <a:pt x="92650" y="41460"/>
                </a:lnTo>
                <a:lnTo>
                  <a:pt x="92650" y="41450"/>
                </a:lnTo>
                <a:lnTo>
                  <a:pt x="92640" y="41440"/>
                </a:lnTo>
                <a:lnTo>
                  <a:pt x="92630" y="41420"/>
                </a:lnTo>
                <a:lnTo>
                  <a:pt x="92630" y="41410"/>
                </a:lnTo>
                <a:lnTo>
                  <a:pt x="92630" y="41400"/>
                </a:lnTo>
                <a:lnTo>
                  <a:pt x="92620" y="41400"/>
                </a:lnTo>
                <a:lnTo>
                  <a:pt x="92570" y="41410"/>
                </a:lnTo>
                <a:lnTo>
                  <a:pt x="92550" y="41430"/>
                </a:lnTo>
                <a:lnTo>
                  <a:pt x="92540" y="41430"/>
                </a:lnTo>
                <a:lnTo>
                  <a:pt x="92530" y="41440"/>
                </a:lnTo>
                <a:lnTo>
                  <a:pt x="92520" y="41460"/>
                </a:lnTo>
                <a:lnTo>
                  <a:pt x="92510" y="41480"/>
                </a:lnTo>
                <a:lnTo>
                  <a:pt x="92480" y="41510"/>
                </a:lnTo>
                <a:lnTo>
                  <a:pt x="92470" y="41510"/>
                </a:lnTo>
                <a:lnTo>
                  <a:pt x="92380" y="41510"/>
                </a:lnTo>
                <a:lnTo>
                  <a:pt x="92370" y="41520"/>
                </a:lnTo>
                <a:lnTo>
                  <a:pt x="92350" y="41530"/>
                </a:lnTo>
                <a:lnTo>
                  <a:pt x="92340" y="41530"/>
                </a:lnTo>
                <a:lnTo>
                  <a:pt x="92330" y="41530"/>
                </a:lnTo>
                <a:lnTo>
                  <a:pt x="92310" y="41510"/>
                </a:lnTo>
                <a:lnTo>
                  <a:pt x="92300" y="41500"/>
                </a:lnTo>
                <a:lnTo>
                  <a:pt x="92230" y="41500"/>
                </a:lnTo>
                <a:lnTo>
                  <a:pt x="92100" y="41430"/>
                </a:lnTo>
                <a:lnTo>
                  <a:pt x="92060" y="41430"/>
                </a:lnTo>
                <a:lnTo>
                  <a:pt x="92050" y="41430"/>
                </a:lnTo>
                <a:lnTo>
                  <a:pt x="92040" y="41440"/>
                </a:lnTo>
                <a:lnTo>
                  <a:pt x="92030" y="41440"/>
                </a:lnTo>
                <a:lnTo>
                  <a:pt x="91970" y="41420"/>
                </a:lnTo>
                <a:lnTo>
                  <a:pt x="91950" y="41420"/>
                </a:lnTo>
                <a:lnTo>
                  <a:pt x="91940" y="41430"/>
                </a:lnTo>
                <a:lnTo>
                  <a:pt x="91940" y="41440"/>
                </a:lnTo>
                <a:lnTo>
                  <a:pt x="91930" y="41450"/>
                </a:lnTo>
                <a:lnTo>
                  <a:pt x="91920" y="41460"/>
                </a:lnTo>
                <a:lnTo>
                  <a:pt x="91910" y="41460"/>
                </a:lnTo>
                <a:lnTo>
                  <a:pt x="91900" y="41470"/>
                </a:lnTo>
                <a:lnTo>
                  <a:pt x="91900" y="41480"/>
                </a:lnTo>
                <a:lnTo>
                  <a:pt x="91890" y="41480"/>
                </a:lnTo>
                <a:lnTo>
                  <a:pt x="91890" y="41490"/>
                </a:lnTo>
                <a:lnTo>
                  <a:pt x="91880" y="41490"/>
                </a:lnTo>
                <a:lnTo>
                  <a:pt x="91870" y="41490"/>
                </a:lnTo>
                <a:lnTo>
                  <a:pt x="91810" y="41490"/>
                </a:lnTo>
                <a:lnTo>
                  <a:pt x="91770" y="41500"/>
                </a:lnTo>
                <a:lnTo>
                  <a:pt x="91760" y="41500"/>
                </a:lnTo>
                <a:lnTo>
                  <a:pt x="91750" y="41490"/>
                </a:lnTo>
                <a:lnTo>
                  <a:pt x="91740" y="41470"/>
                </a:lnTo>
                <a:lnTo>
                  <a:pt x="91730" y="41460"/>
                </a:lnTo>
                <a:lnTo>
                  <a:pt x="91730" y="41450"/>
                </a:lnTo>
                <a:lnTo>
                  <a:pt x="91770" y="41420"/>
                </a:lnTo>
                <a:lnTo>
                  <a:pt x="91780" y="41420"/>
                </a:lnTo>
                <a:lnTo>
                  <a:pt x="91770" y="41410"/>
                </a:lnTo>
                <a:lnTo>
                  <a:pt x="91740" y="41380"/>
                </a:lnTo>
                <a:lnTo>
                  <a:pt x="91680" y="41320"/>
                </a:lnTo>
                <a:lnTo>
                  <a:pt x="91680" y="41310"/>
                </a:lnTo>
                <a:lnTo>
                  <a:pt x="91680" y="41300"/>
                </a:lnTo>
                <a:lnTo>
                  <a:pt x="91680" y="41290"/>
                </a:lnTo>
                <a:lnTo>
                  <a:pt x="91680" y="41270"/>
                </a:lnTo>
                <a:lnTo>
                  <a:pt x="91680" y="41260"/>
                </a:lnTo>
                <a:lnTo>
                  <a:pt x="91680" y="41250"/>
                </a:lnTo>
                <a:lnTo>
                  <a:pt x="91650" y="41210"/>
                </a:lnTo>
                <a:lnTo>
                  <a:pt x="91640" y="41200"/>
                </a:lnTo>
                <a:lnTo>
                  <a:pt x="91630" y="41200"/>
                </a:lnTo>
                <a:lnTo>
                  <a:pt x="91620" y="41200"/>
                </a:lnTo>
                <a:lnTo>
                  <a:pt x="91580" y="41210"/>
                </a:lnTo>
                <a:lnTo>
                  <a:pt x="91570" y="41210"/>
                </a:lnTo>
                <a:lnTo>
                  <a:pt x="91550" y="41190"/>
                </a:lnTo>
                <a:lnTo>
                  <a:pt x="91540" y="41180"/>
                </a:lnTo>
                <a:lnTo>
                  <a:pt x="91540" y="41190"/>
                </a:lnTo>
                <a:lnTo>
                  <a:pt x="91530" y="41210"/>
                </a:lnTo>
                <a:lnTo>
                  <a:pt x="91520" y="41220"/>
                </a:lnTo>
                <a:lnTo>
                  <a:pt x="91520" y="41230"/>
                </a:lnTo>
                <a:lnTo>
                  <a:pt x="91510" y="41230"/>
                </a:lnTo>
                <a:lnTo>
                  <a:pt x="91500" y="41230"/>
                </a:lnTo>
                <a:lnTo>
                  <a:pt x="91500" y="41220"/>
                </a:lnTo>
                <a:lnTo>
                  <a:pt x="91490" y="41220"/>
                </a:lnTo>
                <a:lnTo>
                  <a:pt x="91480" y="41210"/>
                </a:lnTo>
                <a:lnTo>
                  <a:pt x="91480" y="41200"/>
                </a:lnTo>
                <a:lnTo>
                  <a:pt x="91470" y="41200"/>
                </a:lnTo>
                <a:lnTo>
                  <a:pt x="91450" y="41200"/>
                </a:lnTo>
                <a:lnTo>
                  <a:pt x="91440" y="41200"/>
                </a:lnTo>
                <a:lnTo>
                  <a:pt x="91430" y="41190"/>
                </a:lnTo>
                <a:lnTo>
                  <a:pt x="91420" y="41180"/>
                </a:lnTo>
                <a:lnTo>
                  <a:pt x="91420" y="41170"/>
                </a:lnTo>
                <a:lnTo>
                  <a:pt x="91420" y="41160"/>
                </a:lnTo>
                <a:lnTo>
                  <a:pt x="91430" y="41160"/>
                </a:lnTo>
                <a:lnTo>
                  <a:pt x="91430" y="41150"/>
                </a:lnTo>
                <a:lnTo>
                  <a:pt x="91430" y="41140"/>
                </a:lnTo>
                <a:lnTo>
                  <a:pt x="91430" y="41130"/>
                </a:lnTo>
                <a:lnTo>
                  <a:pt x="91390" y="41070"/>
                </a:lnTo>
                <a:lnTo>
                  <a:pt x="91380" y="41070"/>
                </a:lnTo>
                <a:lnTo>
                  <a:pt x="91290" y="41060"/>
                </a:lnTo>
                <a:lnTo>
                  <a:pt x="91240" y="41070"/>
                </a:lnTo>
                <a:lnTo>
                  <a:pt x="91230" y="41080"/>
                </a:lnTo>
                <a:lnTo>
                  <a:pt x="91230" y="41090"/>
                </a:lnTo>
                <a:lnTo>
                  <a:pt x="91230" y="41100"/>
                </a:lnTo>
                <a:lnTo>
                  <a:pt x="91230" y="41120"/>
                </a:lnTo>
                <a:lnTo>
                  <a:pt x="91220" y="41130"/>
                </a:lnTo>
                <a:lnTo>
                  <a:pt x="91220" y="41170"/>
                </a:lnTo>
                <a:lnTo>
                  <a:pt x="91220" y="41180"/>
                </a:lnTo>
                <a:lnTo>
                  <a:pt x="91220" y="41190"/>
                </a:lnTo>
                <a:lnTo>
                  <a:pt x="91220" y="41200"/>
                </a:lnTo>
                <a:lnTo>
                  <a:pt x="91230" y="41220"/>
                </a:lnTo>
                <a:lnTo>
                  <a:pt x="91240" y="41220"/>
                </a:lnTo>
                <a:lnTo>
                  <a:pt x="91240" y="41230"/>
                </a:lnTo>
                <a:lnTo>
                  <a:pt x="91230" y="41240"/>
                </a:lnTo>
                <a:lnTo>
                  <a:pt x="91230" y="41250"/>
                </a:lnTo>
                <a:lnTo>
                  <a:pt x="91230" y="41260"/>
                </a:lnTo>
                <a:lnTo>
                  <a:pt x="91230" y="41280"/>
                </a:lnTo>
                <a:lnTo>
                  <a:pt x="91230" y="41290"/>
                </a:lnTo>
                <a:lnTo>
                  <a:pt x="91230" y="41300"/>
                </a:lnTo>
                <a:lnTo>
                  <a:pt x="91220" y="41300"/>
                </a:lnTo>
                <a:lnTo>
                  <a:pt x="91170" y="41310"/>
                </a:lnTo>
                <a:lnTo>
                  <a:pt x="91140" y="41310"/>
                </a:lnTo>
                <a:lnTo>
                  <a:pt x="91130" y="41300"/>
                </a:lnTo>
                <a:lnTo>
                  <a:pt x="91120" y="41290"/>
                </a:lnTo>
                <a:lnTo>
                  <a:pt x="91120" y="41280"/>
                </a:lnTo>
                <a:lnTo>
                  <a:pt x="91120" y="41270"/>
                </a:lnTo>
                <a:lnTo>
                  <a:pt x="91120" y="41260"/>
                </a:lnTo>
                <a:lnTo>
                  <a:pt x="91130" y="41250"/>
                </a:lnTo>
                <a:lnTo>
                  <a:pt x="91130" y="41240"/>
                </a:lnTo>
                <a:lnTo>
                  <a:pt x="91120" y="41230"/>
                </a:lnTo>
                <a:lnTo>
                  <a:pt x="91100" y="41220"/>
                </a:lnTo>
                <a:lnTo>
                  <a:pt x="91100" y="41210"/>
                </a:lnTo>
                <a:lnTo>
                  <a:pt x="91100" y="41200"/>
                </a:lnTo>
                <a:lnTo>
                  <a:pt x="91100" y="41190"/>
                </a:lnTo>
                <a:lnTo>
                  <a:pt x="91090" y="41180"/>
                </a:lnTo>
                <a:lnTo>
                  <a:pt x="91030" y="41160"/>
                </a:lnTo>
                <a:lnTo>
                  <a:pt x="91020" y="41150"/>
                </a:lnTo>
                <a:lnTo>
                  <a:pt x="91010" y="41130"/>
                </a:lnTo>
                <a:lnTo>
                  <a:pt x="91000" y="41120"/>
                </a:lnTo>
                <a:lnTo>
                  <a:pt x="90970" y="41120"/>
                </a:lnTo>
                <a:lnTo>
                  <a:pt x="90960" y="41110"/>
                </a:lnTo>
                <a:lnTo>
                  <a:pt x="90950" y="41100"/>
                </a:lnTo>
                <a:lnTo>
                  <a:pt x="90930" y="41090"/>
                </a:lnTo>
                <a:lnTo>
                  <a:pt x="90910" y="41080"/>
                </a:lnTo>
                <a:lnTo>
                  <a:pt x="90900" y="41070"/>
                </a:lnTo>
                <a:lnTo>
                  <a:pt x="90890" y="41050"/>
                </a:lnTo>
                <a:lnTo>
                  <a:pt x="90890" y="41040"/>
                </a:lnTo>
                <a:lnTo>
                  <a:pt x="90880" y="41030"/>
                </a:lnTo>
                <a:lnTo>
                  <a:pt x="90720" y="40960"/>
                </a:lnTo>
                <a:lnTo>
                  <a:pt x="90710" y="40950"/>
                </a:lnTo>
                <a:lnTo>
                  <a:pt x="90710" y="40940"/>
                </a:lnTo>
                <a:lnTo>
                  <a:pt x="90700" y="40940"/>
                </a:lnTo>
                <a:lnTo>
                  <a:pt x="90690" y="40950"/>
                </a:lnTo>
                <a:lnTo>
                  <a:pt x="90680" y="40960"/>
                </a:lnTo>
                <a:lnTo>
                  <a:pt x="90680" y="40970"/>
                </a:lnTo>
                <a:lnTo>
                  <a:pt x="90680" y="40990"/>
                </a:lnTo>
                <a:lnTo>
                  <a:pt x="90670" y="40990"/>
                </a:lnTo>
                <a:lnTo>
                  <a:pt x="90660" y="40990"/>
                </a:lnTo>
                <a:lnTo>
                  <a:pt x="90650" y="40990"/>
                </a:lnTo>
                <a:lnTo>
                  <a:pt x="90630" y="40990"/>
                </a:lnTo>
                <a:lnTo>
                  <a:pt x="90620" y="41000"/>
                </a:lnTo>
                <a:lnTo>
                  <a:pt x="90610" y="41010"/>
                </a:lnTo>
                <a:lnTo>
                  <a:pt x="90610" y="41030"/>
                </a:lnTo>
                <a:lnTo>
                  <a:pt x="90600" y="41030"/>
                </a:lnTo>
                <a:lnTo>
                  <a:pt x="90590" y="41030"/>
                </a:lnTo>
                <a:lnTo>
                  <a:pt x="90550" y="41030"/>
                </a:lnTo>
                <a:lnTo>
                  <a:pt x="90510" y="41050"/>
                </a:lnTo>
                <a:lnTo>
                  <a:pt x="90490" y="41040"/>
                </a:lnTo>
                <a:lnTo>
                  <a:pt x="90480" y="41040"/>
                </a:lnTo>
                <a:lnTo>
                  <a:pt x="90480" y="41030"/>
                </a:lnTo>
                <a:lnTo>
                  <a:pt x="90470" y="41010"/>
                </a:lnTo>
                <a:lnTo>
                  <a:pt x="90460" y="41010"/>
                </a:lnTo>
                <a:lnTo>
                  <a:pt x="90460" y="41000"/>
                </a:lnTo>
                <a:lnTo>
                  <a:pt x="90450" y="41000"/>
                </a:lnTo>
                <a:lnTo>
                  <a:pt x="90390" y="41010"/>
                </a:lnTo>
                <a:lnTo>
                  <a:pt x="90380" y="41000"/>
                </a:lnTo>
                <a:lnTo>
                  <a:pt x="90370" y="41000"/>
                </a:lnTo>
                <a:lnTo>
                  <a:pt x="90370" y="40990"/>
                </a:lnTo>
                <a:lnTo>
                  <a:pt x="90360" y="40990"/>
                </a:lnTo>
                <a:lnTo>
                  <a:pt x="90360" y="40980"/>
                </a:lnTo>
                <a:lnTo>
                  <a:pt x="90350" y="40970"/>
                </a:lnTo>
                <a:lnTo>
                  <a:pt x="90350" y="40960"/>
                </a:lnTo>
                <a:lnTo>
                  <a:pt x="90340" y="40960"/>
                </a:lnTo>
                <a:lnTo>
                  <a:pt x="90340" y="40950"/>
                </a:lnTo>
                <a:lnTo>
                  <a:pt x="90330" y="40950"/>
                </a:lnTo>
                <a:lnTo>
                  <a:pt x="90320" y="40940"/>
                </a:lnTo>
                <a:lnTo>
                  <a:pt x="90290" y="40950"/>
                </a:lnTo>
                <a:lnTo>
                  <a:pt x="90280" y="40950"/>
                </a:lnTo>
                <a:lnTo>
                  <a:pt x="90270" y="40970"/>
                </a:lnTo>
                <a:lnTo>
                  <a:pt x="90260" y="40980"/>
                </a:lnTo>
                <a:lnTo>
                  <a:pt x="90260" y="40990"/>
                </a:lnTo>
                <a:lnTo>
                  <a:pt x="90260" y="41000"/>
                </a:lnTo>
                <a:lnTo>
                  <a:pt x="90260" y="41010"/>
                </a:lnTo>
                <a:lnTo>
                  <a:pt x="90250" y="41020"/>
                </a:lnTo>
                <a:lnTo>
                  <a:pt x="90240" y="41030"/>
                </a:lnTo>
                <a:lnTo>
                  <a:pt x="90230" y="41040"/>
                </a:lnTo>
                <a:lnTo>
                  <a:pt x="90220" y="41060"/>
                </a:lnTo>
                <a:lnTo>
                  <a:pt x="90190" y="41110"/>
                </a:lnTo>
                <a:lnTo>
                  <a:pt x="90180" y="41110"/>
                </a:lnTo>
                <a:lnTo>
                  <a:pt x="90120" y="41130"/>
                </a:lnTo>
                <a:lnTo>
                  <a:pt x="90110" y="41120"/>
                </a:lnTo>
                <a:lnTo>
                  <a:pt x="90100" y="41110"/>
                </a:lnTo>
                <a:lnTo>
                  <a:pt x="90090" y="41110"/>
                </a:lnTo>
                <a:lnTo>
                  <a:pt x="90070" y="41110"/>
                </a:lnTo>
                <a:lnTo>
                  <a:pt x="90050" y="41130"/>
                </a:lnTo>
                <a:lnTo>
                  <a:pt x="90030" y="41140"/>
                </a:lnTo>
                <a:lnTo>
                  <a:pt x="90030" y="41150"/>
                </a:lnTo>
                <a:lnTo>
                  <a:pt x="90030" y="41160"/>
                </a:lnTo>
                <a:lnTo>
                  <a:pt x="90030" y="41170"/>
                </a:lnTo>
                <a:lnTo>
                  <a:pt x="90030" y="41180"/>
                </a:lnTo>
                <a:lnTo>
                  <a:pt x="90050" y="41190"/>
                </a:lnTo>
                <a:close/>
                <a:moveTo>
                  <a:pt x="98450" y="40760"/>
                </a:moveTo>
                <a:lnTo>
                  <a:pt x="98590" y="40760"/>
                </a:lnTo>
                <a:lnTo>
                  <a:pt x="98580" y="40770"/>
                </a:lnTo>
                <a:lnTo>
                  <a:pt x="98500" y="40800"/>
                </a:lnTo>
                <a:lnTo>
                  <a:pt x="98480" y="40800"/>
                </a:lnTo>
                <a:lnTo>
                  <a:pt x="98450" y="40760"/>
                </a:lnTo>
                <a:close/>
                <a:moveTo>
                  <a:pt x="98760" y="40760"/>
                </a:moveTo>
                <a:lnTo>
                  <a:pt x="100000" y="40760"/>
                </a:lnTo>
                <a:lnTo>
                  <a:pt x="100000" y="41230"/>
                </a:lnTo>
                <a:lnTo>
                  <a:pt x="99940" y="41270"/>
                </a:lnTo>
                <a:lnTo>
                  <a:pt x="99850" y="41380"/>
                </a:lnTo>
                <a:lnTo>
                  <a:pt x="99720" y="41450"/>
                </a:lnTo>
                <a:lnTo>
                  <a:pt x="99700" y="41450"/>
                </a:lnTo>
                <a:lnTo>
                  <a:pt x="99680" y="41420"/>
                </a:lnTo>
                <a:lnTo>
                  <a:pt x="99710" y="41400"/>
                </a:lnTo>
                <a:lnTo>
                  <a:pt x="99810" y="41370"/>
                </a:lnTo>
                <a:lnTo>
                  <a:pt x="99820" y="41360"/>
                </a:lnTo>
                <a:lnTo>
                  <a:pt x="99830" y="41350"/>
                </a:lnTo>
                <a:lnTo>
                  <a:pt x="99850" y="41310"/>
                </a:lnTo>
                <a:lnTo>
                  <a:pt x="99840" y="41300"/>
                </a:lnTo>
                <a:lnTo>
                  <a:pt x="99830" y="41290"/>
                </a:lnTo>
                <a:lnTo>
                  <a:pt x="99790" y="41290"/>
                </a:lnTo>
                <a:lnTo>
                  <a:pt x="99780" y="41290"/>
                </a:lnTo>
                <a:lnTo>
                  <a:pt x="99730" y="41320"/>
                </a:lnTo>
                <a:lnTo>
                  <a:pt x="99510" y="41350"/>
                </a:lnTo>
                <a:lnTo>
                  <a:pt x="99520" y="41340"/>
                </a:lnTo>
                <a:lnTo>
                  <a:pt x="99540" y="41340"/>
                </a:lnTo>
                <a:lnTo>
                  <a:pt x="99540" y="41330"/>
                </a:lnTo>
                <a:lnTo>
                  <a:pt x="99540" y="41310"/>
                </a:lnTo>
                <a:lnTo>
                  <a:pt x="99520" y="41310"/>
                </a:lnTo>
                <a:lnTo>
                  <a:pt x="99430" y="41310"/>
                </a:lnTo>
                <a:lnTo>
                  <a:pt x="99360" y="41330"/>
                </a:lnTo>
                <a:lnTo>
                  <a:pt x="99350" y="41330"/>
                </a:lnTo>
                <a:lnTo>
                  <a:pt x="99350" y="41310"/>
                </a:lnTo>
                <a:lnTo>
                  <a:pt x="99350" y="41300"/>
                </a:lnTo>
                <a:lnTo>
                  <a:pt x="99340" y="41290"/>
                </a:lnTo>
                <a:lnTo>
                  <a:pt x="99330" y="41280"/>
                </a:lnTo>
                <a:lnTo>
                  <a:pt x="99210" y="41280"/>
                </a:lnTo>
                <a:lnTo>
                  <a:pt x="99200" y="41280"/>
                </a:lnTo>
                <a:lnTo>
                  <a:pt x="99170" y="41260"/>
                </a:lnTo>
                <a:lnTo>
                  <a:pt x="99140" y="41260"/>
                </a:lnTo>
                <a:lnTo>
                  <a:pt x="99120" y="41250"/>
                </a:lnTo>
                <a:lnTo>
                  <a:pt x="99130" y="41240"/>
                </a:lnTo>
                <a:lnTo>
                  <a:pt x="99150" y="41220"/>
                </a:lnTo>
                <a:lnTo>
                  <a:pt x="99140" y="41210"/>
                </a:lnTo>
                <a:lnTo>
                  <a:pt x="99090" y="41170"/>
                </a:lnTo>
                <a:lnTo>
                  <a:pt x="99080" y="41160"/>
                </a:lnTo>
                <a:lnTo>
                  <a:pt x="99050" y="41160"/>
                </a:lnTo>
                <a:lnTo>
                  <a:pt x="99060" y="41140"/>
                </a:lnTo>
                <a:lnTo>
                  <a:pt x="99060" y="41120"/>
                </a:lnTo>
                <a:lnTo>
                  <a:pt x="99050" y="41110"/>
                </a:lnTo>
                <a:lnTo>
                  <a:pt x="99040" y="41110"/>
                </a:lnTo>
                <a:lnTo>
                  <a:pt x="99010" y="41110"/>
                </a:lnTo>
                <a:lnTo>
                  <a:pt x="99000" y="41110"/>
                </a:lnTo>
                <a:lnTo>
                  <a:pt x="98990" y="41090"/>
                </a:lnTo>
                <a:lnTo>
                  <a:pt x="99000" y="41080"/>
                </a:lnTo>
                <a:lnTo>
                  <a:pt x="99020" y="41070"/>
                </a:lnTo>
                <a:lnTo>
                  <a:pt x="99050" y="41070"/>
                </a:lnTo>
                <a:lnTo>
                  <a:pt x="99050" y="41050"/>
                </a:lnTo>
                <a:lnTo>
                  <a:pt x="99030" y="41020"/>
                </a:lnTo>
                <a:lnTo>
                  <a:pt x="99030" y="41010"/>
                </a:lnTo>
                <a:lnTo>
                  <a:pt x="99030" y="41000"/>
                </a:lnTo>
                <a:lnTo>
                  <a:pt x="99030" y="40990"/>
                </a:lnTo>
                <a:lnTo>
                  <a:pt x="99030" y="40980"/>
                </a:lnTo>
                <a:lnTo>
                  <a:pt x="99020" y="40960"/>
                </a:lnTo>
                <a:lnTo>
                  <a:pt x="99020" y="40950"/>
                </a:lnTo>
                <a:lnTo>
                  <a:pt x="99010" y="40950"/>
                </a:lnTo>
                <a:lnTo>
                  <a:pt x="99000" y="40940"/>
                </a:lnTo>
                <a:lnTo>
                  <a:pt x="98950" y="40950"/>
                </a:lnTo>
                <a:lnTo>
                  <a:pt x="98930" y="40940"/>
                </a:lnTo>
                <a:lnTo>
                  <a:pt x="98910" y="40930"/>
                </a:lnTo>
                <a:lnTo>
                  <a:pt x="98890" y="40930"/>
                </a:lnTo>
                <a:lnTo>
                  <a:pt x="98880" y="40910"/>
                </a:lnTo>
                <a:lnTo>
                  <a:pt x="98860" y="40830"/>
                </a:lnTo>
                <a:lnTo>
                  <a:pt x="98850" y="40800"/>
                </a:lnTo>
                <a:lnTo>
                  <a:pt x="98840" y="40800"/>
                </a:lnTo>
                <a:lnTo>
                  <a:pt x="98760" y="40760"/>
                </a:lnTo>
                <a:close/>
                <a:moveTo>
                  <a:pt x="87480" y="39270"/>
                </a:moveTo>
                <a:lnTo>
                  <a:pt x="87490" y="39260"/>
                </a:lnTo>
                <a:lnTo>
                  <a:pt x="87500" y="39230"/>
                </a:lnTo>
                <a:lnTo>
                  <a:pt x="87510" y="39210"/>
                </a:lnTo>
                <a:lnTo>
                  <a:pt x="87530" y="39200"/>
                </a:lnTo>
                <a:lnTo>
                  <a:pt x="87530" y="39190"/>
                </a:lnTo>
                <a:lnTo>
                  <a:pt x="100000" y="39230"/>
                </a:lnTo>
                <a:lnTo>
                  <a:pt x="87480" y="39270"/>
                </a:lnTo>
                <a:close/>
                <a:moveTo>
                  <a:pt x="87280" y="37700"/>
                </a:moveTo>
                <a:lnTo>
                  <a:pt x="87270" y="37690"/>
                </a:lnTo>
                <a:lnTo>
                  <a:pt x="87270" y="37680"/>
                </a:lnTo>
                <a:lnTo>
                  <a:pt x="87270" y="37670"/>
                </a:lnTo>
                <a:lnTo>
                  <a:pt x="87170" y="37610"/>
                </a:lnTo>
                <a:lnTo>
                  <a:pt x="100000" y="37650"/>
                </a:lnTo>
                <a:lnTo>
                  <a:pt x="100000" y="37660"/>
                </a:lnTo>
                <a:lnTo>
                  <a:pt x="87280" y="37700"/>
                </a:lnTo>
                <a:close/>
                <a:moveTo>
                  <a:pt x="86970" y="36070"/>
                </a:moveTo>
                <a:lnTo>
                  <a:pt x="86980" y="36030"/>
                </a:lnTo>
                <a:lnTo>
                  <a:pt x="86990" y="36000"/>
                </a:lnTo>
                <a:lnTo>
                  <a:pt x="87000" y="35990"/>
                </a:lnTo>
                <a:lnTo>
                  <a:pt x="87090" y="35930"/>
                </a:lnTo>
                <a:lnTo>
                  <a:pt x="87220" y="35880"/>
                </a:lnTo>
                <a:lnTo>
                  <a:pt x="87410" y="35880"/>
                </a:lnTo>
                <a:lnTo>
                  <a:pt x="87420" y="35870"/>
                </a:lnTo>
                <a:lnTo>
                  <a:pt x="87430" y="35870"/>
                </a:lnTo>
                <a:lnTo>
                  <a:pt x="87430" y="35860"/>
                </a:lnTo>
                <a:lnTo>
                  <a:pt x="87440" y="35840"/>
                </a:lnTo>
                <a:lnTo>
                  <a:pt x="87460" y="35830"/>
                </a:lnTo>
                <a:lnTo>
                  <a:pt x="87520" y="35800"/>
                </a:lnTo>
                <a:lnTo>
                  <a:pt x="87740" y="35740"/>
                </a:lnTo>
                <a:lnTo>
                  <a:pt x="87780" y="35720"/>
                </a:lnTo>
                <a:lnTo>
                  <a:pt x="87800" y="35720"/>
                </a:lnTo>
                <a:lnTo>
                  <a:pt x="87890" y="35720"/>
                </a:lnTo>
                <a:lnTo>
                  <a:pt x="87900" y="35730"/>
                </a:lnTo>
                <a:lnTo>
                  <a:pt x="87910" y="35760"/>
                </a:lnTo>
                <a:lnTo>
                  <a:pt x="87920" y="35760"/>
                </a:lnTo>
                <a:lnTo>
                  <a:pt x="87930" y="35770"/>
                </a:lnTo>
                <a:lnTo>
                  <a:pt x="87940" y="35770"/>
                </a:lnTo>
                <a:lnTo>
                  <a:pt x="87950" y="35760"/>
                </a:lnTo>
                <a:lnTo>
                  <a:pt x="87950" y="35750"/>
                </a:lnTo>
                <a:lnTo>
                  <a:pt x="87960" y="35730"/>
                </a:lnTo>
                <a:lnTo>
                  <a:pt x="87960" y="35700"/>
                </a:lnTo>
                <a:lnTo>
                  <a:pt x="87960" y="35690"/>
                </a:lnTo>
                <a:lnTo>
                  <a:pt x="87960" y="35680"/>
                </a:lnTo>
                <a:lnTo>
                  <a:pt x="87960" y="35670"/>
                </a:lnTo>
                <a:lnTo>
                  <a:pt x="87980" y="35660"/>
                </a:lnTo>
                <a:lnTo>
                  <a:pt x="87990" y="35650"/>
                </a:lnTo>
                <a:lnTo>
                  <a:pt x="88710" y="35610"/>
                </a:lnTo>
                <a:lnTo>
                  <a:pt x="88720" y="35600"/>
                </a:lnTo>
                <a:lnTo>
                  <a:pt x="88740" y="35580"/>
                </a:lnTo>
                <a:lnTo>
                  <a:pt x="88780" y="35550"/>
                </a:lnTo>
                <a:lnTo>
                  <a:pt x="88850" y="35470"/>
                </a:lnTo>
                <a:lnTo>
                  <a:pt x="88950" y="35430"/>
                </a:lnTo>
                <a:lnTo>
                  <a:pt x="88960" y="35420"/>
                </a:lnTo>
                <a:lnTo>
                  <a:pt x="89120" y="35460"/>
                </a:lnTo>
                <a:lnTo>
                  <a:pt x="89140" y="35480"/>
                </a:lnTo>
                <a:lnTo>
                  <a:pt x="89150" y="35490"/>
                </a:lnTo>
                <a:lnTo>
                  <a:pt x="89450" y="35520"/>
                </a:lnTo>
                <a:lnTo>
                  <a:pt x="89460" y="35530"/>
                </a:lnTo>
                <a:lnTo>
                  <a:pt x="89470" y="35540"/>
                </a:lnTo>
                <a:lnTo>
                  <a:pt x="89580" y="35600"/>
                </a:lnTo>
                <a:lnTo>
                  <a:pt x="89600" y="35600"/>
                </a:lnTo>
                <a:lnTo>
                  <a:pt x="89600" y="35590"/>
                </a:lnTo>
                <a:lnTo>
                  <a:pt x="89610" y="35590"/>
                </a:lnTo>
                <a:lnTo>
                  <a:pt x="89610" y="35580"/>
                </a:lnTo>
                <a:lnTo>
                  <a:pt x="89620" y="35570"/>
                </a:lnTo>
                <a:lnTo>
                  <a:pt x="89620" y="35560"/>
                </a:lnTo>
                <a:lnTo>
                  <a:pt x="89630" y="35550"/>
                </a:lnTo>
                <a:lnTo>
                  <a:pt x="89660" y="35530"/>
                </a:lnTo>
                <a:lnTo>
                  <a:pt x="89670" y="35530"/>
                </a:lnTo>
                <a:lnTo>
                  <a:pt x="89670" y="35520"/>
                </a:lnTo>
                <a:lnTo>
                  <a:pt x="89670" y="35510"/>
                </a:lnTo>
                <a:lnTo>
                  <a:pt x="89670" y="35500"/>
                </a:lnTo>
                <a:lnTo>
                  <a:pt x="89670" y="35480"/>
                </a:lnTo>
                <a:lnTo>
                  <a:pt x="89670" y="35470"/>
                </a:lnTo>
                <a:lnTo>
                  <a:pt x="89670" y="35460"/>
                </a:lnTo>
                <a:lnTo>
                  <a:pt x="89670" y="35450"/>
                </a:lnTo>
                <a:lnTo>
                  <a:pt x="89670" y="35430"/>
                </a:lnTo>
                <a:lnTo>
                  <a:pt x="89700" y="35380"/>
                </a:lnTo>
                <a:lnTo>
                  <a:pt x="89700" y="35370"/>
                </a:lnTo>
                <a:lnTo>
                  <a:pt x="89710" y="35360"/>
                </a:lnTo>
                <a:lnTo>
                  <a:pt x="89710" y="35350"/>
                </a:lnTo>
                <a:lnTo>
                  <a:pt x="89700" y="35320"/>
                </a:lnTo>
                <a:lnTo>
                  <a:pt x="89700" y="35300"/>
                </a:lnTo>
                <a:lnTo>
                  <a:pt x="89700" y="35280"/>
                </a:lnTo>
                <a:lnTo>
                  <a:pt x="89700" y="35270"/>
                </a:lnTo>
                <a:lnTo>
                  <a:pt x="89700" y="35260"/>
                </a:lnTo>
                <a:lnTo>
                  <a:pt x="89700" y="35250"/>
                </a:lnTo>
                <a:lnTo>
                  <a:pt x="89720" y="35230"/>
                </a:lnTo>
                <a:lnTo>
                  <a:pt x="89720" y="35220"/>
                </a:lnTo>
                <a:lnTo>
                  <a:pt x="89730" y="35200"/>
                </a:lnTo>
                <a:lnTo>
                  <a:pt x="89730" y="35190"/>
                </a:lnTo>
                <a:lnTo>
                  <a:pt x="89740" y="35180"/>
                </a:lnTo>
                <a:lnTo>
                  <a:pt x="89770" y="35140"/>
                </a:lnTo>
                <a:lnTo>
                  <a:pt x="100000" y="35170"/>
                </a:lnTo>
                <a:lnTo>
                  <a:pt x="100000" y="36020"/>
                </a:lnTo>
                <a:lnTo>
                  <a:pt x="86970" y="36070"/>
                </a:lnTo>
                <a:close/>
                <a:moveTo>
                  <a:pt x="89690" y="34430"/>
                </a:moveTo>
                <a:lnTo>
                  <a:pt x="89680" y="34420"/>
                </a:lnTo>
                <a:lnTo>
                  <a:pt x="89670" y="34410"/>
                </a:lnTo>
                <a:lnTo>
                  <a:pt x="89670" y="34400"/>
                </a:lnTo>
                <a:lnTo>
                  <a:pt x="89670" y="34380"/>
                </a:lnTo>
                <a:lnTo>
                  <a:pt x="89670" y="34360"/>
                </a:lnTo>
                <a:lnTo>
                  <a:pt x="89680" y="34350"/>
                </a:lnTo>
                <a:lnTo>
                  <a:pt x="89680" y="34330"/>
                </a:lnTo>
                <a:lnTo>
                  <a:pt x="89680" y="34320"/>
                </a:lnTo>
                <a:lnTo>
                  <a:pt x="89680" y="34310"/>
                </a:lnTo>
                <a:lnTo>
                  <a:pt x="89650" y="34290"/>
                </a:lnTo>
                <a:lnTo>
                  <a:pt x="89650" y="34280"/>
                </a:lnTo>
                <a:lnTo>
                  <a:pt x="89650" y="34270"/>
                </a:lnTo>
                <a:lnTo>
                  <a:pt x="89650" y="34250"/>
                </a:lnTo>
                <a:lnTo>
                  <a:pt x="89650" y="34240"/>
                </a:lnTo>
                <a:lnTo>
                  <a:pt x="89650" y="34230"/>
                </a:lnTo>
                <a:lnTo>
                  <a:pt x="89650" y="34220"/>
                </a:lnTo>
                <a:lnTo>
                  <a:pt x="89660" y="34200"/>
                </a:lnTo>
                <a:lnTo>
                  <a:pt x="89710" y="34160"/>
                </a:lnTo>
                <a:lnTo>
                  <a:pt x="89720" y="34160"/>
                </a:lnTo>
                <a:lnTo>
                  <a:pt x="89750" y="34160"/>
                </a:lnTo>
                <a:lnTo>
                  <a:pt x="89750" y="34150"/>
                </a:lnTo>
                <a:lnTo>
                  <a:pt x="89760" y="34140"/>
                </a:lnTo>
                <a:lnTo>
                  <a:pt x="89760" y="34130"/>
                </a:lnTo>
                <a:lnTo>
                  <a:pt x="89780" y="34120"/>
                </a:lnTo>
                <a:lnTo>
                  <a:pt x="89800" y="34100"/>
                </a:lnTo>
                <a:lnTo>
                  <a:pt x="89820" y="34090"/>
                </a:lnTo>
                <a:lnTo>
                  <a:pt x="89820" y="34080"/>
                </a:lnTo>
                <a:lnTo>
                  <a:pt x="89820" y="34070"/>
                </a:lnTo>
                <a:lnTo>
                  <a:pt x="89820" y="34060"/>
                </a:lnTo>
                <a:lnTo>
                  <a:pt x="89820" y="34050"/>
                </a:lnTo>
                <a:lnTo>
                  <a:pt x="89740" y="33930"/>
                </a:lnTo>
                <a:lnTo>
                  <a:pt x="89680" y="33880"/>
                </a:lnTo>
                <a:lnTo>
                  <a:pt x="89670" y="33870"/>
                </a:lnTo>
                <a:lnTo>
                  <a:pt x="89670" y="33850"/>
                </a:lnTo>
                <a:lnTo>
                  <a:pt x="89660" y="33830"/>
                </a:lnTo>
                <a:lnTo>
                  <a:pt x="89660" y="33800"/>
                </a:lnTo>
                <a:lnTo>
                  <a:pt x="89650" y="33780"/>
                </a:lnTo>
                <a:lnTo>
                  <a:pt x="89660" y="33750"/>
                </a:lnTo>
                <a:lnTo>
                  <a:pt x="89650" y="33740"/>
                </a:lnTo>
                <a:lnTo>
                  <a:pt x="89640" y="33720"/>
                </a:lnTo>
                <a:lnTo>
                  <a:pt x="89630" y="33710"/>
                </a:lnTo>
                <a:lnTo>
                  <a:pt x="89570" y="33680"/>
                </a:lnTo>
                <a:lnTo>
                  <a:pt x="89570" y="33670"/>
                </a:lnTo>
                <a:lnTo>
                  <a:pt x="89560" y="33660"/>
                </a:lnTo>
                <a:lnTo>
                  <a:pt x="89590" y="33620"/>
                </a:lnTo>
                <a:lnTo>
                  <a:pt x="89590" y="33610"/>
                </a:lnTo>
                <a:lnTo>
                  <a:pt x="89590" y="33600"/>
                </a:lnTo>
                <a:lnTo>
                  <a:pt x="89590" y="33590"/>
                </a:lnTo>
                <a:lnTo>
                  <a:pt x="89590" y="33580"/>
                </a:lnTo>
                <a:lnTo>
                  <a:pt x="89540" y="33490"/>
                </a:lnTo>
                <a:lnTo>
                  <a:pt x="89530" y="33480"/>
                </a:lnTo>
                <a:lnTo>
                  <a:pt x="89530" y="33460"/>
                </a:lnTo>
                <a:lnTo>
                  <a:pt x="89530" y="33450"/>
                </a:lnTo>
                <a:lnTo>
                  <a:pt x="89530" y="33440"/>
                </a:lnTo>
                <a:lnTo>
                  <a:pt x="89540" y="33420"/>
                </a:lnTo>
                <a:lnTo>
                  <a:pt x="89550" y="33410"/>
                </a:lnTo>
                <a:lnTo>
                  <a:pt x="89570" y="33400"/>
                </a:lnTo>
                <a:lnTo>
                  <a:pt x="89570" y="33390"/>
                </a:lnTo>
                <a:lnTo>
                  <a:pt x="89570" y="33380"/>
                </a:lnTo>
                <a:lnTo>
                  <a:pt x="89550" y="33350"/>
                </a:lnTo>
                <a:lnTo>
                  <a:pt x="89550" y="33340"/>
                </a:lnTo>
                <a:lnTo>
                  <a:pt x="89550" y="33320"/>
                </a:lnTo>
                <a:lnTo>
                  <a:pt x="89550" y="33310"/>
                </a:lnTo>
                <a:lnTo>
                  <a:pt x="89560" y="33300"/>
                </a:lnTo>
                <a:lnTo>
                  <a:pt x="89610" y="33280"/>
                </a:lnTo>
                <a:lnTo>
                  <a:pt x="89610" y="33270"/>
                </a:lnTo>
                <a:lnTo>
                  <a:pt x="89610" y="33260"/>
                </a:lnTo>
                <a:lnTo>
                  <a:pt x="89610" y="33250"/>
                </a:lnTo>
                <a:lnTo>
                  <a:pt x="89610" y="33230"/>
                </a:lnTo>
                <a:lnTo>
                  <a:pt x="89600" y="33220"/>
                </a:lnTo>
                <a:lnTo>
                  <a:pt x="89610" y="33200"/>
                </a:lnTo>
                <a:lnTo>
                  <a:pt x="89720" y="33200"/>
                </a:lnTo>
                <a:lnTo>
                  <a:pt x="89750" y="33200"/>
                </a:lnTo>
                <a:lnTo>
                  <a:pt x="89790" y="33240"/>
                </a:lnTo>
                <a:lnTo>
                  <a:pt x="89820" y="33240"/>
                </a:lnTo>
                <a:lnTo>
                  <a:pt x="89980" y="33190"/>
                </a:lnTo>
                <a:lnTo>
                  <a:pt x="90020" y="33150"/>
                </a:lnTo>
                <a:lnTo>
                  <a:pt x="90070" y="33120"/>
                </a:lnTo>
                <a:lnTo>
                  <a:pt x="90150" y="33130"/>
                </a:lnTo>
                <a:lnTo>
                  <a:pt x="90180" y="33150"/>
                </a:lnTo>
                <a:lnTo>
                  <a:pt x="90210" y="33140"/>
                </a:lnTo>
                <a:lnTo>
                  <a:pt x="90220" y="33150"/>
                </a:lnTo>
                <a:lnTo>
                  <a:pt x="90250" y="33180"/>
                </a:lnTo>
                <a:lnTo>
                  <a:pt x="90260" y="33180"/>
                </a:lnTo>
                <a:lnTo>
                  <a:pt x="90330" y="33190"/>
                </a:lnTo>
                <a:lnTo>
                  <a:pt x="90450" y="33170"/>
                </a:lnTo>
                <a:lnTo>
                  <a:pt x="90520" y="33090"/>
                </a:lnTo>
                <a:lnTo>
                  <a:pt x="90580" y="33040"/>
                </a:lnTo>
                <a:lnTo>
                  <a:pt x="90610" y="33030"/>
                </a:lnTo>
                <a:lnTo>
                  <a:pt x="90630" y="33040"/>
                </a:lnTo>
                <a:lnTo>
                  <a:pt x="90660" y="33050"/>
                </a:lnTo>
                <a:lnTo>
                  <a:pt x="90660" y="33070"/>
                </a:lnTo>
                <a:lnTo>
                  <a:pt x="90670" y="33080"/>
                </a:lnTo>
                <a:lnTo>
                  <a:pt x="90670" y="33110"/>
                </a:lnTo>
                <a:lnTo>
                  <a:pt x="90670" y="33120"/>
                </a:lnTo>
                <a:lnTo>
                  <a:pt x="90740" y="33190"/>
                </a:lnTo>
                <a:lnTo>
                  <a:pt x="90790" y="33220"/>
                </a:lnTo>
                <a:lnTo>
                  <a:pt x="90860" y="33300"/>
                </a:lnTo>
                <a:lnTo>
                  <a:pt x="90930" y="33340"/>
                </a:lnTo>
                <a:lnTo>
                  <a:pt x="91110" y="33400"/>
                </a:lnTo>
                <a:lnTo>
                  <a:pt x="91390" y="33350"/>
                </a:lnTo>
                <a:lnTo>
                  <a:pt x="91640" y="33350"/>
                </a:lnTo>
                <a:lnTo>
                  <a:pt x="91680" y="33370"/>
                </a:lnTo>
                <a:lnTo>
                  <a:pt x="91710" y="33370"/>
                </a:lnTo>
                <a:lnTo>
                  <a:pt x="91810" y="33420"/>
                </a:lnTo>
                <a:lnTo>
                  <a:pt x="91860" y="33470"/>
                </a:lnTo>
                <a:lnTo>
                  <a:pt x="91890" y="33480"/>
                </a:lnTo>
                <a:lnTo>
                  <a:pt x="92070" y="33470"/>
                </a:lnTo>
                <a:lnTo>
                  <a:pt x="92240" y="33460"/>
                </a:lnTo>
                <a:lnTo>
                  <a:pt x="92280" y="33500"/>
                </a:lnTo>
                <a:lnTo>
                  <a:pt x="92280" y="33510"/>
                </a:lnTo>
                <a:lnTo>
                  <a:pt x="92270" y="33530"/>
                </a:lnTo>
                <a:lnTo>
                  <a:pt x="92400" y="33530"/>
                </a:lnTo>
                <a:lnTo>
                  <a:pt x="92430" y="33520"/>
                </a:lnTo>
                <a:lnTo>
                  <a:pt x="92610" y="33340"/>
                </a:lnTo>
                <a:lnTo>
                  <a:pt x="92790" y="33170"/>
                </a:lnTo>
                <a:lnTo>
                  <a:pt x="92810" y="33140"/>
                </a:lnTo>
                <a:lnTo>
                  <a:pt x="92840" y="33090"/>
                </a:lnTo>
                <a:lnTo>
                  <a:pt x="92890" y="33030"/>
                </a:lnTo>
                <a:lnTo>
                  <a:pt x="92920" y="33020"/>
                </a:lnTo>
                <a:lnTo>
                  <a:pt x="92970" y="33030"/>
                </a:lnTo>
                <a:lnTo>
                  <a:pt x="92990" y="33030"/>
                </a:lnTo>
                <a:lnTo>
                  <a:pt x="93000" y="33050"/>
                </a:lnTo>
                <a:lnTo>
                  <a:pt x="93030" y="33090"/>
                </a:lnTo>
                <a:lnTo>
                  <a:pt x="93060" y="33120"/>
                </a:lnTo>
                <a:lnTo>
                  <a:pt x="93080" y="33130"/>
                </a:lnTo>
                <a:lnTo>
                  <a:pt x="93090" y="33130"/>
                </a:lnTo>
                <a:lnTo>
                  <a:pt x="93120" y="33120"/>
                </a:lnTo>
                <a:lnTo>
                  <a:pt x="93140" y="33130"/>
                </a:lnTo>
                <a:lnTo>
                  <a:pt x="93150" y="33150"/>
                </a:lnTo>
                <a:lnTo>
                  <a:pt x="93110" y="33180"/>
                </a:lnTo>
                <a:lnTo>
                  <a:pt x="93090" y="33180"/>
                </a:lnTo>
                <a:lnTo>
                  <a:pt x="93080" y="33190"/>
                </a:lnTo>
                <a:lnTo>
                  <a:pt x="93050" y="33240"/>
                </a:lnTo>
                <a:lnTo>
                  <a:pt x="93080" y="33280"/>
                </a:lnTo>
                <a:lnTo>
                  <a:pt x="93160" y="33330"/>
                </a:lnTo>
                <a:lnTo>
                  <a:pt x="93240" y="33400"/>
                </a:lnTo>
                <a:lnTo>
                  <a:pt x="93250" y="33420"/>
                </a:lnTo>
                <a:lnTo>
                  <a:pt x="93260" y="33440"/>
                </a:lnTo>
                <a:lnTo>
                  <a:pt x="93260" y="33470"/>
                </a:lnTo>
                <a:lnTo>
                  <a:pt x="93260" y="33480"/>
                </a:lnTo>
                <a:lnTo>
                  <a:pt x="93250" y="33490"/>
                </a:lnTo>
                <a:lnTo>
                  <a:pt x="93250" y="33520"/>
                </a:lnTo>
                <a:lnTo>
                  <a:pt x="93250" y="33530"/>
                </a:lnTo>
                <a:lnTo>
                  <a:pt x="93250" y="33570"/>
                </a:lnTo>
                <a:lnTo>
                  <a:pt x="93250" y="33590"/>
                </a:lnTo>
                <a:lnTo>
                  <a:pt x="93240" y="33630"/>
                </a:lnTo>
                <a:lnTo>
                  <a:pt x="93220" y="33740"/>
                </a:lnTo>
                <a:lnTo>
                  <a:pt x="93240" y="33790"/>
                </a:lnTo>
                <a:lnTo>
                  <a:pt x="93240" y="33810"/>
                </a:lnTo>
                <a:lnTo>
                  <a:pt x="93250" y="33850"/>
                </a:lnTo>
                <a:lnTo>
                  <a:pt x="93240" y="33880"/>
                </a:lnTo>
                <a:lnTo>
                  <a:pt x="93250" y="33920"/>
                </a:lnTo>
                <a:lnTo>
                  <a:pt x="93270" y="33960"/>
                </a:lnTo>
                <a:lnTo>
                  <a:pt x="93280" y="33980"/>
                </a:lnTo>
                <a:lnTo>
                  <a:pt x="93300" y="34000"/>
                </a:lnTo>
                <a:lnTo>
                  <a:pt x="93330" y="34020"/>
                </a:lnTo>
                <a:lnTo>
                  <a:pt x="93510" y="34030"/>
                </a:lnTo>
                <a:lnTo>
                  <a:pt x="93630" y="34080"/>
                </a:lnTo>
                <a:lnTo>
                  <a:pt x="93700" y="34140"/>
                </a:lnTo>
                <a:lnTo>
                  <a:pt x="93750" y="34160"/>
                </a:lnTo>
                <a:lnTo>
                  <a:pt x="93800" y="34210"/>
                </a:lnTo>
                <a:lnTo>
                  <a:pt x="93820" y="34220"/>
                </a:lnTo>
                <a:lnTo>
                  <a:pt x="93920" y="34240"/>
                </a:lnTo>
                <a:lnTo>
                  <a:pt x="93960" y="34270"/>
                </a:lnTo>
                <a:lnTo>
                  <a:pt x="93990" y="34370"/>
                </a:lnTo>
                <a:lnTo>
                  <a:pt x="94000" y="34430"/>
                </a:lnTo>
                <a:lnTo>
                  <a:pt x="89690" y="34430"/>
                </a:lnTo>
                <a:close/>
                <a:moveTo>
                  <a:pt x="94900" y="34430"/>
                </a:moveTo>
                <a:lnTo>
                  <a:pt x="94910" y="34420"/>
                </a:lnTo>
                <a:lnTo>
                  <a:pt x="94930" y="34400"/>
                </a:lnTo>
                <a:lnTo>
                  <a:pt x="94940" y="34370"/>
                </a:lnTo>
                <a:lnTo>
                  <a:pt x="94950" y="34330"/>
                </a:lnTo>
                <a:lnTo>
                  <a:pt x="94960" y="34320"/>
                </a:lnTo>
                <a:lnTo>
                  <a:pt x="94970" y="34310"/>
                </a:lnTo>
                <a:lnTo>
                  <a:pt x="94980" y="34310"/>
                </a:lnTo>
                <a:lnTo>
                  <a:pt x="94990" y="34340"/>
                </a:lnTo>
                <a:lnTo>
                  <a:pt x="95010" y="34360"/>
                </a:lnTo>
                <a:lnTo>
                  <a:pt x="95080" y="34340"/>
                </a:lnTo>
                <a:lnTo>
                  <a:pt x="95080" y="34330"/>
                </a:lnTo>
                <a:lnTo>
                  <a:pt x="95030" y="34330"/>
                </a:lnTo>
                <a:lnTo>
                  <a:pt x="95000" y="34310"/>
                </a:lnTo>
                <a:lnTo>
                  <a:pt x="94990" y="34260"/>
                </a:lnTo>
                <a:lnTo>
                  <a:pt x="94980" y="34220"/>
                </a:lnTo>
                <a:lnTo>
                  <a:pt x="94980" y="34190"/>
                </a:lnTo>
                <a:lnTo>
                  <a:pt x="94970" y="34150"/>
                </a:lnTo>
                <a:lnTo>
                  <a:pt x="94960" y="34130"/>
                </a:lnTo>
                <a:lnTo>
                  <a:pt x="94930" y="34120"/>
                </a:lnTo>
                <a:lnTo>
                  <a:pt x="94920" y="34110"/>
                </a:lnTo>
                <a:lnTo>
                  <a:pt x="94910" y="34080"/>
                </a:lnTo>
                <a:lnTo>
                  <a:pt x="94920" y="34070"/>
                </a:lnTo>
                <a:lnTo>
                  <a:pt x="94930" y="34030"/>
                </a:lnTo>
                <a:lnTo>
                  <a:pt x="94930" y="34020"/>
                </a:lnTo>
                <a:lnTo>
                  <a:pt x="94940" y="34000"/>
                </a:lnTo>
                <a:lnTo>
                  <a:pt x="94940" y="33980"/>
                </a:lnTo>
                <a:lnTo>
                  <a:pt x="94940" y="33970"/>
                </a:lnTo>
                <a:lnTo>
                  <a:pt x="94930" y="33950"/>
                </a:lnTo>
                <a:lnTo>
                  <a:pt x="94930" y="33870"/>
                </a:lnTo>
                <a:lnTo>
                  <a:pt x="94910" y="33830"/>
                </a:lnTo>
                <a:lnTo>
                  <a:pt x="94890" y="33800"/>
                </a:lnTo>
                <a:lnTo>
                  <a:pt x="94850" y="33740"/>
                </a:lnTo>
                <a:lnTo>
                  <a:pt x="94830" y="33730"/>
                </a:lnTo>
                <a:lnTo>
                  <a:pt x="94820" y="33720"/>
                </a:lnTo>
                <a:lnTo>
                  <a:pt x="94820" y="33690"/>
                </a:lnTo>
                <a:lnTo>
                  <a:pt x="94820" y="33640"/>
                </a:lnTo>
                <a:lnTo>
                  <a:pt x="94820" y="33630"/>
                </a:lnTo>
                <a:lnTo>
                  <a:pt x="94810" y="33600"/>
                </a:lnTo>
                <a:lnTo>
                  <a:pt x="94800" y="33590"/>
                </a:lnTo>
                <a:lnTo>
                  <a:pt x="94790" y="33580"/>
                </a:lnTo>
                <a:lnTo>
                  <a:pt x="94780" y="33560"/>
                </a:lnTo>
                <a:lnTo>
                  <a:pt x="94780" y="33540"/>
                </a:lnTo>
                <a:lnTo>
                  <a:pt x="94780" y="33530"/>
                </a:lnTo>
                <a:lnTo>
                  <a:pt x="94780" y="33510"/>
                </a:lnTo>
                <a:lnTo>
                  <a:pt x="94780" y="33490"/>
                </a:lnTo>
                <a:lnTo>
                  <a:pt x="94770" y="33450"/>
                </a:lnTo>
                <a:lnTo>
                  <a:pt x="94750" y="33400"/>
                </a:lnTo>
                <a:lnTo>
                  <a:pt x="94730" y="33360"/>
                </a:lnTo>
                <a:lnTo>
                  <a:pt x="94720" y="33340"/>
                </a:lnTo>
                <a:lnTo>
                  <a:pt x="94670" y="33340"/>
                </a:lnTo>
                <a:lnTo>
                  <a:pt x="94650" y="33350"/>
                </a:lnTo>
                <a:lnTo>
                  <a:pt x="94530" y="33380"/>
                </a:lnTo>
                <a:lnTo>
                  <a:pt x="94470" y="33370"/>
                </a:lnTo>
                <a:lnTo>
                  <a:pt x="94450" y="33320"/>
                </a:lnTo>
                <a:lnTo>
                  <a:pt x="94470" y="33270"/>
                </a:lnTo>
                <a:lnTo>
                  <a:pt x="94500" y="33180"/>
                </a:lnTo>
                <a:lnTo>
                  <a:pt x="94540" y="33140"/>
                </a:lnTo>
                <a:lnTo>
                  <a:pt x="94580" y="33120"/>
                </a:lnTo>
                <a:lnTo>
                  <a:pt x="94630" y="33090"/>
                </a:lnTo>
                <a:lnTo>
                  <a:pt x="94670" y="33090"/>
                </a:lnTo>
                <a:lnTo>
                  <a:pt x="94700" y="33060"/>
                </a:lnTo>
                <a:lnTo>
                  <a:pt x="94720" y="33040"/>
                </a:lnTo>
                <a:lnTo>
                  <a:pt x="94710" y="33010"/>
                </a:lnTo>
                <a:lnTo>
                  <a:pt x="94710" y="33000"/>
                </a:lnTo>
                <a:lnTo>
                  <a:pt x="94710" y="32990"/>
                </a:lnTo>
                <a:lnTo>
                  <a:pt x="94700" y="32980"/>
                </a:lnTo>
                <a:lnTo>
                  <a:pt x="94700" y="32970"/>
                </a:lnTo>
                <a:lnTo>
                  <a:pt x="94700" y="32940"/>
                </a:lnTo>
                <a:lnTo>
                  <a:pt x="94700" y="32930"/>
                </a:lnTo>
                <a:lnTo>
                  <a:pt x="94700" y="32900"/>
                </a:lnTo>
                <a:lnTo>
                  <a:pt x="94700" y="32830"/>
                </a:lnTo>
                <a:lnTo>
                  <a:pt x="94710" y="32820"/>
                </a:lnTo>
                <a:lnTo>
                  <a:pt x="94700" y="32800"/>
                </a:lnTo>
                <a:lnTo>
                  <a:pt x="94690" y="32750"/>
                </a:lnTo>
                <a:lnTo>
                  <a:pt x="94680" y="32730"/>
                </a:lnTo>
                <a:lnTo>
                  <a:pt x="94680" y="32680"/>
                </a:lnTo>
                <a:lnTo>
                  <a:pt x="94690" y="32640"/>
                </a:lnTo>
                <a:lnTo>
                  <a:pt x="94690" y="32600"/>
                </a:lnTo>
                <a:lnTo>
                  <a:pt x="94690" y="32560"/>
                </a:lnTo>
                <a:lnTo>
                  <a:pt x="94690" y="32540"/>
                </a:lnTo>
                <a:lnTo>
                  <a:pt x="94700" y="32510"/>
                </a:lnTo>
                <a:lnTo>
                  <a:pt x="94700" y="32470"/>
                </a:lnTo>
                <a:lnTo>
                  <a:pt x="94700" y="32450"/>
                </a:lnTo>
                <a:lnTo>
                  <a:pt x="94690" y="32420"/>
                </a:lnTo>
                <a:lnTo>
                  <a:pt x="94610" y="32410"/>
                </a:lnTo>
                <a:lnTo>
                  <a:pt x="94620" y="32370"/>
                </a:lnTo>
                <a:lnTo>
                  <a:pt x="94660" y="32350"/>
                </a:lnTo>
                <a:lnTo>
                  <a:pt x="94690" y="32360"/>
                </a:lnTo>
                <a:lnTo>
                  <a:pt x="94740" y="32400"/>
                </a:lnTo>
                <a:lnTo>
                  <a:pt x="95000" y="32470"/>
                </a:lnTo>
                <a:lnTo>
                  <a:pt x="95180" y="32480"/>
                </a:lnTo>
                <a:lnTo>
                  <a:pt x="95320" y="32540"/>
                </a:lnTo>
                <a:lnTo>
                  <a:pt x="95570" y="32610"/>
                </a:lnTo>
                <a:lnTo>
                  <a:pt x="95600" y="32630"/>
                </a:lnTo>
                <a:lnTo>
                  <a:pt x="95810" y="32650"/>
                </a:lnTo>
                <a:lnTo>
                  <a:pt x="96010" y="32670"/>
                </a:lnTo>
                <a:lnTo>
                  <a:pt x="96050" y="32650"/>
                </a:lnTo>
                <a:lnTo>
                  <a:pt x="96060" y="32650"/>
                </a:lnTo>
                <a:lnTo>
                  <a:pt x="96090" y="32680"/>
                </a:lnTo>
                <a:lnTo>
                  <a:pt x="96100" y="32680"/>
                </a:lnTo>
                <a:lnTo>
                  <a:pt x="96110" y="32750"/>
                </a:lnTo>
                <a:lnTo>
                  <a:pt x="96150" y="32790"/>
                </a:lnTo>
                <a:lnTo>
                  <a:pt x="96350" y="32900"/>
                </a:lnTo>
                <a:lnTo>
                  <a:pt x="96380" y="32950"/>
                </a:lnTo>
                <a:lnTo>
                  <a:pt x="96370" y="32950"/>
                </a:lnTo>
                <a:lnTo>
                  <a:pt x="96360" y="32960"/>
                </a:lnTo>
                <a:lnTo>
                  <a:pt x="96350" y="32980"/>
                </a:lnTo>
                <a:lnTo>
                  <a:pt x="96350" y="32990"/>
                </a:lnTo>
                <a:lnTo>
                  <a:pt x="96360" y="33010"/>
                </a:lnTo>
                <a:lnTo>
                  <a:pt x="96370" y="33010"/>
                </a:lnTo>
                <a:lnTo>
                  <a:pt x="96400" y="33000"/>
                </a:lnTo>
                <a:lnTo>
                  <a:pt x="96470" y="33000"/>
                </a:lnTo>
                <a:lnTo>
                  <a:pt x="96500" y="32980"/>
                </a:lnTo>
                <a:lnTo>
                  <a:pt x="96530" y="32950"/>
                </a:lnTo>
                <a:lnTo>
                  <a:pt x="96530" y="32930"/>
                </a:lnTo>
                <a:lnTo>
                  <a:pt x="96540" y="32920"/>
                </a:lnTo>
                <a:lnTo>
                  <a:pt x="96530" y="32900"/>
                </a:lnTo>
                <a:lnTo>
                  <a:pt x="96510" y="32870"/>
                </a:lnTo>
                <a:lnTo>
                  <a:pt x="96490" y="32840"/>
                </a:lnTo>
                <a:lnTo>
                  <a:pt x="96450" y="32820"/>
                </a:lnTo>
                <a:lnTo>
                  <a:pt x="96420" y="32790"/>
                </a:lnTo>
                <a:lnTo>
                  <a:pt x="96390" y="32760"/>
                </a:lnTo>
                <a:lnTo>
                  <a:pt x="96370" y="32780"/>
                </a:lnTo>
                <a:lnTo>
                  <a:pt x="96360" y="32800"/>
                </a:lnTo>
                <a:lnTo>
                  <a:pt x="96350" y="32820"/>
                </a:lnTo>
                <a:lnTo>
                  <a:pt x="96340" y="32830"/>
                </a:lnTo>
                <a:lnTo>
                  <a:pt x="96340" y="32820"/>
                </a:lnTo>
                <a:lnTo>
                  <a:pt x="96340" y="32800"/>
                </a:lnTo>
                <a:lnTo>
                  <a:pt x="96340" y="32780"/>
                </a:lnTo>
                <a:lnTo>
                  <a:pt x="96350" y="32770"/>
                </a:lnTo>
                <a:lnTo>
                  <a:pt x="96350" y="32760"/>
                </a:lnTo>
                <a:lnTo>
                  <a:pt x="96380" y="32740"/>
                </a:lnTo>
                <a:lnTo>
                  <a:pt x="96410" y="32720"/>
                </a:lnTo>
                <a:lnTo>
                  <a:pt x="96520" y="32710"/>
                </a:lnTo>
                <a:lnTo>
                  <a:pt x="96680" y="32820"/>
                </a:lnTo>
                <a:lnTo>
                  <a:pt x="96660" y="32840"/>
                </a:lnTo>
                <a:lnTo>
                  <a:pt x="96690" y="32870"/>
                </a:lnTo>
                <a:lnTo>
                  <a:pt x="96700" y="32890"/>
                </a:lnTo>
                <a:lnTo>
                  <a:pt x="96720" y="32880"/>
                </a:lnTo>
                <a:lnTo>
                  <a:pt x="96710" y="32860"/>
                </a:lnTo>
                <a:lnTo>
                  <a:pt x="96700" y="32850"/>
                </a:lnTo>
                <a:lnTo>
                  <a:pt x="96730" y="32830"/>
                </a:lnTo>
                <a:lnTo>
                  <a:pt x="96760" y="32850"/>
                </a:lnTo>
                <a:lnTo>
                  <a:pt x="96790" y="32890"/>
                </a:lnTo>
                <a:lnTo>
                  <a:pt x="96820" y="32900"/>
                </a:lnTo>
                <a:lnTo>
                  <a:pt x="96830" y="32890"/>
                </a:lnTo>
                <a:lnTo>
                  <a:pt x="96850" y="32850"/>
                </a:lnTo>
                <a:lnTo>
                  <a:pt x="96870" y="32840"/>
                </a:lnTo>
                <a:lnTo>
                  <a:pt x="96880" y="32830"/>
                </a:lnTo>
                <a:lnTo>
                  <a:pt x="96910" y="32820"/>
                </a:lnTo>
                <a:lnTo>
                  <a:pt x="97020" y="32840"/>
                </a:lnTo>
                <a:lnTo>
                  <a:pt x="97070" y="32820"/>
                </a:lnTo>
                <a:lnTo>
                  <a:pt x="97100" y="32840"/>
                </a:lnTo>
                <a:lnTo>
                  <a:pt x="97360" y="32880"/>
                </a:lnTo>
                <a:lnTo>
                  <a:pt x="97550" y="32900"/>
                </a:lnTo>
                <a:lnTo>
                  <a:pt x="97600" y="32890"/>
                </a:lnTo>
                <a:lnTo>
                  <a:pt x="97750" y="32860"/>
                </a:lnTo>
                <a:lnTo>
                  <a:pt x="97800" y="32850"/>
                </a:lnTo>
                <a:lnTo>
                  <a:pt x="97940" y="32830"/>
                </a:lnTo>
                <a:lnTo>
                  <a:pt x="97950" y="32850"/>
                </a:lnTo>
                <a:lnTo>
                  <a:pt x="97880" y="32870"/>
                </a:lnTo>
                <a:lnTo>
                  <a:pt x="97820" y="32880"/>
                </a:lnTo>
                <a:lnTo>
                  <a:pt x="97870" y="32900"/>
                </a:lnTo>
                <a:lnTo>
                  <a:pt x="97930" y="32920"/>
                </a:lnTo>
                <a:lnTo>
                  <a:pt x="97970" y="32940"/>
                </a:lnTo>
                <a:lnTo>
                  <a:pt x="98010" y="32990"/>
                </a:lnTo>
                <a:lnTo>
                  <a:pt x="98030" y="33000"/>
                </a:lnTo>
                <a:lnTo>
                  <a:pt x="98070" y="33020"/>
                </a:lnTo>
                <a:lnTo>
                  <a:pt x="98120" y="33040"/>
                </a:lnTo>
                <a:lnTo>
                  <a:pt x="98160" y="33040"/>
                </a:lnTo>
                <a:lnTo>
                  <a:pt x="98210" y="33010"/>
                </a:lnTo>
                <a:lnTo>
                  <a:pt x="98220" y="32980"/>
                </a:lnTo>
                <a:lnTo>
                  <a:pt x="98220" y="32940"/>
                </a:lnTo>
                <a:lnTo>
                  <a:pt x="98210" y="32910"/>
                </a:lnTo>
                <a:lnTo>
                  <a:pt x="98180" y="32870"/>
                </a:lnTo>
                <a:lnTo>
                  <a:pt x="98120" y="32870"/>
                </a:lnTo>
                <a:lnTo>
                  <a:pt x="98070" y="32880"/>
                </a:lnTo>
                <a:lnTo>
                  <a:pt x="98020" y="32870"/>
                </a:lnTo>
                <a:lnTo>
                  <a:pt x="97990" y="32850"/>
                </a:lnTo>
                <a:lnTo>
                  <a:pt x="97980" y="32830"/>
                </a:lnTo>
                <a:lnTo>
                  <a:pt x="98030" y="32830"/>
                </a:lnTo>
                <a:lnTo>
                  <a:pt x="98080" y="32830"/>
                </a:lnTo>
                <a:lnTo>
                  <a:pt x="98140" y="32820"/>
                </a:lnTo>
                <a:lnTo>
                  <a:pt x="98170" y="32810"/>
                </a:lnTo>
                <a:lnTo>
                  <a:pt x="98200" y="32810"/>
                </a:lnTo>
                <a:lnTo>
                  <a:pt x="98210" y="32820"/>
                </a:lnTo>
                <a:lnTo>
                  <a:pt x="98220" y="32850"/>
                </a:lnTo>
                <a:lnTo>
                  <a:pt x="98230" y="32870"/>
                </a:lnTo>
                <a:lnTo>
                  <a:pt x="98280" y="32930"/>
                </a:lnTo>
                <a:lnTo>
                  <a:pt x="98290" y="32950"/>
                </a:lnTo>
                <a:lnTo>
                  <a:pt x="98290" y="32980"/>
                </a:lnTo>
                <a:lnTo>
                  <a:pt x="98280" y="32980"/>
                </a:lnTo>
                <a:lnTo>
                  <a:pt x="98270" y="32980"/>
                </a:lnTo>
                <a:lnTo>
                  <a:pt x="98260" y="33000"/>
                </a:lnTo>
                <a:lnTo>
                  <a:pt x="98270" y="33030"/>
                </a:lnTo>
                <a:lnTo>
                  <a:pt x="98290" y="33030"/>
                </a:lnTo>
                <a:lnTo>
                  <a:pt x="98310" y="33020"/>
                </a:lnTo>
                <a:lnTo>
                  <a:pt x="98430" y="33060"/>
                </a:lnTo>
                <a:lnTo>
                  <a:pt x="98460" y="33090"/>
                </a:lnTo>
                <a:lnTo>
                  <a:pt x="98510" y="33120"/>
                </a:lnTo>
                <a:lnTo>
                  <a:pt x="98520" y="33130"/>
                </a:lnTo>
                <a:lnTo>
                  <a:pt x="98550" y="33180"/>
                </a:lnTo>
                <a:lnTo>
                  <a:pt x="98580" y="33210"/>
                </a:lnTo>
                <a:lnTo>
                  <a:pt x="98640" y="33220"/>
                </a:lnTo>
                <a:lnTo>
                  <a:pt x="98730" y="33280"/>
                </a:lnTo>
                <a:lnTo>
                  <a:pt x="98850" y="33310"/>
                </a:lnTo>
                <a:lnTo>
                  <a:pt x="98970" y="33310"/>
                </a:lnTo>
                <a:lnTo>
                  <a:pt x="99150" y="33400"/>
                </a:lnTo>
                <a:lnTo>
                  <a:pt x="99170" y="33430"/>
                </a:lnTo>
                <a:lnTo>
                  <a:pt x="99150" y="33420"/>
                </a:lnTo>
                <a:lnTo>
                  <a:pt x="99130" y="33420"/>
                </a:lnTo>
                <a:lnTo>
                  <a:pt x="99130" y="33440"/>
                </a:lnTo>
                <a:lnTo>
                  <a:pt x="99170" y="33470"/>
                </a:lnTo>
                <a:lnTo>
                  <a:pt x="99220" y="33460"/>
                </a:lnTo>
                <a:lnTo>
                  <a:pt x="99230" y="33470"/>
                </a:lnTo>
                <a:lnTo>
                  <a:pt x="99310" y="33520"/>
                </a:lnTo>
                <a:lnTo>
                  <a:pt x="99470" y="33590"/>
                </a:lnTo>
                <a:lnTo>
                  <a:pt x="99510" y="33620"/>
                </a:lnTo>
                <a:lnTo>
                  <a:pt x="99520" y="33630"/>
                </a:lnTo>
                <a:lnTo>
                  <a:pt x="99530" y="33620"/>
                </a:lnTo>
                <a:lnTo>
                  <a:pt x="99560" y="33590"/>
                </a:lnTo>
                <a:lnTo>
                  <a:pt x="99560" y="33570"/>
                </a:lnTo>
                <a:lnTo>
                  <a:pt x="99550" y="33560"/>
                </a:lnTo>
                <a:lnTo>
                  <a:pt x="99560" y="33540"/>
                </a:lnTo>
                <a:lnTo>
                  <a:pt x="99600" y="33550"/>
                </a:lnTo>
                <a:lnTo>
                  <a:pt x="99860" y="33670"/>
                </a:lnTo>
                <a:lnTo>
                  <a:pt x="99880" y="33710"/>
                </a:lnTo>
                <a:lnTo>
                  <a:pt x="99920" y="33720"/>
                </a:lnTo>
                <a:lnTo>
                  <a:pt x="99930" y="33730"/>
                </a:lnTo>
                <a:lnTo>
                  <a:pt x="99950" y="33750"/>
                </a:lnTo>
                <a:lnTo>
                  <a:pt x="100000" y="33770"/>
                </a:lnTo>
                <a:lnTo>
                  <a:pt x="100000" y="33780"/>
                </a:lnTo>
                <a:lnTo>
                  <a:pt x="100000" y="33840"/>
                </a:lnTo>
                <a:lnTo>
                  <a:pt x="99950" y="33850"/>
                </a:lnTo>
                <a:lnTo>
                  <a:pt x="99940" y="33840"/>
                </a:lnTo>
                <a:lnTo>
                  <a:pt x="99930" y="33830"/>
                </a:lnTo>
                <a:lnTo>
                  <a:pt x="99920" y="33800"/>
                </a:lnTo>
                <a:lnTo>
                  <a:pt x="99910" y="33780"/>
                </a:lnTo>
                <a:lnTo>
                  <a:pt x="99900" y="33760"/>
                </a:lnTo>
                <a:lnTo>
                  <a:pt x="99880" y="33750"/>
                </a:lnTo>
                <a:lnTo>
                  <a:pt x="99850" y="33750"/>
                </a:lnTo>
                <a:lnTo>
                  <a:pt x="99810" y="33760"/>
                </a:lnTo>
                <a:lnTo>
                  <a:pt x="99800" y="33750"/>
                </a:lnTo>
                <a:lnTo>
                  <a:pt x="99800" y="33740"/>
                </a:lnTo>
                <a:lnTo>
                  <a:pt x="99800" y="33730"/>
                </a:lnTo>
                <a:lnTo>
                  <a:pt x="99790" y="33730"/>
                </a:lnTo>
                <a:lnTo>
                  <a:pt x="99790" y="33740"/>
                </a:lnTo>
                <a:lnTo>
                  <a:pt x="99790" y="33750"/>
                </a:lnTo>
                <a:lnTo>
                  <a:pt x="99790" y="33760"/>
                </a:lnTo>
                <a:lnTo>
                  <a:pt x="99790" y="33780"/>
                </a:lnTo>
                <a:lnTo>
                  <a:pt x="99780" y="33850"/>
                </a:lnTo>
                <a:lnTo>
                  <a:pt x="99800" y="33880"/>
                </a:lnTo>
                <a:lnTo>
                  <a:pt x="99820" y="33900"/>
                </a:lnTo>
                <a:lnTo>
                  <a:pt x="99840" y="33910"/>
                </a:lnTo>
                <a:lnTo>
                  <a:pt x="99910" y="33880"/>
                </a:lnTo>
                <a:lnTo>
                  <a:pt x="99970" y="33910"/>
                </a:lnTo>
                <a:lnTo>
                  <a:pt x="99990" y="33910"/>
                </a:lnTo>
                <a:lnTo>
                  <a:pt x="100000" y="33900"/>
                </a:lnTo>
                <a:lnTo>
                  <a:pt x="100000" y="34430"/>
                </a:lnTo>
                <a:lnTo>
                  <a:pt x="94900" y="34430"/>
                </a:lnTo>
                <a:close/>
                <a:moveTo>
                  <a:pt x="100000" y="31030"/>
                </a:moveTo>
                <a:lnTo>
                  <a:pt x="99890" y="31100"/>
                </a:lnTo>
                <a:lnTo>
                  <a:pt x="99870" y="31110"/>
                </a:lnTo>
                <a:lnTo>
                  <a:pt x="99870" y="31090"/>
                </a:lnTo>
                <a:lnTo>
                  <a:pt x="99870" y="31050"/>
                </a:lnTo>
                <a:lnTo>
                  <a:pt x="99860" y="31040"/>
                </a:lnTo>
                <a:lnTo>
                  <a:pt x="99840" y="30960"/>
                </a:lnTo>
                <a:lnTo>
                  <a:pt x="99840" y="30940"/>
                </a:lnTo>
                <a:lnTo>
                  <a:pt x="99820" y="30870"/>
                </a:lnTo>
                <a:lnTo>
                  <a:pt x="99810" y="30850"/>
                </a:lnTo>
                <a:lnTo>
                  <a:pt x="99810" y="30820"/>
                </a:lnTo>
                <a:lnTo>
                  <a:pt x="99800" y="30800"/>
                </a:lnTo>
                <a:lnTo>
                  <a:pt x="99790" y="30780"/>
                </a:lnTo>
                <a:lnTo>
                  <a:pt x="99780" y="30760"/>
                </a:lnTo>
                <a:lnTo>
                  <a:pt x="99780" y="30750"/>
                </a:lnTo>
                <a:lnTo>
                  <a:pt x="100000" y="30750"/>
                </a:lnTo>
                <a:lnTo>
                  <a:pt x="100000" y="31030"/>
                </a:lnTo>
                <a:close/>
                <a:moveTo>
                  <a:pt x="94430" y="33030"/>
                </a:moveTo>
                <a:lnTo>
                  <a:pt x="94530" y="33030"/>
                </a:lnTo>
                <a:lnTo>
                  <a:pt x="94520" y="33050"/>
                </a:lnTo>
                <a:lnTo>
                  <a:pt x="94510" y="33050"/>
                </a:lnTo>
                <a:lnTo>
                  <a:pt x="94490" y="33090"/>
                </a:lnTo>
                <a:lnTo>
                  <a:pt x="94450" y="33150"/>
                </a:lnTo>
                <a:lnTo>
                  <a:pt x="94420" y="33180"/>
                </a:lnTo>
                <a:lnTo>
                  <a:pt x="94390" y="33170"/>
                </a:lnTo>
                <a:lnTo>
                  <a:pt x="94400" y="33150"/>
                </a:lnTo>
                <a:lnTo>
                  <a:pt x="94370" y="33140"/>
                </a:lnTo>
                <a:lnTo>
                  <a:pt x="94340" y="33130"/>
                </a:lnTo>
                <a:lnTo>
                  <a:pt x="94330" y="33110"/>
                </a:lnTo>
                <a:lnTo>
                  <a:pt x="94340" y="33090"/>
                </a:lnTo>
                <a:lnTo>
                  <a:pt x="94390" y="33050"/>
                </a:lnTo>
                <a:lnTo>
                  <a:pt x="94430" y="33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