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Chelyabinsk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Chelyabinsk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25360" y="56680"/>
                </a:moveTo>
                <a:lnTo>
                  <a:pt x="25360" y="56670"/>
                </a:lnTo>
                <a:lnTo>
                  <a:pt x="25340" y="56640"/>
                </a:lnTo>
                <a:lnTo>
                  <a:pt x="25340" y="56630"/>
                </a:lnTo>
                <a:lnTo>
                  <a:pt x="25330" y="56630"/>
                </a:lnTo>
                <a:lnTo>
                  <a:pt x="25310" y="56620"/>
                </a:lnTo>
                <a:lnTo>
                  <a:pt x="25290" y="56610"/>
                </a:lnTo>
                <a:lnTo>
                  <a:pt x="25290" y="56600"/>
                </a:lnTo>
                <a:lnTo>
                  <a:pt x="25290" y="56590"/>
                </a:lnTo>
                <a:lnTo>
                  <a:pt x="25290" y="56570"/>
                </a:lnTo>
                <a:lnTo>
                  <a:pt x="25290" y="56560"/>
                </a:lnTo>
                <a:lnTo>
                  <a:pt x="25300" y="56550"/>
                </a:lnTo>
                <a:lnTo>
                  <a:pt x="25310" y="56540"/>
                </a:lnTo>
                <a:lnTo>
                  <a:pt x="25310" y="56530"/>
                </a:lnTo>
                <a:lnTo>
                  <a:pt x="25310" y="56510"/>
                </a:lnTo>
                <a:lnTo>
                  <a:pt x="25310" y="56500"/>
                </a:lnTo>
                <a:lnTo>
                  <a:pt x="25320" y="56490"/>
                </a:lnTo>
                <a:lnTo>
                  <a:pt x="25330" y="56490"/>
                </a:lnTo>
                <a:lnTo>
                  <a:pt x="25350" y="56480"/>
                </a:lnTo>
                <a:lnTo>
                  <a:pt x="25360" y="56480"/>
                </a:lnTo>
                <a:lnTo>
                  <a:pt x="25360" y="56470"/>
                </a:lnTo>
                <a:lnTo>
                  <a:pt x="25370" y="56470"/>
                </a:lnTo>
                <a:lnTo>
                  <a:pt x="25370" y="56450"/>
                </a:lnTo>
                <a:lnTo>
                  <a:pt x="25380" y="56440"/>
                </a:lnTo>
                <a:lnTo>
                  <a:pt x="25390" y="56440"/>
                </a:lnTo>
                <a:lnTo>
                  <a:pt x="25400" y="56430"/>
                </a:lnTo>
                <a:lnTo>
                  <a:pt x="25410" y="56420"/>
                </a:lnTo>
                <a:lnTo>
                  <a:pt x="25410" y="56410"/>
                </a:lnTo>
                <a:lnTo>
                  <a:pt x="25420" y="56410"/>
                </a:lnTo>
                <a:lnTo>
                  <a:pt x="25430" y="56400"/>
                </a:lnTo>
                <a:lnTo>
                  <a:pt x="25430" y="56390"/>
                </a:lnTo>
                <a:lnTo>
                  <a:pt x="25440" y="56380"/>
                </a:lnTo>
                <a:lnTo>
                  <a:pt x="25430" y="56360"/>
                </a:lnTo>
                <a:lnTo>
                  <a:pt x="25430" y="56350"/>
                </a:lnTo>
                <a:lnTo>
                  <a:pt x="25440" y="56340"/>
                </a:lnTo>
                <a:lnTo>
                  <a:pt x="25440" y="56320"/>
                </a:lnTo>
                <a:lnTo>
                  <a:pt x="25440" y="56310"/>
                </a:lnTo>
                <a:lnTo>
                  <a:pt x="25440" y="56290"/>
                </a:lnTo>
                <a:lnTo>
                  <a:pt x="25440" y="56250"/>
                </a:lnTo>
                <a:lnTo>
                  <a:pt x="25430" y="56240"/>
                </a:lnTo>
                <a:lnTo>
                  <a:pt x="25430" y="56230"/>
                </a:lnTo>
                <a:lnTo>
                  <a:pt x="25420" y="56230"/>
                </a:lnTo>
                <a:lnTo>
                  <a:pt x="25390" y="56230"/>
                </a:lnTo>
                <a:lnTo>
                  <a:pt x="25310" y="56230"/>
                </a:lnTo>
                <a:lnTo>
                  <a:pt x="25300" y="56230"/>
                </a:lnTo>
                <a:lnTo>
                  <a:pt x="25290" y="56230"/>
                </a:lnTo>
                <a:lnTo>
                  <a:pt x="25280" y="56220"/>
                </a:lnTo>
                <a:lnTo>
                  <a:pt x="25280" y="56210"/>
                </a:lnTo>
                <a:lnTo>
                  <a:pt x="25270" y="56190"/>
                </a:lnTo>
                <a:lnTo>
                  <a:pt x="25260" y="56180"/>
                </a:lnTo>
                <a:lnTo>
                  <a:pt x="25250" y="56170"/>
                </a:lnTo>
                <a:lnTo>
                  <a:pt x="25230" y="56170"/>
                </a:lnTo>
                <a:lnTo>
                  <a:pt x="25220" y="56160"/>
                </a:lnTo>
                <a:lnTo>
                  <a:pt x="25210" y="56170"/>
                </a:lnTo>
                <a:lnTo>
                  <a:pt x="25200" y="56170"/>
                </a:lnTo>
                <a:lnTo>
                  <a:pt x="25200" y="56180"/>
                </a:lnTo>
                <a:lnTo>
                  <a:pt x="25190" y="56180"/>
                </a:lnTo>
                <a:lnTo>
                  <a:pt x="25170" y="56220"/>
                </a:lnTo>
                <a:lnTo>
                  <a:pt x="25160" y="56230"/>
                </a:lnTo>
                <a:lnTo>
                  <a:pt x="25150" y="56230"/>
                </a:lnTo>
                <a:lnTo>
                  <a:pt x="25140" y="56230"/>
                </a:lnTo>
                <a:lnTo>
                  <a:pt x="25130" y="56230"/>
                </a:lnTo>
                <a:lnTo>
                  <a:pt x="25130" y="56220"/>
                </a:lnTo>
                <a:lnTo>
                  <a:pt x="25140" y="56220"/>
                </a:lnTo>
                <a:lnTo>
                  <a:pt x="25140" y="56210"/>
                </a:lnTo>
                <a:lnTo>
                  <a:pt x="25140" y="56200"/>
                </a:lnTo>
                <a:lnTo>
                  <a:pt x="25130" y="56200"/>
                </a:lnTo>
                <a:lnTo>
                  <a:pt x="25060" y="56210"/>
                </a:lnTo>
                <a:lnTo>
                  <a:pt x="25040" y="56230"/>
                </a:lnTo>
                <a:lnTo>
                  <a:pt x="25030" y="56230"/>
                </a:lnTo>
                <a:lnTo>
                  <a:pt x="25000" y="56200"/>
                </a:lnTo>
                <a:lnTo>
                  <a:pt x="24980" y="56170"/>
                </a:lnTo>
                <a:lnTo>
                  <a:pt x="24970" y="56170"/>
                </a:lnTo>
                <a:lnTo>
                  <a:pt x="24960" y="56170"/>
                </a:lnTo>
                <a:lnTo>
                  <a:pt x="24940" y="56170"/>
                </a:lnTo>
                <a:lnTo>
                  <a:pt x="24910" y="56170"/>
                </a:lnTo>
                <a:lnTo>
                  <a:pt x="24880" y="56170"/>
                </a:lnTo>
                <a:lnTo>
                  <a:pt x="24870" y="56170"/>
                </a:lnTo>
                <a:lnTo>
                  <a:pt x="24870" y="56190"/>
                </a:lnTo>
                <a:lnTo>
                  <a:pt x="24860" y="56240"/>
                </a:lnTo>
                <a:lnTo>
                  <a:pt x="24850" y="56340"/>
                </a:lnTo>
                <a:lnTo>
                  <a:pt x="24850" y="56350"/>
                </a:lnTo>
                <a:lnTo>
                  <a:pt x="24840" y="56360"/>
                </a:lnTo>
                <a:lnTo>
                  <a:pt x="24840" y="56380"/>
                </a:lnTo>
                <a:lnTo>
                  <a:pt x="24830" y="56390"/>
                </a:lnTo>
                <a:lnTo>
                  <a:pt x="24820" y="56390"/>
                </a:lnTo>
                <a:lnTo>
                  <a:pt x="24810" y="56380"/>
                </a:lnTo>
                <a:lnTo>
                  <a:pt x="24800" y="56360"/>
                </a:lnTo>
                <a:lnTo>
                  <a:pt x="24770" y="56330"/>
                </a:lnTo>
                <a:lnTo>
                  <a:pt x="24740" y="56320"/>
                </a:lnTo>
                <a:lnTo>
                  <a:pt x="24710" y="56300"/>
                </a:lnTo>
                <a:lnTo>
                  <a:pt x="24700" y="56300"/>
                </a:lnTo>
                <a:lnTo>
                  <a:pt x="24700" y="56290"/>
                </a:lnTo>
                <a:lnTo>
                  <a:pt x="24700" y="56280"/>
                </a:lnTo>
                <a:lnTo>
                  <a:pt x="24690" y="56270"/>
                </a:lnTo>
                <a:lnTo>
                  <a:pt x="24700" y="56270"/>
                </a:lnTo>
                <a:lnTo>
                  <a:pt x="24700" y="56260"/>
                </a:lnTo>
                <a:lnTo>
                  <a:pt x="24700" y="56250"/>
                </a:lnTo>
                <a:lnTo>
                  <a:pt x="24700" y="56240"/>
                </a:lnTo>
                <a:lnTo>
                  <a:pt x="24700" y="56230"/>
                </a:lnTo>
                <a:lnTo>
                  <a:pt x="24690" y="56230"/>
                </a:lnTo>
                <a:lnTo>
                  <a:pt x="24640" y="56210"/>
                </a:lnTo>
                <a:lnTo>
                  <a:pt x="24630" y="56210"/>
                </a:lnTo>
                <a:lnTo>
                  <a:pt x="24620" y="56210"/>
                </a:lnTo>
                <a:lnTo>
                  <a:pt x="24610" y="56220"/>
                </a:lnTo>
                <a:lnTo>
                  <a:pt x="24610" y="56230"/>
                </a:lnTo>
                <a:lnTo>
                  <a:pt x="24590" y="56220"/>
                </a:lnTo>
                <a:lnTo>
                  <a:pt x="24580" y="56210"/>
                </a:lnTo>
                <a:lnTo>
                  <a:pt x="24570" y="56160"/>
                </a:lnTo>
                <a:lnTo>
                  <a:pt x="24570" y="56150"/>
                </a:lnTo>
                <a:lnTo>
                  <a:pt x="24570" y="56140"/>
                </a:lnTo>
                <a:lnTo>
                  <a:pt x="24570" y="56130"/>
                </a:lnTo>
                <a:lnTo>
                  <a:pt x="24610" y="56130"/>
                </a:lnTo>
                <a:lnTo>
                  <a:pt x="24610" y="56120"/>
                </a:lnTo>
                <a:lnTo>
                  <a:pt x="24610" y="56110"/>
                </a:lnTo>
                <a:lnTo>
                  <a:pt x="24600" y="56100"/>
                </a:lnTo>
                <a:lnTo>
                  <a:pt x="24600" y="56070"/>
                </a:lnTo>
                <a:lnTo>
                  <a:pt x="24590" y="56060"/>
                </a:lnTo>
                <a:lnTo>
                  <a:pt x="24560" y="56050"/>
                </a:lnTo>
                <a:lnTo>
                  <a:pt x="24550" y="56050"/>
                </a:lnTo>
                <a:lnTo>
                  <a:pt x="24550" y="56040"/>
                </a:lnTo>
                <a:lnTo>
                  <a:pt x="24540" y="56020"/>
                </a:lnTo>
                <a:lnTo>
                  <a:pt x="24540" y="56010"/>
                </a:lnTo>
                <a:lnTo>
                  <a:pt x="24540" y="56000"/>
                </a:lnTo>
                <a:lnTo>
                  <a:pt x="24550" y="55990"/>
                </a:lnTo>
                <a:lnTo>
                  <a:pt x="24560" y="55980"/>
                </a:lnTo>
                <a:lnTo>
                  <a:pt x="24570" y="55970"/>
                </a:lnTo>
                <a:lnTo>
                  <a:pt x="24570" y="55950"/>
                </a:lnTo>
                <a:lnTo>
                  <a:pt x="24580" y="55940"/>
                </a:lnTo>
                <a:lnTo>
                  <a:pt x="24580" y="55930"/>
                </a:lnTo>
                <a:lnTo>
                  <a:pt x="24580" y="55900"/>
                </a:lnTo>
                <a:lnTo>
                  <a:pt x="24580" y="55890"/>
                </a:lnTo>
                <a:lnTo>
                  <a:pt x="24580" y="55880"/>
                </a:lnTo>
                <a:lnTo>
                  <a:pt x="24570" y="55870"/>
                </a:lnTo>
                <a:lnTo>
                  <a:pt x="24560" y="55850"/>
                </a:lnTo>
                <a:lnTo>
                  <a:pt x="24560" y="55840"/>
                </a:lnTo>
                <a:lnTo>
                  <a:pt x="24560" y="55810"/>
                </a:lnTo>
                <a:lnTo>
                  <a:pt x="24550" y="55800"/>
                </a:lnTo>
                <a:lnTo>
                  <a:pt x="24550" y="55790"/>
                </a:lnTo>
                <a:lnTo>
                  <a:pt x="24560" y="55780"/>
                </a:lnTo>
                <a:lnTo>
                  <a:pt x="24580" y="55740"/>
                </a:lnTo>
                <a:lnTo>
                  <a:pt x="24580" y="55720"/>
                </a:lnTo>
                <a:lnTo>
                  <a:pt x="24590" y="55710"/>
                </a:lnTo>
                <a:lnTo>
                  <a:pt x="24590" y="55700"/>
                </a:lnTo>
                <a:lnTo>
                  <a:pt x="24590" y="55690"/>
                </a:lnTo>
                <a:lnTo>
                  <a:pt x="24600" y="55690"/>
                </a:lnTo>
                <a:lnTo>
                  <a:pt x="24600" y="55680"/>
                </a:lnTo>
                <a:lnTo>
                  <a:pt x="24610" y="55670"/>
                </a:lnTo>
                <a:lnTo>
                  <a:pt x="24610" y="55660"/>
                </a:lnTo>
                <a:lnTo>
                  <a:pt x="24610" y="55640"/>
                </a:lnTo>
                <a:lnTo>
                  <a:pt x="24620" y="55630"/>
                </a:lnTo>
                <a:lnTo>
                  <a:pt x="24710" y="55630"/>
                </a:lnTo>
                <a:lnTo>
                  <a:pt x="24730" y="55630"/>
                </a:lnTo>
                <a:lnTo>
                  <a:pt x="24720" y="55600"/>
                </a:lnTo>
                <a:lnTo>
                  <a:pt x="24710" y="55590"/>
                </a:lnTo>
                <a:lnTo>
                  <a:pt x="24670" y="55590"/>
                </a:lnTo>
                <a:lnTo>
                  <a:pt x="24660" y="55580"/>
                </a:lnTo>
                <a:lnTo>
                  <a:pt x="24650" y="55580"/>
                </a:lnTo>
                <a:lnTo>
                  <a:pt x="24650" y="55570"/>
                </a:lnTo>
                <a:lnTo>
                  <a:pt x="24650" y="55490"/>
                </a:lnTo>
                <a:lnTo>
                  <a:pt x="24650" y="55460"/>
                </a:lnTo>
                <a:lnTo>
                  <a:pt x="24650" y="55450"/>
                </a:lnTo>
                <a:lnTo>
                  <a:pt x="24640" y="55440"/>
                </a:lnTo>
                <a:lnTo>
                  <a:pt x="24620" y="55440"/>
                </a:lnTo>
                <a:lnTo>
                  <a:pt x="24610" y="55440"/>
                </a:lnTo>
                <a:lnTo>
                  <a:pt x="24610" y="55430"/>
                </a:lnTo>
                <a:lnTo>
                  <a:pt x="24600" y="55430"/>
                </a:lnTo>
                <a:lnTo>
                  <a:pt x="24600" y="55420"/>
                </a:lnTo>
                <a:lnTo>
                  <a:pt x="24600" y="55410"/>
                </a:lnTo>
                <a:lnTo>
                  <a:pt x="24600" y="55370"/>
                </a:lnTo>
                <a:lnTo>
                  <a:pt x="24610" y="55340"/>
                </a:lnTo>
                <a:lnTo>
                  <a:pt x="24610" y="55330"/>
                </a:lnTo>
                <a:lnTo>
                  <a:pt x="24620" y="55320"/>
                </a:lnTo>
                <a:lnTo>
                  <a:pt x="24630" y="55320"/>
                </a:lnTo>
                <a:lnTo>
                  <a:pt x="24630" y="55310"/>
                </a:lnTo>
                <a:lnTo>
                  <a:pt x="24630" y="55290"/>
                </a:lnTo>
                <a:lnTo>
                  <a:pt x="24630" y="55140"/>
                </a:lnTo>
                <a:lnTo>
                  <a:pt x="24630" y="55120"/>
                </a:lnTo>
                <a:lnTo>
                  <a:pt x="24650" y="55070"/>
                </a:lnTo>
                <a:lnTo>
                  <a:pt x="24640" y="55060"/>
                </a:lnTo>
                <a:lnTo>
                  <a:pt x="24620" y="55060"/>
                </a:lnTo>
                <a:lnTo>
                  <a:pt x="24610" y="55060"/>
                </a:lnTo>
                <a:lnTo>
                  <a:pt x="24600" y="55050"/>
                </a:lnTo>
                <a:lnTo>
                  <a:pt x="24600" y="55030"/>
                </a:lnTo>
                <a:lnTo>
                  <a:pt x="24600" y="55020"/>
                </a:lnTo>
                <a:lnTo>
                  <a:pt x="24600" y="55010"/>
                </a:lnTo>
                <a:lnTo>
                  <a:pt x="24610" y="55010"/>
                </a:lnTo>
                <a:lnTo>
                  <a:pt x="24620" y="55000"/>
                </a:lnTo>
                <a:lnTo>
                  <a:pt x="24650" y="54970"/>
                </a:lnTo>
                <a:lnTo>
                  <a:pt x="24650" y="54960"/>
                </a:lnTo>
                <a:lnTo>
                  <a:pt x="24660" y="54950"/>
                </a:lnTo>
                <a:lnTo>
                  <a:pt x="24650" y="54940"/>
                </a:lnTo>
                <a:lnTo>
                  <a:pt x="24640" y="54900"/>
                </a:lnTo>
                <a:lnTo>
                  <a:pt x="24630" y="54860"/>
                </a:lnTo>
                <a:lnTo>
                  <a:pt x="24630" y="54850"/>
                </a:lnTo>
                <a:lnTo>
                  <a:pt x="24630" y="54840"/>
                </a:lnTo>
                <a:lnTo>
                  <a:pt x="24640" y="54840"/>
                </a:lnTo>
                <a:lnTo>
                  <a:pt x="24650" y="54810"/>
                </a:lnTo>
                <a:lnTo>
                  <a:pt x="24660" y="54800"/>
                </a:lnTo>
                <a:lnTo>
                  <a:pt x="24660" y="54790"/>
                </a:lnTo>
                <a:lnTo>
                  <a:pt x="24650" y="54760"/>
                </a:lnTo>
                <a:lnTo>
                  <a:pt x="24650" y="54740"/>
                </a:lnTo>
                <a:lnTo>
                  <a:pt x="24660" y="54730"/>
                </a:lnTo>
                <a:lnTo>
                  <a:pt x="24660" y="54720"/>
                </a:lnTo>
                <a:lnTo>
                  <a:pt x="24670" y="54710"/>
                </a:lnTo>
                <a:lnTo>
                  <a:pt x="24680" y="54690"/>
                </a:lnTo>
                <a:lnTo>
                  <a:pt x="24670" y="54680"/>
                </a:lnTo>
                <a:lnTo>
                  <a:pt x="24660" y="54670"/>
                </a:lnTo>
                <a:lnTo>
                  <a:pt x="24660" y="54660"/>
                </a:lnTo>
                <a:lnTo>
                  <a:pt x="24670" y="54660"/>
                </a:lnTo>
                <a:lnTo>
                  <a:pt x="24680" y="54620"/>
                </a:lnTo>
                <a:lnTo>
                  <a:pt x="24690" y="54610"/>
                </a:lnTo>
                <a:lnTo>
                  <a:pt x="24690" y="54620"/>
                </a:lnTo>
                <a:lnTo>
                  <a:pt x="24710" y="54630"/>
                </a:lnTo>
                <a:lnTo>
                  <a:pt x="24720" y="54630"/>
                </a:lnTo>
                <a:lnTo>
                  <a:pt x="24730" y="54630"/>
                </a:lnTo>
                <a:lnTo>
                  <a:pt x="24740" y="54630"/>
                </a:lnTo>
                <a:lnTo>
                  <a:pt x="24760" y="54620"/>
                </a:lnTo>
                <a:lnTo>
                  <a:pt x="24760" y="54610"/>
                </a:lnTo>
                <a:lnTo>
                  <a:pt x="24790" y="54620"/>
                </a:lnTo>
                <a:lnTo>
                  <a:pt x="24800" y="54610"/>
                </a:lnTo>
                <a:lnTo>
                  <a:pt x="24810" y="54610"/>
                </a:lnTo>
                <a:lnTo>
                  <a:pt x="24810" y="54600"/>
                </a:lnTo>
                <a:lnTo>
                  <a:pt x="24830" y="54550"/>
                </a:lnTo>
                <a:lnTo>
                  <a:pt x="24880" y="54440"/>
                </a:lnTo>
                <a:lnTo>
                  <a:pt x="24890" y="54420"/>
                </a:lnTo>
                <a:lnTo>
                  <a:pt x="24900" y="54410"/>
                </a:lnTo>
                <a:lnTo>
                  <a:pt x="24900" y="54400"/>
                </a:lnTo>
                <a:lnTo>
                  <a:pt x="24920" y="54390"/>
                </a:lnTo>
                <a:lnTo>
                  <a:pt x="24930" y="54390"/>
                </a:lnTo>
                <a:lnTo>
                  <a:pt x="24960" y="54400"/>
                </a:lnTo>
                <a:lnTo>
                  <a:pt x="24970" y="54400"/>
                </a:lnTo>
                <a:lnTo>
                  <a:pt x="25020" y="54380"/>
                </a:lnTo>
                <a:lnTo>
                  <a:pt x="25050" y="54380"/>
                </a:lnTo>
                <a:lnTo>
                  <a:pt x="25120" y="54420"/>
                </a:lnTo>
                <a:lnTo>
                  <a:pt x="25120" y="54430"/>
                </a:lnTo>
                <a:lnTo>
                  <a:pt x="25130" y="54440"/>
                </a:lnTo>
                <a:lnTo>
                  <a:pt x="25140" y="54440"/>
                </a:lnTo>
                <a:lnTo>
                  <a:pt x="25150" y="54450"/>
                </a:lnTo>
                <a:lnTo>
                  <a:pt x="25170" y="54440"/>
                </a:lnTo>
                <a:lnTo>
                  <a:pt x="25170" y="54430"/>
                </a:lnTo>
                <a:lnTo>
                  <a:pt x="25170" y="54410"/>
                </a:lnTo>
                <a:lnTo>
                  <a:pt x="25170" y="54400"/>
                </a:lnTo>
                <a:lnTo>
                  <a:pt x="25170" y="54390"/>
                </a:lnTo>
                <a:lnTo>
                  <a:pt x="25170" y="54380"/>
                </a:lnTo>
                <a:lnTo>
                  <a:pt x="25170" y="54370"/>
                </a:lnTo>
                <a:lnTo>
                  <a:pt x="25210" y="54340"/>
                </a:lnTo>
                <a:lnTo>
                  <a:pt x="25220" y="54330"/>
                </a:lnTo>
                <a:lnTo>
                  <a:pt x="25220" y="54320"/>
                </a:lnTo>
                <a:lnTo>
                  <a:pt x="25210" y="54300"/>
                </a:lnTo>
                <a:lnTo>
                  <a:pt x="25210" y="54290"/>
                </a:lnTo>
                <a:lnTo>
                  <a:pt x="25210" y="54270"/>
                </a:lnTo>
                <a:lnTo>
                  <a:pt x="25200" y="54270"/>
                </a:lnTo>
                <a:lnTo>
                  <a:pt x="25200" y="54260"/>
                </a:lnTo>
                <a:lnTo>
                  <a:pt x="25140" y="54230"/>
                </a:lnTo>
                <a:lnTo>
                  <a:pt x="25130" y="54220"/>
                </a:lnTo>
                <a:lnTo>
                  <a:pt x="25140" y="54210"/>
                </a:lnTo>
                <a:lnTo>
                  <a:pt x="25170" y="54180"/>
                </a:lnTo>
                <a:lnTo>
                  <a:pt x="25170" y="54170"/>
                </a:lnTo>
                <a:lnTo>
                  <a:pt x="25170" y="54160"/>
                </a:lnTo>
                <a:lnTo>
                  <a:pt x="25180" y="54110"/>
                </a:lnTo>
                <a:lnTo>
                  <a:pt x="25180" y="54100"/>
                </a:lnTo>
                <a:lnTo>
                  <a:pt x="25180" y="54090"/>
                </a:lnTo>
                <a:lnTo>
                  <a:pt x="25150" y="54070"/>
                </a:lnTo>
                <a:lnTo>
                  <a:pt x="25140" y="54070"/>
                </a:lnTo>
                <a:lnTo>
                  <a:pt x="25140" y="54060"/>
                </a:lnTo>
                <a:lnTo>
                  <a:pt x="25140" y="54050"/>
                </a:lnTo>
                <a:lnTo>
                  <a:pt x="25140" y="54040"/>
                </a:lnTo>
                <a:lnTo>
                  <a:pt x="25150" y="54030"/>
                </a:lnTo>
                <a:lnTo>
                  <a:pt x="25160" y="54010"/>
                </a:lnTo>
                <a:lnTo>
                  <a:pt x="25160" y="54000"/>
                </a:lnTo>
                <a:lnTo>
                  <a:pt x="25170" y="54000"/>
                </a:lnTo>
                <a:lnTo>
                  <a:pt x="25200" y="53990"/>
                </a:lnTo>
                <a:lnTo>
                  <a:pt x="25210" y="53980"/>
                </a:lnTo>
                <a:lnTo>
                  <a:pt x="25250" y="53940"/>
                </a:lnTo>
                <a:lnTo>
                  <a:pt x="25260" y="53930"/>
                </a:lnTo>
                <a:lnTo>
                  <a:pt x="25270" y="53900"/>
                </a:lnTo>
                <a:lnTo>
                  <a:pt x="25280" y="53880"/>
                </a:lnTo>
                <a:lnTo>
                  <a:pt x="25280" y="53840"/>
                </a:lnTo>
                <a:lnTo>
                  <a:pt x="25280" y="53830"/>
                </a:lnTo>
                <a:lnTo>
                  <a:pt x="25280" y="53820"/>
                </a:lnTo>
                <a:lnTo>
                  <a:pt x="25290" y="53800"/>
                </a:lnTo>
                <a:lnTo>
                  <a:pt x="25300" y="53780"/>
                </a:lnTo>
                <a:lnTo>
                  <a:pt x="25320" y="53740"/>
                </a:lnTo>
                <a:lnTo>
                  <a:pt x="25320" y="53730"/>
                </a:lnTo>
                <a:lnTo>
                  <a:pt x="25320" y="53720"/>
                </a:lnTo>
                <a:lnTo>
                  <a:pt x="25300" y="53700"/>
                </a:lnTo>
                <a:lnTo>
                  <a:pt x="25290" y="53700"/>
                </a:lnTo>
                <a:lnTo>
                  <a:pt x="25290" y="53690"/>
                </a:lnTo>
                <a:lnTo>
                  <a:pt x="25290" y="53680"/>
                </a:lnTo>
                <a:lnTo>
                  <a:pt x="25310" y="53660"/>
                </a:lnTo>
                <a:lnTo>
                  <a:pt x="25280" y="53650"/>
                </a:lnTo>
                <a:lnTo>
                  <a:pt x="25270" y="53660"/>
                </a:lnTo>
                <a:lnTo>
                  <a:pt x="25260" y="53660"/>
                </a:lnTo>
                <a:lnTo>
                  <a:pt x="25230" y="53680"/>
                </a:lnTo>
                <a:lnTo>
                  <a:pt x="25220" y="53670"/>
                </a:lnTo>
                <a:lnTo>
                  <a:pt x="25200" y="53660"/>
                </a:lnTo>
                <a:lnTo>
                  <a:pt x="25190" y="53650"/>
                </a:lnTo>
                <a:lnTo>
                  <a:pt x="25110" y="53600"/>
                </a:lnTo>
                <a:lnTo>
                  <a:pt x="25100" y="53640"/>
                </a:lnTo>
                <a:lnTo>
                  <a:pt x="25100" y="53650"/>
                </a:lnTo>
                <a:lnTo>
                  <a:pt x="25090" y="53660"/>
                </a:lnTo>
                <a:lnTo>
                  <a:pt x="25070" y="53670"/>
                </a:lnTo>
                <a:lnTo>
                  <a:pt x="25060" y="53670"/>
                </a:lnTo>
                <a:lnTo>
                  <a:pt x="25050" y="53680"/>
                </a:lnTo>
                <a:lnTo>
                  <a:pt x="25040" y="53690"/>
                </a:lnTo>
                <a:lnTo>
                  <a:pt x="25040" y="53720"/>
                </a:lnTo>
                <a:lnTo>
                  <a:pt x="25040" y="53730"/>
                </a:lnTo>
                <a:lnTo>
                  <a:pt x="25030" y="53740"/>
                </a:lnTo>
                <a:lnTo>
                  <a:pt x="25030" y="53750"/>
                </a:lnTo>
                <a:lnTo>
                  <a:pt x="25000" y="53780"/>
                </a:lnTo>
                <a:lnTo>
                  <a:pt x="24990" y="53790"/>
                </a:lnTo>
                <a:lnTo>
                  <a:pt x="24980" y="53820"/>
                </a:lnTo>
                <a:lnTo>
                  <a:pt x="24970" y="53830"/>
                </a:lnTo>
                <a:lnTo>
                  <a:pt x="24930" y="53850"/>
                </a:lnTo>
                <a:lnTo>
                  <a:pt x="24910" y="53860"/>
                </a:lnTo>
                <a:lnTo>
                  <a:pt x="24880" y="53910"/>
                </a:lnTo>
                <a:lnTo>
                  <a:pt x="24870" y="53920"/>
                </a:lnTo>
                <a:lnTo>
                  <a:pt x="24860" y="53930"/>
                </a:lnTo>
                <a:lnTo>
                  <a:pt x="24800" y="53920"/>
                </a:lnTo>
                <a:lnTo>
                  <a:pt x="24760" y="53910"/>
                </a:lnTo>
                <a:lnTo>
                  <a:pt x="24750" y="53910"/>
                </a:lnTo>
                <a:lnTo>
                  <a:pt x="24730" y="53930"/>
                </a:lnTo>
                <a:lnTo>
                  <a:pt x="24700" y="53940"/>
                </a:lnTo>
                <a:lnTo>
                  <a:pt x="24650" y="53960"/>
                </a:lnTo>
                <a:lnTo>
                  <a:pt x="24600" y="53970"/>
                </a:lnTo>
                <a:lnTo>
                  <a:pt x="24590" y="53980"/>
                </a:lnTo>
                <a:lnTo>
                  <a:pt x="24550" y="54000"/>
                </a:lnTo>
                <a:lnTo>
                  <a:pt x="24550" y="54010"/>
                </a:lnTo>
                <a:lnTo>
                  <a:pt x="24540" y="54020"/>
                </a:lnTo>
                <a:lnTo>
                  <a:pt x="24540" y="54030"/>
                </a:lnTo>
                <a:lnTo>
                  <a:pt x="24540" y="54040"/>
                </a:lnTo>
                <a:lnTo>
                  <a:pt x="24530" y="54040"/>
                </a:lnTo>
                <a:lnTo>
                  <a:pt x="24490" y="54080"/>
                </a:lnTo>
                <a:lnTo>
                  <a:pt x="24480" y="54080"/>
                </a:lnTo>
                <a:lnTo>
                  <a:pt x="24470" y="54080"/>
                </a:lnTo>
                <a:lnTo>
                  <a:pt x="24450" y="54070"/>
                </a:lnTo>
                <a:lnTo>
                  <a:pt x="24420" y="54040"/>
                </a:lnTo>
                <a:lnTo>
                  <a:pt x="24420" y="54030"/>
                </a:lnTo>
                <a:lnTo>
                  <a:pt x="24410" y="54030"/>
                </a:lnTo>
                <a:lnTo>
                  <a:pt x="24370" y="54020"/>
                </a:lnTo>
                <a:lnTo>
                  <a:pt x="24310" y="54000"/>
                </a:lnTo>
                <a:lnTo>
                  <a:pt x="24220" y="54030"/>
                </a:lnTo>
                <a:lnTo>
                  <a:pt x="24210" y="54040"/>
                </a:lnTo>
                <a:lnTo>
                  <a:pt x="24210" y="54050"/>
                </a:lnTo>
                <a:lnTo>
                  <a:pt x="24210" y="54060"/>
                </a:lnTo>
                <a:lnTo>
                  <a:pt x="24200" y="54060"/>
                </a:lnTo>
                <a:lnTo>
                  <a:pt x="24190" y="54070"/>
                </a:lnTo>
                <a:lnTo>
                  <a:pt x="24150" y="54090"/>
                </a:lnTo>
                <a:lnTo>
                  <a:pt x="24140" y="54100"/>
                </a:lnTo>
                <a:lnTo>
                  <a:pt x="24130" y="54110"/>
                </a:lnTo>
                <a:lnTo>
                  <a:pt x="24090" y="54150"/>
                </a:lnTo>
                <a:lnTo>
                  <a:pt x="24080" y="54160"/>
                </a:lnTo>
                <a:lnTo>
                  <a:pt x="24070" y="54170"/>
                </a:lnTo>
                <a:lnTo>
                  <a:pt x="24060" y="54170"/>
                </a:lnTo>
                <a:lnTo>
                  <a:pt x="24050" y="54160"/>
                </a:lnTo>
                <a:lnTo>
                  <a:pt x="24030" y="54150"/>
                </a:lnTo>
                <a:lnTo>
                  <a:pt x="24020" y="54150"/>
                </a:lnTo>
                <a:lnTo>
                  <a:pt x="24020" y="54140"/>
                </a:lnTo>
                <a:lnTo>
                  <a:pt x="24010" y="54130"/>
                </a:lnTo>
                <a:lnTo>
                  <a:pt x="24010" y="54110"/>
                </a:lnTo>
                <a:lnTo>
                  <a:pt x="24000" y="54100"/>
                </a:lnTo>
                <a:lnTo>
                  <a:pt x="23990" y="54100"/>
                </a:lnTo>
                <a:lnTo>
                  <a:pt x="23990" y="54090"/>
                </a:lnTo>
                <a:lnTo>
                  <a:pt x="23980" y="54090"/>
                </a:lnTo>
                <a:lnTo>
                  <a:pt x="23980" y="54080"/>
                </a:lnTo>
                <a:lnTo>
                  <a:pt x="23970" y="54070"/>
                </a:lnTo>
                <a:lnTo>
                  <a:pt x="23960" y="54060"/>
                </a:lnTo>
                <a:lnTo>
                  <a:pt x="23950" y="54060"/>
                </a:lnTo>
                <a:lnTo>
                  <a:pt x="23930" y="54050"/>
                </a:lnTo>
                <a:lnTo>
                  <a:pt x="23920" y="54050"/>
                </a:lnTo>
                <a:lnTo>
                  <a:pt x="23920" y="54040"/>
                </a:lnTo>
                <a:lnTo>
                  <a:pt x="23920" y="54030"/>
                </a:lnTo>
                <a:lnTo>
                  <a:pt x="23930" y="53980"/>
                </a:lnTo>
                <a:lnTo>
                  <a:pt x="23930" y="53970"/>
                </a:lnTo>
                <a:lnTo>
                  <a:pt x="23930" y="53960"/>
                </a:lnTo>
                <a:lnTo>
                  <a:pt x="23920" y="53960"/>
                </a:lnTo>
                <a:lnTo>
                  <a:pt x="23830" y="53910"/>
                </a:lnTo>
                <a:lnTo>
                  <a:pt x="23820" y="53900"/>
                </a:lnTo>
                <a:lnTo>
                  <a:pt x="23820" y="53890"/>
                </a:lnTo>
                <a:lnTo>
                  <a:pt x="23820" y="53870"/>
                </a:lnTo>
                <a:lnTo>
                  <a:pt x="23820" y="53860"/>
                </a:lnTo>
                <a:lnTo>
                  <a:pt x="23810" y="53870"/>
                </a:lnTo>
                <a:lnTo>
                  <a:pt x="23800" y="53870"/>
                </a:lnTo>
                <a:lnTo>
                  <a:pt x="23790" y="53870"/>
                </a:lnTo>
                <a:lnTo>
                  <a:pt x="23780" y="53870"/>
                </a:lnTo>
                <a:lnTo>
                  <a:pt x="23780" y="53860"/>
                </a:lnTo>
                <a:lnTo>
                  <a:pt x="23780" y="53850"/>
                </a:lnTo>
                <a:lnTo>
                  <a:pt x="23780" y="53840"/>
                </a:lnTo>
                <a:lnTo>
                  <a:pt x="23770" y="53830"/>
                </a:lnTo>
                <a:lnTo>
                  <a:pt x="23730" y="53820"/>
                </a:lnTo>
                <a:lnTo>
                  <a:pt x="23700" y="53810"/>
                </a:lnTo>
                <a:lnTo>
                  <a:pt x="23690" y="53800"/>
                </a:lnTo>
                <a:lnTo>
                  <a:pt x="23690" y="53790"/>
                </a:lnTo>
                <a:lnTo>
                  <a:pt x="23680" y="53790"/>
                </a:lnTo>
                <a:lnTo>
                  <a:pt x="23680" y="53780"/>
                </a:lnTo>
                <a:lnTo>
                  <a:pt x="23660" y="53770"/>
                </a:lnTo>
                <a:lnTo>
                  <a:pt x="23610" y="53750"/>
                </a:lnTo>
                <a:lnTo>
                  <a:pt x="23600" y="53750"/>
                </a:lnTo>
                <a:lnTo>
                  <a:pt x="23580" y="53720"/>
                </a:lnTo>
                <a:lnTo>
                  <a:pt x="23560" y="53700"/>
                </a:lnTo>
                <a:lnTo>
                  <a:pt x="23560" y="53690"/>
                </a:lnTo>
                <a:lnTo>
                  <a:pt x="23550" y="53670"/>
                </a:lnTo>
                <a:lnTo>
                  <a:pt x="23550" y="53660"/>
                </a:lnTo>
                <a:lnTo>
                  <a:pt x="23560" y="53650"/>
                </a:lnTo>
                <a:lnTo>
                  <a:pt x="23560" y="53640"/>
                </a:lnTo>
                <a:lnTo>
                  <a:pt x="23570" y="53620"/>
                </a:lnTo>
                <a:lnTo>
                  <a:pt x="23600" y="53580"/>
                </a:lnTo>
                <a:lnTo>
                  <a:pt x="23610" y="53580"/>
                </a:lnTo>
                <a:lnTo>
                  <a:pt x="23610" y="53570"/>
                </a:lnTo>
                <a:lnTo>
                  <a:pt x="23610" y="53560"/>
                </a:lnTo>
                <a:lnTo>
                  <a:pt x="23610" y="53550"/>
                </a:lnTo>
                <a:lnTo>
                  <a:pt x="23610" y="53540"/>
                </a:lnTo>
                <a:lnTo>
                  <a:pt x="23600" y="53540"/>
                </a:lnTo>
                <a:lnTo>
                  <a:pt x="23590" y="53520"/>
                </a:lnTo>
                <a:lnTo>
                  <a:pt x="23570" y="53510"/>
                </a:lnTo>
                <a:lnTo>
                  <a:pt x="23550" y="53450"/>
                </a:lnTo>
                <a:lnTo>
                  <a:pt x="23540" y="53420"/>
                </a:lnTo>
                <a:lnTo>
                  <a:pt x="23540" y="53410"/>
                </a:lnTo>
                <a:lnTo>
                  <a:pt x="23550" y="53400"/>
                </a:lnTo>
                <a:lnTo>
                  <a:pt x="23550" y="53390"/>
                </a:lnTo>
                <a:lnTo>
                  <a:pt x="23550" y="53380"/>
                </a:lnTo>
                <a:lnTo>
                  <a:pt x="23560" y="53380"/>
                </a:lnTo>
                <a:lnTo>
                  <a:pt x="23570" y="53370"/>
                </a:lnTo>
                <a:lnTo>
                  <a:pt x="23590" y="53360"/>
                </a:lnTo>
                <a:lnTo>
                  <a:pt x="23600" y="53350"/>
                </a:lnTo>
                <a:lnTo>
                  <a:pt x="23610" y="53340"/>
                </a:lnTo>
                <a:lnTo>
                  <a:pt x="23610" y="53330"/>
                </a:lnTo>
                <a:lnTo>
                  <a:pt x="23610" y="53320"/>
                </a:lnTo>
                <a:lnTo>
                  <a:pt x="23610" y="53310"/>
                </a:lnTo>
                <a:lnTo>
                  <a:pt x="23610" y="53300"/>
                </a:lnTo>
                <a:lnTo>
                  <a:pt x="23600" y="53290"/>
                </a:lnTo>
                <a:lnTo>
                  <a:pt x="23600" y="53280"/>
                </a:lnTo>
                <a:lnTo>
                  <a:pt x="23590" y="53270"/>
                </a:lnTo>
                <a:lnTo>
                  <a:pt x="23590" y="53260"/>
                </a:lnTo>
                <a:lnTo>
                  <a:pt x="23600" y="53260"/>
                </a:lnTo>
                <a:lnTo>
                  <a:pt x="23610" y="53270"/>
                </a:lnTo>
                <a:lnTo>
                  <a:pt x="23610" y="53260"/>
                </a:lnTo>
                <a:lnTo>
                  <a:pt x="23610" y="53250"/>
                </a:lnTo>
                <a:lnTo>
                  <a:pt x="23610" y="53240"/>
                </a:lnTo>
                <a:lnTo>
                  <a:pt x="23620" y="53230"/>
                </a:lnTo>
                <a:lnTo>
                  <a:pt x="23620" y="53220"/>
                </a:lnTo>
                <a:lnTo>
                  <a:pt x="23630" y="53220"/>
                </a:lnTo>
                <a:lnTo>
                  <a:pt x="23650" y="53230"/>
                </a:lnTo>
                <a:lnTo>
                  <a:pt x="23660" y="53220"/>
                </a:lnTo>
                <a:lnTo>
                  <a:pt x="23710" y="53160"/>
                </a:lnTo>
                <a:lnTo>
                  <a:pt x="23730" y="53150"/>
                </a:lnTo>
                <a:lnTo>
                  <a:pt x="23750" y="53150"/>
                </a:lnTo>
                <a:lnTo>
                  <a:pt x="23780" y="53140"/>
                </a:lnTo>
                <a:lnTo>
                  <a:pt x="23800" y="53140"/>
                </a:lnTo>
                <a:lnTo>
                  <a:pt x="23820" y="53160"/>
                </a:lnTo>
                <a:lnTo>
                  <a:pt x="23880" y="53180"/>
                </a:lnTo>
                <a:lnTo>
                  <a:pt x="23890" y="53180"/>
                </a:lnTo>
                <a:lnTo>
                  <a:pt x="23920" y="53180"/>
                </a:lnTo>
                <a:lnTo>
                  <a:pt x="24030" y="53190"/>
                </a:lnTo>
                <a:lnTo>
                  <a:pt x="24100" y="53210"/>
                </a:lnTo>
                <a:lnTo>
                  <a:pt x="24110" y="53210"/>
                </a:lnTo>
                <a:lnTo>
                  <a:pt x="24110" y="53220"/>
                </a:lnTo>
                <a:lnTo>
                  <a:pt x="24120" y="53230"/>
                </a:lnTo>
                <a:lnTo>
                  <a:pt x="24120" y="53240"/>
                </a:lnTo>
                <a:lnTo>
                  <a:pt x="24140" y="53250"/>
                </a:lnTo>
                <a:lnTo>
                  <a:pt x="24160" y="53260"/>
                </a:lnTo>
                <a:lnTo>
                  <a:pt x="24170" y="53270"/>
                </a:lnTo>
                <a:lnTo>
                  <a:pt x="24180" y="53280"/>
                </a:lnTo>
                <a:lnTo>
                  <a:pt x="24170" y="53290"/>
                </a:lnTo>
                <a:lnTo>
                  <a:pt x="24160" y="53300"/>
                </a:lnTo>
                <a:lnTo>
                  <a:pt x="24150" y="53310"/>
                </a:lnTo>
                <a:lnTo>
                  <a:pt x="24120" y="53330"/>
                </a:lnTo>
                <a:lnTo>
                  <a:pt x="24110" y="53330"/>
                </a:lnTo>
                <a:lnTo>
                  <a:pt x="24100" y="53330"/>
                </a:lnTo>
                <a:lnTo>
                  <a:pt x="24090" y="53320"/>
                </a:lnTo>
                <a:lnTo>
                  <a:pt x="24090" y="53310"/>
                </a:lnTo>
                <a:lnTo>
                  <a:pt x="24080" y="53310"/>
                </a:lnTo>
                <a:lnTo>
                  <a:pt x="24070" y="53320"/>
                </a:lnTo>
                <a:lnTo>
                  <a:pt x="24060" y="53320"/>
                </a:lnTo>
                <a:lnTo>
                  <a:pt x="24060" y="53330"/>
                </a:lnTo>
                <a:lnTo>
                  <a:pt x="24080" y="53360"/>
                </a:lnTo>
                <a:lnTo>
                  <a:pt x="24080" y="53380"/>
                </a:lnTo>
                <a:lnTo>
                  <a:pt x="24090" y="53390"/>
                </a:lnTo>
                <a:lnTo>
                  <a:pt x="24100" y="53410"/>
                </a:lnTo>
                <a:lnTo>
                  <a:pt x="24100" y="53420"/>
                </a:lnTo>
                <a:lnTo>
                  <a:pt x="24110" y="53430"/>
                </a:lnTo>
                <a:lnTo>
                  <a:pt x="24100" y="53430"/>
                </a:lnTo>
                <a:lnTo>
                  <a:pt x="24100" y="53440"/>
                </a:lnTo>
                <a:lnTo>
                  <a:pt x="24100" y="53450"/>
                </a:lnTo>
                <a:lnTo>
                  <a:pt x="24100" y="53460"/>
                </a:lnTo>
                <a:lnTo>
                  <a:pt x="24100" y="53470"/>
                </a:lnTo>
                <a:lnTo>
                  <a:pt x="24100" y="53480"/>
                </a:lnTo>
                <a:lnTo>
                  <a:pt x="24100" y="53490"/>
                </a:lnTo>
                <a:lnTo>
                  <a:pt x="24100" y="53500"/>
                </a:lnTo>
                <a:lnTo>
                  <a:pt x="24100" y="53510"/>
                </a:lnTo>
                <a:lnTo>
                  <a:pt x="24090" y="53520"/>
                </a:lnTo>
                <a:lnTo>
                  <a:pt x="24080" y="53530"/>
                </a:lnTo>
                <a:lnTo>
                  <a:pt x="24070" y="53550"/>
                </a:lnTo>
                <a:lnTo>
                  <a:pt x="24060" y="53570"/>
                </a:lnTo>
                <a:lnTo>
                  <a:pt x="24060" y="53580"/>
                </a:lnTo>
                <a:lnTo>
                  <a:pt x="24070" y="53580"/>
                </a:lnTo>
                <a:lnTo>
                  <a:pt x="24070" y="53590"/>
                </a:lnTo>
                <a:lnTo>
                  <a:pt x="24080" y="53590"/>
                </a:lnTo>
                <a:lnTo>
                  <a:pt x="24080" y="53600"/>
                </a:lnTo>
                <a:lnTo>
                  <a:pt x="24090" y="53600"/>
                </a:lnTo>
                <a:lnTo>
                  <a:pt x="24120" y="53580"/>
                </a:lnTo>
                <a:lnTo>
                  <a:pt x="24150" y="53560"/>
                </a:lnTo>
                <a:lnTo>
                  <a:pt x="24150" y="53550"/>
                </a:lnTo>
                <a:lnTo>
                  <a:pt x="24140" y="53530"/>
                </a:lnTo>
                <a:lnTo>
                  <a:pt x="24140" y="53510"/>
                </a:lnTo>
                <a:lnTo>
                  <a:pt x="24140" y="53500"/>
                </a:lnTo>
                <a:lnTo>
                  <a:pt x="24140" y="53490"/>
                </a:lnTo>
                <a:lnTo>
                  <a:pt x="24140" y="53480"/>
                </a:lnTo>
                <a:lnTo>
                  <a:pt x="24150" y="53480"/>
                </a:lnTo>
                <a:lnTo>
                  <a:pt x="24170" y="53470"/>
                </a:lnTo>
                <a:lnTo>
                  <a:pt x="24170" y="53460"/>
                </a:lnTo>
                <a:lnTo>
                  <a:pt x="24170" y="53450"/>
                </a:lnTo>
                <a:lnTo>
                  <a:pt x="24180" y="53440"/>
                </a:lnTo>
                <a:lnTo>
                  <a:pt x="24190" y="53440"/>
                </a:lnTo>
                <a:lnTo>
                  <a:pt x="24200" y="53430"/>
                </a:lnTo>
                <a:lnTo>
                  <a:pt x="24210" y="53420"/>
                </a:lnTo>
                <a:lnTo>
                  <a:pt x="24200" y="53410"/>
                </a:lnTo>
                <a:lnTo>
                  <a:pt x="24180" y="53400"/>
                </a:lnTo>
                <a:lnTo>
                  <a:pt x="24170" y="53400"/>
                </a:lnTo>
                <a:lnTo>
                  <a:pt x="24170" y="53390"/>
                </a:lnTo>
                <a:lnTo>
                  <a:pt x="24170" y="53380"/>
                </a:lnTo>
                <a:lnTo>
                  <a:pt x="24180" y="53380"/>
                </a:lnTo>
                <a:lnTo>
                  <a:pt x="24270" y="53320"/>
                </a:lnTo>
                <a:lnTo>
                  <a:pt x="24280" y="53320"/>
                </a:lnTo>
                <a:lnTo>
                  <a:pt x="24290" y="53320"/>
                </a:lnTo>
                <a:lnTo>
                  <a:pt x="24320" y="53330"/>
                </a:lnTo>
                <a:lnTo>
                  <a:pt x="24320" y="53340"/>
                </a:lnTo>
                <a:lnTo>
                  <a:pt x="24320" y="53350"/>
                </a:lnTo>
                <a:lnTo>
                  <a:pt x="24330" y="53350"/>
                </a:lnTo>
                <a:lnTo>
                  <a:pt x="24330" y="53370"/>
                </a:lnTo>
                <a:lnTo>
                  <a:pt x="24330" y="53380"/>
                </a:lnTo>
                <a:lnTo>
                  <a:pt x="24320" y="53400"/>
                </a:lnTo>
                <a:lnTo>
                  <a:pt x="24310" y="53410"/>
                </a:lnTo>
                <a:lnTo>
                  <a:pt x="24320" y="53420"/>
                </a:lnTo>
                <a:lnTo>
                  <a:pt x="24350" y="53440"/>
                </a:lnTo>
                <a:lnTo>
                  <a:pt x="24360" y="53440"/>
                </a:lnTo>
                <a:lnTo>
                  <a:pt x="24360" y="53450"/>
                </a:lnTo>
                <a:lnTo>
                  <a:pt x="24360" y="53460"/>
                </a:lnTo>
                <a:lnTo>
                  <a:pt x="24350" y="53460"/>
                </a:lnTo>
                <a:lnTo>
                  <a:pt x="24330" y="53480"/>
                </a:lnTo>
                <a:lnTo>
                  <a:pt x="24330" y="53490"/>
                </a:lnTo>
                <a:lnTo>
                  <a:pt x="24330" y="53500"/>
                </a:lnTo>
                <a:lnTo>
                  <a:pt x="24330" y="53510"/>
                </a:lnTo>
                <a:lnTo>
                  <a:pt x="24340" y="53510"/>
                </a:lnTo>
                <a:lnTo>
                  <a:pt x="24350" y="53510"/>
                </a:lnTo>
                <a:lnTo>
                  <a:pt x="24400" y="53480"/>
                </a:lnTo>
                <a:lnTo>
                  <a:pt x="24410" y="53480"/>
                </a:lnTo>
                <a:lnTo>
                  <a:pt x="24420" y="53490"/>
                </a:lnTo>
                <a:lnTo>
                  <a:pt x="24420" y="53500"/>
                </a:lnTo>
                <a:lnTo>
                  <a:pt x="24430" y="53500"/>
                </a:lnTo>
                <a:lnTo>
                  <a:pt x="24420" y="53510"/>
                </a:lnTo>
                <a:lnTo>
                  <a:pt x="24420" y="53540"/>
                </a:lnTo>
                <a:lnTo>
                  <a:pt x="24420" y="53550"/>
                </a:lnTo>
                <a:lnTo>
                  <a:pt x="24430" y="53560"/>
                </a:lnTo>
                <a:lnTo>
                  <a:pt x="24450" y="53560"/>
                </a:lnTo>
                <a:lnTo>
                  <a:pt x="24470" y="53560"/>
                </a:lnTo>
                <a:lnTo>
                  <a:pt x="24600" y="53480"/>
                </a:lnTo>
                <a:lnTo>
                  <a:pt x="24600" y="53470"/>
                </a:lnTo>
                <a:lnTo>
                  <a:pt x="24600" y="53460"/>
                </a:lnTo>
                <a:lnTo>
                  <a:pt x="24570" y="53390"/>
                </a:lnTo>
                <a:lnTo>
                  <a:pt x="24560" y="53390"/>
                </a:lnTo>
                <a:lnTo>
                  <a:pt x="24560" y="53380"/>
                </a:lnTo>
                <a:lnTo>
                  <a:pt x="24550" y="53380"/>
                </a:lnTo>
                <a:lnTo>
                  <a:pt x="24500" y="53370"/>
                </a:lnTo>
                <a:lnTo>
                  <a:pt x="24460" y="53360"/>
                </a:lnTo>
                <a:lnTo>
                  <a:pt x="24450" y="53360"/>
                </a:lnTo>
                <a:lnTo>
                  <a:pt x="24450" y="53350"/>
                </a:lnTo>
                <a:lnTo>
                  <a:pt x="24450" y="53340"/>
                </a:lnTo>
                <a:lnTo>
                  <a:pt x="24450" y="53330"/>
                </a:lnTo>
                <a:lnTo>
                  <a:pt x="24450" y="53320"/>
                </a:lnTo>
                <a:lnTo>
                  <a:pt x="24460" y="53320"/>
                </a:lnTo>
                <a:lnTo>
                  <a:pt x="24480" y="53320"/>
                </a:lnTo>
                <a:lnTo>
                  <a:pt x="24480" y="53310"/>
                </a:lnTo>
                <a:lnTo>
                  <a:pt x="24490" y="53310"/>
                </a:lnTo>
                <a:lnTo>
                  <a:pt x="24490" y="53300"/>
                </a:lnTo>
                <a:lnTo>
                  <a:pt x="24500" y="53300"/>
                </a:lnTo>
                <a:lnTo>
                  <a:pt x="24510" y="53300"/>
                </a:lnTo>
                <a:lnTo>
                  <a:pt x="24520" y="53330"/>
                </a:lnTo>
                <a:lnTo>
                  <a:pt x="24520" y="53340"/>
                </a:lnTo>
                <a:lnTo>
                  <a:pt x="24530" y="53340"/>
                </a:lnTo>
                <a:lnTo>
                  <a:pt x="24530" y="53350"/>
                </a:lnTo>
                <a:lnTo>
                  <a:pt x="24540" y="53340"/>
                </a:lnTo>
                <a:lnTo>
                  <a:pt x="24550" y="53340"/>
                </a:lnTo>
                <a:lnTo>
                  <a:pt x="24560" y="53330"/>
                </a:lnTo>
                <a:lnTo>
                  <a:pt x="24590" y="53280"/>
                </a:lnTo>
                <a:lnTo>
                  <a:pt x="24590" y="53270"/>
                </a:lnTo>
                <a:lnTo>
                  <a:pt x="24580" y="53270"/>
                </a:lnTo>
                <a:lnTo>
                  <a:pt x="24540" y="53260"/>
                </a:lnTo>
                <a:lnTo>
                  <a:pt x="24540" y="53250"/>
                </a:lnTo>
                <a:lnTo>
                  <a:pt x="24540" y="53240"/>
                </a:lnTo>
                <a:lnTo>
                  <a:pt x="24540" y="53220"/>
                </a:lnTo>
                <a:lnTo>
                  <a:pt x="24550" y="53220"/>
                </a:lnTo>
                <a:lnTo>
                  <a:pt x="24550" y="53210"/>
                </a:lnTo>
                <a:lnTo>
                  <a:pt x="24610" y="53220"/>
                </a:lnTo>
                <a:lnTo>
                  <a:pt x="24620" y="53220"/>
                </a:lnTo>
                <a:lnTo>
                  <a:pt x="24630" y="53220"/>
                </a:lnTo>
                <a:lnTo>
                  <a:pt x="24650" y="53210"/>
                </a:lnTo>
                <a:lnTo>
                  <a:pt x="24660" y="53210"/>
                </a:lnTo>
                <a:lnTo>
                  <a:pt x="24660" y="53200"/>
                </a:lnTo>
                <a:lnTo>
                  <a:pt x="24660" y="53190"/>
                </a:lnTo>
                <a:lnTo>
                  <a:pt x="24620" y="53180"/>
                </a:lnTo>
                <a:lnTo>
                  <a:pt x="24620" y="53170"/>
                </a:lnTo>
                <a:lnTo>
                  <a:pt x="24620" y="53160"/>
                </a:lnTo>
                <a:lnTo>
                  <a:pt x="24630" y="53160"/>
                </a:lnTo>
                <a:lnTo>
                  <a:pt x="24630" y="53150"/>
                </a:lnTo>
                <a:lnTo>
                  <a:pt x="24670" y="53150"/>
                </a:lnTo>
                <a:lnTo>
                  <a:pt x="24680" y="53150"/>
                </a:lnTo>
                <a:lnTo>
                  <a:pt x="24690" y="53170"/>
                </a:lnTo>
                <a:lnTo>
                  <a:pt x="24700" y="53170"/>
                </a:lnTo>
                <a:lnTo>
                  <a:pt x="24700" y="53180"/>
                </a:lnTo>
                <a:lnTo>
                  <a:pt x="24700" y="53190"/>
                </a:lnTo>
                <a:lnTo>
                  <a:pt x="24690" y="53210"/>
                </a:lnTo>
                <a:lnTo>
                  <a:pt x="24690" y="53220"/>
                </a:lnTo>
                <a:lnTo>
                  <a:pt x="24690" y="53230"/>
                </a:lnTo>
                <a:lnTo>
                  <a:pt x="24690" y="53240"/>
                </a:lnTo>
                <a:lnTo>
                  <a:pt x="24700" y="53240"/>
                </a:lnTo>
                <a:lnTo>
                  <a:pt x="24710" y="53240"/>
                </a:lnTo>
                <a:lnTo>
                  <a:pt x="24780" y="53180"/>
                </a:lnTo>
                <a:lnTo>
                  <a:pt x="24800" y="53160"/>
                </a:lnTo>
                <a:lnTo>
                  <a:pt x="24810" y="53150"/>
                </a:lnTo>
                <a:lnTo>
                  <a:pt x="24810" y="53140"/>
                </a:lnTo>
                <a:lnTo>
                  <a:pt x="24820" y="53110"/>
                </a:lnTo>
                <a:lnTo>
                  <a:pt x="24820" y="53100"/>
                </a:lnTo>
                <a:lnTo>
                  <a:pt x="24820" y="53090"/>
                </a:lnTo>
                <a:lnTo>
                  <a:pt x="24820" y="53080"/>
                </a:lnTo>
                <a:lnTo>
                  <a:pt x="24820" y="53050"/>
                </a:lnTo>
                <a:lnTo>
                  <a:pt x="24830" y="53030"/>
                </a:lnTo>
                <a:lnTo>
                  <a:pt x="24830" y="53020"/>
                </a:lnTo>
                <a:lnTo>
                  <a:pt x="24840" y="53010"/>
                </a:lnTo>
                <a:lnTo>
                  <a:pt x="24890" y="53010"/>
                </a:lnTo>
                <a:lnTo>
                  <a:pt x="24910" y="53000"/>
                </a:lnTo>
                <a:lnTo>
                  <a:pt x="24930" y="52990"/>
                </a:lnTo>
                <a:lnTo>
                  <a:pt x="24950" y="52980"/>
                </a:lnTo>
                <a:lnTo>
                  <a:pt x="24960" y="52980"/>
                </a:lnTo>
                <a:lnTo>
                  <a:pt x="24970" y="52980"/>
                </a:lnTo>
                <a:lnTo>
                  <a:pt x="24980" y="52990"/>
                </a:lnTo>
                <a:lnTo>
                  <a:pt x="24990" y="52990"/>
                </a:lnTo>
                <a:lnTo>
                  <a:pt x="25000" y="52990"/>
                </a:lnTo>
                <a:lnTo>
                  <a:pt x="25010" y="52990"/>
                </a:lnTo>
                <a:lnTo>
                  <a:pt x="25020" y="52990"/>
                </a:lnTo>
                <a:lnTo>
                  <a:pt x="25020" y="52980"/>
                </a:lnTo>
                <a:lnTo>
                  <a:pt x="25030" y="52980"/>
                </a:lnTo>
                <a:lnTo>
                  <a:pt x="25070" y="52960"/>
                </a:lnTo>
                <a:lnTo>
                  <a:pt x="25070" y="52950"/>
                </a:lnTo>
                <a:lnTo>
                  <a:pt x="25070" y="52940"/>
                </a:lnTo>
                <a:lnTo>
                  <a:pt x="25080" y="52930"/>
                </a:lnTo>
                <a:lnTo>
                  <a:pt x="25090" y="52920"/>
                </a:lnTo>
                <a:lnTo>
                  <a:pt x="25100" y="52900"/>
                </a:lnTo>
                <a:lnTo>
                  <a:pt x="25110" y="52890"/>
                </a:lnTo>
                <a:lnTo>
                  <a:pt x="25120" y="52880"/>
                </a:lnTo>
                <a:lnTo>
                  <a:pt x="25110" y="52880"/>
                </a:lnTo>
                <a:lnTo>
                  <a:pt x="25110" y="52870"/>
                </a:lnTo>
                <a:lnTo>
                  <a:pt x="25110" y="52860"/>
                </a:lnTo>
                <a:lnTo>
                  <a:pt x="25030" y="52870"/>
                </a:lnTo>
                <a:lnTo>
                  <a:pt x="25020" y="52860"/>
                </a:lnTo>
                <a:lnTo>
                  <a:pt x="25010" y="52840"/>
                </a:lnTo>
                <a:lnTo>
                  <a:pt x="25010" y="52830"/>
                </a:lnTo>
                <a:lnTo>
                  <a:pt x="25000" y="52820"/>
                </a:lnTo>
                <a:lnTo>
                  <a:pt x="24990" y="52810"/>
                </a:lnTo>
                <a:lnTo>
                  <a:pt x="24980" y="52810"/>
                </a:lnTo>
                <a:lnTo>
                  <a:pt x="24970" y="52810"/>
                </a:lnTo>
                <a:lnTo>
                  <a:pt x="24960" y="52820"/>
                </a:lnTo>
                <a:lnTo>
                  <a:pt x="24950" y="52830"/>
                </a:lnTo>
                <a:lnTo>
                  <a:pt x="24950" y="52840"/>
                </a:lnTo>
                <a:lnTo>
                  <a:pt x="24880" y="52880"/>
                </a:lnTo>
                <a:lnTo>
                  <a:pt x="24870" y="52870"/>
                </a:lnTo>
                <a:lnTo>
                  <a:pt x="24860" y="52860"/>
                </a:lnTo>
                <a:lnTo>
                  <a:pt x="24860" y="52850"/>
                </a:lnTo>
                <a:lnTo>
                  <a:pt x="24860" y="52840"/>
                </a:lnTo>
                <a:lnTo>
                  <a:pt x="24870" y="52840"/>
                </a:lnTo>
                <a:lnTo>
                  <a:pt x="24870" y="52830"/>
                </a:lnTo>
                <a:lnTo>
                  <a:pt x="24920" y="52800"/>
                </a:lnTo>
                <a:lnTo>
                  <a:pt x="24930" y="52800"/>
                </a:lnTo>
                <a:lnTo>
                  <a:pt x="24930" y="52790"/>
                </a:lnTo>
                <a:lnTo>
                  <a:pt x="24890" y="52750"/>
                </a:lnTo>
                <a:lnTo>
                  <a:pt x="24890" y="52740"/>
                </a:lnTo>
                <a:lnTo>
                  <a:pt x="24890" y="52720"/>
                </a:lnTo>
                <a:lnTo>
                  <a:pt x="24900" y="52710"/>
                </a:lnTo>
                <a:lnTo>
                  <a:pt x="24900" y="52690"/>
                </a:lnTo>
                <a:lnTo>
                  <a:pt x="24910" y="52670"/>
                </a:lnTo>
                <a:lnTo>
                  <a:pt x="24910" y="52660"/>
                </a:lnTo>
                <a:lnTo>
                  <a:pt x="24910" y="52650"/>
                </a:lnTo>
                <a:lnTo>
                  <a:pt x="24900" y="52650"/>
                </a:lnTo>
                <a:lnTo>
                  <a:pt x="24900" y="52640"/>
                </a:lnTo>
                <a:lnTo>
                  <a:pt x="24820" y="52630"/>
                </a:lnTo>
                <a:lnTo>
                  <a:pt x="24810" y="52630"/>
                </a:lnTo>
                <a:lnTo>
                  <a:pt x="24810" y="52620"/>
                </a:lnTo>
                <a:lnTo>
                  <a:pt x="24810" y="52610"/>
                </a:lnTo>
                <a:lnTo>
                  <a:pt x="24830" y="52590"/>
                </a:lnTo>
                <a:lnTo>
                  <a:pt x="24840" y="52590"/>
                </a:lnTo>
                <a:lnTo>
                  <a:pt x="24840" y="52580"/>
                </a:lnTo>
                <a:lnTo>
                  <a:pt x="24830" y="52560"/>
                </a:lnTo>
                <a:lnTo>
                  <a:pt x="24830" y="52550"/>
                </a:lnTo>
                <a:lnTo>
                  <a:pt x="24830" y="52540"/>
                </a:lnTo>
                <a:lnTo>
                  <a:pt x="24840" y="52530"/>
                </a:lnTo>
                <a:lnTo>
                  <a:pt x="24850" y="52510"/>
                </a:lnTo>
                <a:lnTo>
                  <a:pt x="24860" y="52510"/>
                </a:lnTo>
                <a:lnTo>
                  <a:pt x="24860" y="52500"/>
                </a:lnTo>
                <a:lnTo>
                  <a:pt x="24830" y="52410"/>
                </a:lnTo>
                <a:lnTo>
                  <a:pt x="24820" y="52400"/>
                </a:lnTo>
                <a:lnTo>
                  <a:pt x="24820" y="52390"/>
                </a:lnTo>
                <a:lnTo>
                  <a:pt x="24840" y="52380"/>
                </a:lnTo>
                <a:lnTo>
                  <a:pt x="24880" y="52350"/>
                </a:lnTo>
                <a:lnTo>
                  <a:pt x="24890" y="52340"/>
                </a:lnTo>
                <a:lnTo>
                  <a:pt x="24890" y="52330"/>
                </a:lnTo>
                <a:lnTo>
                  <a:pt x="24900" y="52310"/>
                </a:lnTo>
                <a:lnTo>
                  <a:pt x="24900" y="52300"/>
                </a:lnTo>
                <a:lnTo>
                  <a:pt x="24900" y="52270"/>
                </a:lnTo>
                <a:lnTo>
                  <a:pt x="24900" y="52260"/>
                </a:lnTo>
                <a:lnTo>
                  <a:pt x="24900" y="52250"/>
                </a:lnTo>
                <a:lnTo>
                  <a:pt x="24890" y="52250"/>
                </a:lnTo>
                <a:lnTo>
                  <a:pt x="24850" y="52250"/>
                </a:lnTo>
                <a:lnTo>
                  <a:pt x="24830" y="52260"/>
                </a:lnTo>
                <a:lnTo>
                  <a:pt x="24820" y="52250"/>
                </a:lnTo>
                <a:lnTo>
                  <a:pt x="24810" y="52240"/>
                </a:lnTo>
                <a:lnTo>
                  <a:pt x="24810" y="52230"/>
                </a:lnTo>
                <a:lnTo>
                  <a:pt x="24800" y="52230"/>
                </a:lnTo>
                <a:lnTo>
                  <a:pt x="24760" y="52230"/>
                </a:lnTo>
                <a:lnTo>
                  <a:pt x="24750" y="52220"/>
                </a:lnTo>
                <a:lnTo>
                  <a:pt x="24730" y="52210"/>
                </a:lnTo>
                <a:lnTo>
                  <a:pt x="24720" y="52200"/>
                </a:lnTo>
                <a:lnTo>
                  <a:pt x="24710" y="52190"/>
                </a:lnTo>
                <a:lnTo>
                  <a:pt x="24710" y="52160"/>
                </a:lnTo>
                <a:lnTo>
                  <a:pt x="24760" y="52160"/>
                </a:lnTo>
                <a:lnTo>
                  <a:pt x="24780" y="52170"/>
                </a:lnTo>
                <a:lnTo>
                  <a:pt x="24790" y="52170"/>
                </a:lnTo>
                <a:lnTo>
                  <a:pt x="24800" y="52170"/>
                </a:lnTo>
                <a:lnTo>
                  <a:pt x="24800" y="52160"/>
                </a:lnTo>
                <a:lnTo>
                  <a:pt x="24810" y="52130"/>
                </a:lnTo>
                <a:lnTo>
                  <a:pt x="24820" y="52120"/>
                </a:lnTo>
                <a:lnTo>
                  <a:pt x="24820" y="52110"/>
                </a:lnTo>
                <a:lnTo>
                  <a:pt x="24810" y="52100"/>
                </a:lnTo>
                <a:lnTo>
                  <a:pt x="24800" y="52080"/>
                </a:lnTo>
                <a:lnTo>
                  <a:pt x="24790" y="52060"/>
                </a:lnTo>
                <a:lnTo>
                  <a:pt x="24780" y="52050"/>
                </a:lnTo>
                <a:lnTo>
                  <a:pt x="24790" y="52050"/>
                </a:lnTo>
                <a:lnTo>
                  <a:pt x="24790" y="52040"/>
                </a:lnTo>
                <a:lnTo>
                  <a:pt x="24810" y="52030"/>
                </a:lnTo>
                <a:lnTo>
                  <a:pt x="24820" y="52030"/>
                </a:lnTo>
                <a:lnTo>
                  <a:pt x="24820" y="52020"/>
                </a:lnTo>
                <a:lnTo>
                  <a:pt x="24840" y="52000"/>
                </a:lnTo>
                <a:lnTo>
                  <a:pt x="24860" y="52000"/>
                </a:lnTo>
                <a:lnTo>
                  <a:pt x="24890" y="52010"/>
                </a:lnTo>
                <a:lnTo>
                  <a:pt x="24900" y="52020"/>
                </a:lnTo>
                <a:lnTo>
                  <a:pt x="24910" y="52020"/>
                </a:lnTo>
                <a:lnTo>
                  <a:pt x="24920" y="52030"/>
                </a:lnTo>
                <a:lnTo>
                  <a:pt x="24920" y="52040"/>
                </a:lnTo>
                <a:lnTo>
                  <a:pt x="24930" y="52040"/>
                </a:lnTo>
                <a:lnTo>
                  <a:pt x="25150" y="52050"/>
                </a:lnTo>
                <a:lnTo>
                  <a:pt x="25150" y="52060"/>
                </a:lnTo>
                <a:lnTo>
                  <a:pt x="25130" y="52090"/>
                </a:lnTo>
                <a:lnTo>
                  <a:pt x="25130" y="52100"/>
                </a:lnTo>
                <a:lnTo>
                  <a:pt x="25130" y="52110"/>
                </a:lnTo>
                <a:lnTo>
                  <a:pt x="25130" y="52120"/>
                </a:lnTo>
                <a:lnTo>
                  <a:pt x="25140" y="52130"/>
                </a:lnTo>
                <a:lnTo>
                  <a:pt x="25210" y="52140"/>
                </a:lnTo>
                <a:lnTo>
                  <a:pt x="25220" y="52140"/>
                </a:lnTo>
                <a:lnTo>
                  <a:pt x="25250" y="52120"/>
                </a:lnTo>
                <a:lnTo>
                  <a:pt x="25290" y="52100"/>
                </a:lnTo>
                <a:lnTo>
                  <a:pt x="25310" y="52100"/>
                </a:lnTo>
                <a:lnTo>
                  <a:pt x="25360" y="52130"/>
                </a:lnTo>
                <a:lnTo>
                  <a:pt x="25390" y="52140"/>
                </a:lnTo>
                <a:lnTo>
                  <a:pt x="25430" y="52150"/>
                </a:lnTo>
                <a:lnTo>
                  <a:pt x="25440" y="52150"/>
                </a:lnTo>
                <a:lnTo>
                  <a:pt x="25450" y="52160"/>
                </a:lnTo>
                <a:lnTo>
                  <a:pt x="25460" y="52160"/>
                </a:lnTo>
                <a:lnTo>
                  <a:pt x="25470" y="52170"/>
                </a:lnTo>
                <a:lnTo>
                  <a:pt x="25490" y="52160"/>
                </a:lnTo>
                <a:lnTo>
                  <a:pt x="25500" y="52160"/>
                </a:lnTo>
                <a:lnTo>
                  <a:pt x="25510" y="52150"/>
                </a:lnTo>
                <a:lnTo>
                  <a:pt x="25530" y="52140"/>
                </a:lnTo>
                <a:lnTo>
                  <a:pt x="25530" y="52130"/>
                </a:lnTo>
                <a:lnTo>
                  <a:pt x="25540" y="52130"/>
                </a:lnTo>
                <a:lnTo>
                  <a:pt x="25560" y="52130"/>
                </a:lnTo>
                <a:lnTo>
                  <a:pt x="25620" y="52130"/>
                </a:lnTo>
                <a:lnTo>
                  <a:pt x="25640" y="52130"/>
                </a:lnTo>
                <a:lnTo>
                  <a:pt x="25670" y="52130"/>
                </a:lnTo>
                <a:lnTo>
                  <a:pt x="25690" y="52140"/>
                </a:lnTo>
                <a:lnTo>
                  <a:pt x="25710" y="52160"/>
                </a:lnTo>
                <a:lnTo>
                  <a:pt x="25770" y="52140"/>
                </a:lnTo>
                <a:lnTo>
                  <a:pt x="25790" y="52130"/>
                </a:lnTo>
                <a:lnTo>
                  <a:pt x="25810" y="52130"/>
                </a:lnTo>
                <a:lnTo>
                  <a:pt x="25820" y="52140"/>
                </a:lnTo>
                <a:lnTo>
                  <a:pt x="25820" y="52150"/>
                </a:lnTo>
                <a:lnTo>
                  <a:pt x="25830" y="52150"/>
                </a:lnTo>
                <a:lnTo>
                  <a:pt x="25840" y="52160"/>
                </a:lnTo>
                <a:lnTo>
                  <a:pt x="25850" y="52160"/>
                </a:lnTo>
                <a:lnTo>
                  <a:pt x="25860" y="52160"/>
                </a:lnTo>
                <a:lnTo>
                  <a:pt x="25890" y="52180"/>
                </a:lnTo>
                <a:lnTo>
                  <a:pt x="25910" y="52190"/>
                </a:lnTo>
                <a:lnTo>
                  <a:pt x="25920" y="52190"/>
                </a:lnTo>
                <a:lnTo>
                  <a:pt x="25920" y="52180"/>
                </a:lnTo>
                <a:lnTo>
                  <a:pt x="25940" y="52170"/>
                </a:lnTo>
                <a:lnTo>
                  <a:pt x="25950" y="52170"/>
                </a:lnTo>
                <a:lnTo>
                  <a:pt x="25960" y="52170"/>
                </a:lnTo>
                <a:lnTo>
                  <a:pt x="25970" y="52170"/>
                </a:lnTo>
                <a:lnTo>
                  <a:pt x="25980" y="52170"/>
                </a:lnTo>
                <a:lnTo>
                  <a:pt x="25990" y="52170"/>
                </a:lnTo>
                <a:lnTo>
                  <a:pt x="26000" y="52170"/>
                </a:lnTo>
                <a:lnTo>
                  <a:pt x="26010" y="52180"/>
                </a:lnTo>
                <a:lnTo>
                  <a:pt x="26060" y="52160"/>
                </a:lnTo>
                <a:lnTo>
                  <a:pt x="26070" y="52150"/>
                </a:lnTo>
                <a:lnTo>
                  <a:pt x="26070" y="52140"/>
                </a:lnTo>
                <a:lnTo>
                  <a:pt x="26070" y="52110"/>
                </a:lnTo>
                <a:lnTo>
                  <a:pt x="26060" y="52110"/>
                </a:lnTo>
                <a:lnTo>
                  <a:pt x="26060" y="52100"/>
                </a:lnTo>
                <a:lnTo>
                  <a:pt x="26050" y="52070"/>
                </a:lnTo>
                <a:lnTo>
                  <a:pt x="26020" y="52030"/>
                </a:lnTo>
                <a:lnTo>
                  <a:pt x="26020" y="52020"/>
                </a:lnTo>
                <a:lnTo>
                  <a:pt x="26060" y="51980"/>
                </a:lnTo>
                <a:lnTo>
                  <a:pt x="26110" y="52000"/>
                </a:lnTo>
                <a:lnTo>
                  <a:pt x="26130" y="52020"/>
                </a:lnTo>
                <a:lnTo>
                  <a:pt x="26140" y="52030"/>
                </a:lnTo>
                <a:lnTo>
                  <a:pt x="26140" y="52020"/>
                </a:lnTo>
                <a:lnTo>
                  <a:pt x="26150" y="52020"/>
                </a:lnTo>
                <a:lnTo>
                  <a:pt x="26160" y="52000"/>
                </a:lnTo>
                <a:lnTo>
                  <a:pt x="26170" y="51990"/>
                </a:lnTo>
                <a:lnTo>
                  <a:pt x="26180" y="51990"/>
                </a:lnTo>
                <a:lnTo>
                  <a:pt x="26190" y="51980"/>
                </a:lnTo>
                <a:lnTo>
                  <a:pt x="26200" y="51980"/>
                </a:lnTo>
                <a:lnTo>
                  <a:pt x="26210" y="51990"/>
                </a:lnTo>
                <a:lnTo>
                  <a:pt x="26220" y="51990"/>
                </a:lnTo>
                <a:lnTo>
                  <a:pt x="26220" y="52000"/>
                </a:lnTo>
                <a:lnTo>
                  <a:pt x="26230" y="52020"/>
                </a:lnTo>
                <a:lnTo>
                  <a:pt x="26240" y="52020"/>
                </a:lnTo>
                <a:lnTo>
                  <a:pt x="26240" y="52030"/>
                </a:lnTo>
                <a:lnTo>
                  <a:pt x="26260" y="52030"/>
                </a:lnTo>
                <a:lnTo>
                  <a:pt x="26270" y="52030"/>
                </a:lnTo>
                <a:lnTo>
                  <a:pt x="26300" y="52060"/>
                </a:lnTo>
                <a:lnTo>
                  <a:pt x="26310" y="52060"/>
                </a:lnTo>
                <a:lnTo>
                  <a:pt x="26320" y="52060"/>
                </a:lnTo>
                <a:lnTo>
                  <a:pt x="26330" y="52050"/>
                </a:lnTo>
                <a:lnTo>
                  <a:pt x="26330" y="52040"/>
                </a:lnTo>
                <a:lnTo>
                  <a:pt x="26350" y="52030"/>
                </a:lnTo>
                <a:lnTo>
                  <a:pt x="26360" y="52040"/>
                </a:lnTo>
                <a:lnTo>
                  <a:pt x="26370" y="52040"/>
                </a:lnTo>
                <a:lnTo>
                  <a:pt x="26430" y="52080"/>
                </a:lnTo>
                <a:lnTo>
                  <a:pt x="26430" y="52090"/>
                </a:lnTo>
                <a:lnTo>
                  <a:pt x="26430" y="52100"/>
                </a:lnTo>
                <a:lnTo>
                  <a:pt x="26430" y="52120"/>
                </a:lnTo>
                <a:lnTo>
                  <a:pt x="26460" y="52140"/>
                </a:lnTo>
                <a:lnTo>
                  <a:pt x="26470" y="52130"/>
                </a:lnTo>
                <a:lnTo>
                  <a:pt x="26480" y="52130"/>
                </a:lnTo>
                <a:lnTo>
                  <a:pt x="26500" y="52150"/>
                </a:lnTo>
                <a:lnTo>
                  <a:pt x="26510" y="52160"/>
                </a:lnTo>
                <a:lnTo>
                  <a:pt x="26510" y="52170"/>
                </a:lnTo>
                <a:lnTo>
                  <a:pt x="26500" y="52180"/>
                </a:lnTo>
                <a:lnTo>
                  <a:pt x="26500" y="52190"/>
                </a:lnTo>
                <a:lnTo>
                  <a:pt x="26510" y="52200"/>
                </a:lnTo>
                <a:lnTo>
                  <a:pt x="26580" y="52230"/>
                </a:lnTo>
                <a:lnTo>
                  <a:pt x="26590" y="52240"/>
                </a:lnTo>
                <a:lnTo>
                  <a:pt x="26640" y="52250"/>
                </a:lnTo>
                <a:lnTo>
                  <a:pt x="26650" y="52250"/>
                </a:lnTo>
                <a:lnTo>
                  <a:pt x="26670" y="52250"/>
                </a:lnTo>
                <a:lnTo>
                  <a:pt x="26670" y="52260"/>
                </a:lnTo>
                <a:lnTo>
                  <a:pt x="26670" y="52270"/>
                </a:lnTo>
                <a:lnTo>
                  <a:pt x="26660" y="52290"/>
                </a:lnTo>
                <a:lnTo>
                  <a:pt x="26660" y="52300"/>
                </a:lnTo>
                <a:lnTo>
                  <a:pt x="26660" y="52310"/>
                </a:lnTo>
                <a:lnTo>
                  <a:pt x="26670" y="52320"/>
                </a:lnTo>
                <a:lnTo>
                  <a:pt x="26680" y="52330"/>
                </a:lnTo>
                <a:lnTo>
                  <a:pt x="26730" y="52360"/>
                </a:lnTo>
                <a:lnTo>
                  <a:pt x="26730" y="52370"/>
                </a:lnTo>
                <a:lnTo>
                  <a:pt x="26730" y="52380"/>
                </a:lnTo>
                <a:lnTo>
                  <a:pt x="26730" y="52390"/>
                </a:lnTo>
                <a:lnTo>
                  <a:pt x="26730" y="52400"/>
                </a:lnTo>
                <a:lnTo>
                  <a:pt x="26730" y="52420"/>
                </a:lnTo>
                <a:lnTo>
                  <a:pt x="26730" y="52430"/>
                </a:lnTo>
                <a:lnTo>
                  <a:pt x="26730" y="52450"/>
                </a:lnTo>
                <a:lnTo>
                  <a:pt x="26730" y="52460"/>
                </a:lnTo>
                <a:lnTo>
                  <a:pt x="26740" y="52470"/>
                </a:lnTo>
                <a:lnTo>
                  <a:pt x="26750" y="52480"/>
                </a:lnTo>
                <a:lnTo>
                  <a:pt x="26760" y="52470"/>
                </a:lnTo>
                <a:lnTo>
                  <a:pt x="26770" y="52460"/>
                </a:lnTo>
                <a:lnTo>
                  <a:pt x="26770" y="52450"/>
                </a:lnTo>
                <a:lnTo>
                  <a:pt x="26770" y="52440"/>
                </a:lnTo>
                <a:lnTo>
                  <a:pt x="26770" y="52430"/>
                </a:lnTo>
                <a:lnTo>
                  <a:pt x="26780" y="52420"/>
                </a:lnTo>
                <a:lnTo>
                  <a:pt x="26790" y="52420"/>
                </a:lnTo>
                <a:lnTo>
                  <a:pt x="26790" y="52430"/>
                </a:lnTo>
                <a:lnTo>
                  <a:pt x="26800" y="52450"/>
                </a:lnTo>
                <a:lnTo>
                  <a:pt x="26810" y="52480"/>
                </a:lnTo>
                <a:lnTo>
                  <a:pt x="26810" y="52500"/>
                </a:lnTo>
                <a:lnTo>
                  <a:pt x="26810" y="52510"/>
                </a:lnTo>
                <a:lnTo>
                  <a:pt x="26790" y="52520"/>
                </a:lnTo>
                <a:lnTo>
                  <a:pt x="26780" y="52520"/>
                </a:lnTo>
                <a:lnTo>
                  <a:pt x="26770" y="52520"/>
                </a:lnTo>
                <a:lnTo>
                  <a:pt x="26760" y="52520"/>
                </a:lnTo>
                <a:lnTo>
                  <a:pt x="26760" y="52530"/>
                </a:lnTo>
                <a:lnTo>
                  <a:pt x="26750" y="52570"/>
                </a:lnTo>
                <a:lnTo>
                  <a:pt x="26760" y="52580"/>
                </a:lnTo>
                <a:lnTo>
                  <a:pt x="26760" y="52590"/>
                </a:lnTo>
                <a:lnTo>
                  <a:pt x="26770" y="52600"/>
                </a:lnTo>
                <a:lnTo>
                  <a:pt x="26780" y="52600"/>
                </a:lnTo>
                <a:lnTo>
                  <a:pt x="26790" y="52600"/>
                </a:lnTo>
                <a:lnTo>
                  <a:pt x="26790" y="52590"/>
                </a:lnTo>
                <a:lnTo>
                  <a:pt x="26800" y="52580"/>
                </a:lnTo>
                <a:lnTo>
                  <a:pt x="26810" y="52580"/>
                </a:lnTo>
                <a:lnTo>
                  <a:pt x="26820" y="52580"/>
                </a:lnTo>
                <a:lnTo>
                  <a:pt x="26830" y="52590"/>
                </a:lnTo>
                <a:lnTo>
                  <a:pt x="26840" y="52600"/>
                </a:lnTo>
                <a:lnTo>
                  <a:pt x="26850" y="52600"/>
                </a:lnTo>
                <a:lnTo>
                  <a:pt x="26860" y="52600"/>
                </a:lnTo>
                <a:lnTo>
                  <a:pt x="26860" y="52610"/>
                </a:lnTo>
                <a:lnTo>
                  <a:pt x="26870" y="52620"/>
                </a:lnTo>
                <a:lnTo>
                  <a:pt x="26870" y="52630"/>
                </a:lnTo>
                <a:lnTo>
                  <a:pt x="26900" y="52660"/>
                </a:lnTo>
                <a:lnTo>
                  <a:pt x="26910" y="52680"/>
                </a:lnTo>
                <a:lnTo>
                  <a:pt x="26920" y="52690"/>
                </a:lnTo>
                <a:lnTo>
                  <a:pt x="26920" y="52700"/>
                </a:lnTo>
                <a:lnTo>
                  <a:pt x="26920" y="52710"/>
                </a:lnTo>
                <a:lnTo>
                  <a:pt x="26920" y="52730"/>
                </a:lnTo>
                <a:lnTo>
                  <a:pt x="26920" y="52760"/>
                </a:lnTo>
                <a:lnTo>
                  <a:pt x="26920" y="52770"/>
                </a:lnTo>
                <a:lnTo>
                  <a:pt x="26920" y="52780"/>
                </a:lnTo>
                <a:lnTo>
                  <a:pt x="26930" y="52790"/>
                </a:lnTo>
                <a:lnTo>
                  <a:pt x="26940" y="52790"/>
                </a:lnTo>
                <a:lnTo>
                  <a:pt x="26940" y="52800"/>
                </a:lnTo>
                <a:lnTo>
                  <a:pt x="26940" y="52810"/>
                </a:lnTo>
                <a:lnTo>
                  <a:pt x="26930" y="52820"/>
                </a:lnTo>
                <a:lnTo>
                  <a:pt x="26920" y="52830"/>
                </a:lnTo>
                <a:lnTo>
                  <a:pt x="26920" y="52840"/>
                </a:lnTo>
                <a:lnTo>
                  <a:pt x="26920" y="52850"/>
                </a:lnTo>
                <a:lnTo>
                  <a:pt x="26920" y="52860"/>
                </a:lnTo>
                <a:lnTo>
                  <a:pt x="26910" y="52860"/>
                </a:lnTo>
                <a:lnTo>
                  <a:pt x="26890" y="52870"/>
                </a:lnTo>
                <a:lnTo>
                  <a:pt x="26880" y="52880"/>
                </a:lnTo>
                <a:lnTo>
                  <a:pt x="26880" y="52890"/>
                </a:lnTo>
                <a:lnTo>
                  <a:pt x="26890" y="52890"/>
                </a:lnTo>
                <a:lnTo>
                  <a:pt x="26910" y="52880"/>
                </a:lnTo>
                <a:lnTo>
                  <a:pt x="26920" y="52890"/>
                </a:lnTo>
                <a:lnTo>
                  <a:pt x="26930" y="52910"/>
                </a:lnTo>
                <a:lnTo>
                  <a:pt x="26960" y="52940"/>
                </a:lnTo>
                <a:lnTo>
                  <a:pt x="26960" y="52950"/>
                </a:lnTo>
                <a:lnTo>
                  <a:pt x="26960" y="52960"/>
                </a:lnTo>
                <a:lnTo>
                  <a:pt x="26930" y="52970"/>
                </a:lnTo>
                <a:lnTo>
                  <a:pt x="26920" y="52980"/>
                </a:lnTo>
                <a:lnTo>
                  <a:pt x="26890" y="52980"/>
                </a:lnTo>
                <a:lnTo>
                  <a:pt x="26880" y="52980"/>
                </a:lnTo>
                <a:lnTo>
                  <a:pt x="26880" y="52990"/>
                </a:lnTo>
                <a:lnTo>
                  <a:pt x="26880" y="53000"/>
                </a:lnTo>
                <a:lnTo>
                  <a:pt x="26880" y="53010"/>
                </a:lnTo>
                <a:lnTo>
                  <a:pt x="26890" y="53010"/>
                </a:lnTo>
                <a:lnTo>
                  <a:pt x="26900" y="53020"/>
                </a:lnTo>
                <a:lnTo>
                  <a:pt x="26900" y="53030"/>
                </a:lnTo>
                <a:lnTo>
                  <a:pt x="26900" y="53040"/>
                </a:lnTo>
                <a:lnTo>
                  <a:pt x="26890" y="53040"/>
                </a:lnTo>
                <a:lnTo>
                  <a:pt x="26880" y="53040"/>
                </a:lnTo>
                <a:lnTo>
                  <a:pt x="26830" y="53030"/>
                </a:lnTo>
                <a:lnTo>
                  <a:pt x="26820" y="53030"/>
                </a:lnTo>
                <a:lnTo>
                  <a:pt x="26790" y="53060"/>
                </a:lnTo>
                <a:lnTo>
                  <a:pt x="26780" y="53060"/>
                </a:lnTo>
                <a:lnTo>
                  <a:pt x="26770" y="53060"/>
                </a:lnTo>
                <a:lnTo>
                  <a:pt x="26750" y="53030"/>
                </a:lnTo>
                <a:lnTo>
                  <a:pt x="26730" y="53020"/>
                </a:lnTo>
                <a:lnTo>
                  <a:pt x="26720" y="53020"/>
                </a:lnTo>
                <a:lnTo>
                  <a:pt x="26710" y="53050"/>
                </a:lnTo>
                <a:lnTo>
                  <a:pt x="26700" y="53060"/>
                </a:lnTo>
                <a:lnTo>
                  <a:pt x="26700" y="53070"/>
                </a:lnTo>
                <a:lnTo>
                  <a:pt x="26750" y="53100"/>
                </a:lnTo>
                <a:lnTo>
                  <a:pt x="26750" y="53110"/>
                </a:lnTo>
                <a:lnTo>
                  <a:pt x="26750" y="53120"/>
                </a:lnTo>
                <a:lnTo>
                  <a:pt x="26750" y="53130"/>
                </a:lnTo>
                <a:lnTo>
                  <a:pt x="26740" y="53130"/>
                </a:lnTo>
                <a:lnTo>
                  <a:pt x="26710" y="53140"/>
                </a:lnTo>
                <a:lnTo>
                  <a:pt x="26690" y="53150"/>
                </a:lnTo>
                <a:lnTo>
                  <a:pt x="26670" y="53160"/>
                </a:lnTo>
                <a:lnTo>
                  <a:pt x="26630" y="53170"/>
                </a:lnTo>
                <a:lnTo>
                  <a:pt x="26620" y="53170"/>
                </a:lnTo>
                <a:lnTo>
                  <a:pt x="26620" y="53180"/>
                </a:lnTo>
                <a:lnTo>
                  <a:pt x="26610" y="53200"/>
                </a:lnTo>
                <a:lnTo>
                  <a:pt x="26610" y="53210"/>
                </a:lnTo>
                <a:lnTo>
                  <a:pt x="26620" y="53210"/>
                </a:lnTo>
                <a:lnTo>
                  <a:pt x="26700" y="53240"/>
                </a:lnTo>
                <a:lnTo>
                  <a:pt x="26700" y="53250"/>
                </a:lnTo>
                <a:lnTo>
                  <a:pt x="26700" y="53260"/>
                </a:lnTo>
                <a:lnTo>
                  <a:pt x="26710" y="53260"/>
                </a:lnTo>
                <a:lnTo>
                  <a:pt x="26710" y="53270"/>
                </a:lnTo>
                <a:lnTo>
                  <a:pt x="26730" y="53270"/>
                </a:lnTo>
                <a:lnTo>
                  <a:pt x="26740" y="53270"/>
                </a:lnTo>
                <a:lnTo>
                  <a:pt x="26740" y="53280"/>
                </a:lnTo>
                <a:lnTo>
                  <a:pt x="26740" y="53290"/>
                </a:lnTo>
                <a:lnTo>
                  <a:pt x="26730" y="53290"/>
                </a:lnTo>
                <a:lnTo>
                  <a:pt x="26730" y="53300"/>
                </a:lnTo>
                <a:lnTo>
                  <a:pt x="26720" y="53310"/>
                </a:lnTo>
                <a:lnTo>
                  <a:pt x="26720" y="53320"/>
                </a:lnTo>
                <a:lnTo>
                  <a:pt x="26710" y="53320"/>
                </a:lnTo>
                <a:lnTo>
                  <a:pt x="26710" y="53330"/>
                </a:lnTo>
                <a:lnTo>
                  <a:pt x="26720" y="53340"/>
                </a:lnTo>
                <a:lnTo>
                  <a:pt x="26720" y="53350"/>
                </a:lnTo>
                <a:lnTo>
                  <a:pt x="26730" y="53370"/>
                </a:lnTo>
                <a:lnTo>
                  <a:pt x="26740" y="53370"/>
                </a:lnTo>
                <a:lnTo>
                  <a:pt x="26750" y="53370"/>
                </a:lnTo>
                <a:lnTo>
                  <a:pt x="26760" y="53360"/>
                </a:lnTo>
                <a:lnTo>
                  <a:pt x="26760" y="53390"/>
                </a:lnTo>
                <a:lnTo>
                  <a:pt x="26760" y="53410"/>
                </a:lnTo>
                <a:lnTo>
                  <a:pt x="26750" y="53410"/>
                </a:lnTo>
                <a:lnTo>
                  <a:pt x="26750" y="53420"/>
                </a:lnTo>
                <a:lnTo>
                  <a:pt x="26720" y="53440"/>
                </a:lnTo>
                <a:lnTo>
                  <a:pt x="26720" y="53450"/>
                </a:lnTo>
                <a:lnTo>
                  <a:pt x="26720" y="53460"/>
                </a:lnTo>
                <a:lnTo>
                  <a:pt x="26720" y="53480"/>
                </a:lnTo>
                <a:lnTo>
                  <a:pt x="26720" y="53490"/>
                </a:lnTo>
                <a:lnTo>
                  <a:pt x="26720" y="53510"/>
                </a:lnTo>
                <a:lnTo>
                  <a:pt x="26710" y="53510"/>
                </a:lnTo>
                <a:lnTo>
                  <a:pt x="26700" y="53510"/>
                </a:lnTo>
                <a:lnTo>
                  <a:pt x="26670" y="53460"/>
                </a:lnTo>
                <a:lnTo>
                  <a:pt x="26660" y="53460"/>
                </a:lnTo>
                <a:lnTo>
                  <a:pt x="26630" y="53470"/>
                </a:lnTo>
                <a:lnTo>
                  <a:pt x="26620" y="53470"/>
                </a:lnTo>
                <a:lnTo>
                  <a:pt x="26600" y="53470"/>
                </a:lnTo>
                <a:lnTo>
                  <a:pt x="26590" y="53470"/>
                </a:lnTo>
                <a:lnTo>
                  <a:pt x="26580" y="53480"/>
                </a:lnTo>
                <a:lnTo>
                  <a:pt x="26580" y="53500"/>
                </a:lnTo>
                <a:lnTo>
                  <a:pt x="26570" y="53510"/>
                </a:lnTo>
                <a:lnTo>
                  <a:pt x="26580" y="53580"/>
                </a:lnTo>
                <a:lnTo>
                  <a:pt x="26590" y="53600"/>
                </a:lnTo>
                <a:lnTo>
                  <a:pt x="26600" y="53600"/>
                </a:lnTo>
                <a:lnTo>
                  <a:pt x="26600" y="53610"/>
                </a:lnTo>
                <a:lnTo>
                  <a:pt x="26610" y="53610"/>
                </a:lnTo>
                <a:lnTo>
                  <a:pt x="26620" y="53610"/>
                </a:lnTo>
                <a:lnTo>
                  <a:pt x="26630" y="53620"/>
                </a:lnTo>
                <a:lnTo>
                  <a:pt x="26640" y="53630"/>
                </a:lnTo>
                <a:lnTo>
                  <a:pt x="26650" y="53630"/>
                </a:lnTo>
                <a:lnTo>
                  <a:pt x="26650" y="53640"/>
                </a:lnTo>
                <a:lnTo>
                  <a:pt x="26650" y="53660"/>
                </a:lnTo>
                <a:lnTo>
                  <a:pt x="26650" y="53670"/>
                </a:lnTo>
                <a:lnTo>
                  <a:pt x="26650" y="53680"/>
                </a:lnTo>
                <a:lnTo>
                  <a:pt x="26670" y="53700"/>
                </a:lnTo>
                <a:lnTo>
                  <a:pt x="26670" y="53710"/>
                </a:lnTo>
                <a:lnTo>
                  <a:pt x="26670" y="53720"/>
                </a:lnTo>
                <a:lnTo>
                  <a:pt x="26620" y="53750"/>
                </a:lnTo>
                <a:lnTo>
                  <a:pt x="26620" y="53760"/>
                </a:lnTo>
                <a:lnTo>
                  <a:pt x="26610" y="53780"/>
                </a:lnTo>
                <a:lnTo>
                  <a:pt x="26610" y="53790"/>
                </a:lnTo>
                <a:lnTo>
                  <a:pt x="26610" y="53800"/>
                </a:lnTo>
                <a:lnTo>
                  <a:pt x="26610" y="53810"/>
                </a:lnTo>
                <a:lnTo>
                  <a:pt x="26610" y="53820"/>
                </a:lnTo>
                <a:lnTo>
                  <a:pt x="26620" y="53820"/>
                </a:lnTo>
                <a:lnTo>
                  <a:pt x="26640" y="53830"/>
                </a:lnTo>
                <a:lnTo>
                  <a:pt x="26650" y="53830"/>
                </a:lnTo>
                <a:lnTo>
                  <a:pt x="26660" y="53840"/>
                </a:lnTo>
                <a:lnTo>
                  <a:pt x="26660" y="53870"/>
                </a:lnTo>
                <a:lnTo>
                  <a:pt x="26660" y="53880"/>
                </a:lnTo>
                <a:lnTo>
                  <a:pt x="26690" y="53890"/>
                </a:lnTo>
                <a:lnTo>
                  <a:pt x="26700" y="53880"/>
                </a:lnTo>
                <a:lnTo>
                  <a:pt x="26700" y="53870"/>
                </a:lnTo>
                <a:lnTo>
                  <a:pt x="26710" y="53860"/>
                </a:lnTo>
                <a:lnTo>
                  <a:pt x="26720" y="53850"/>
                </a:lnTo>
                <a:lnTo>
                  <a:pt x="26730" y="53860"/>
                </a:lnTo>
                <a:lnTo>
                  <a:pt x="26740" y="53860"/>
                </a:lnTo>
                <a:lnTo>
                  <a:pt x="26740" y="53870"/>
                </a:lnTo>
                <a:lnTo>
                  <a:pt x="26750" y="53880"/>
                </a:lnTo>
                <a:lnTo>
                  <a:pt x="26760" y="53890"/>
                </a:lnTo>
                <a:lnTo>
                  <a:pt x="26770" y="53890"/>
                </a:lnTo>
                <a:lnTo>
                  <a:pt x="26830" y="53860"/>
                </a:lnTo>
                <a:lnTo>
                  <a:pt x="26840" y="53860"/>
                </a:lnTo>
                <a:lnTo>
                  <a:pt x="26850" y="53830"/>
                </a:lnTo>
                <a:lnTo>
                  <a:pt x="26860" y="53820"/>
                </a:lnTo>
                <a:lnTo>
                  <a:pt x="26860" y="53810"/>
                </a:lnTo>
                <a:lnTo>
                  <a:pt x="26870" y="53810"/>
                </a:lnTo>
                <a:lnTo>
                  <a:pt x="26880" y="53820"/>
                </a:lnTo>
                <a:lnTo>
                  <a:pt x="26890" y="53820"/>
                </a:lnTo>
                <a:lnTo>
                  <a:pt x="26930" y="53800"/>
                </a:lnTo>
                <a:lnTo>
                  <a:pt x="26940" y="53800"/>
                </a:lnTo>
                <a:lnTo>
                  <a:pt x="26950" y="53810"/>
                </a:lnTo>
                <a:lnTo>
                  <a:pt x="26950" y="53820"/>
                </a:lnTo>
                <a:lnTo>
                  <a:pt x="26960" y="53820"/>
                </a:lnTo>
                <a:lnTo>
                  <a:pt x="26950" y="53830"/>
                </a:lnTo>
                <a:lnTo>
                  <a:pt x="26950" y="53840"/>
                </a:lnTo>
                <a:lnTo>
                  <a:pt x="26930" y="53840"/>
                </a:lnTo>
                <a:lnTo>
                  <a:pt x="26930" y="53850"/>
                </a:lnTo>
                <a:lnTo>
                  <a:pt x="26930" y="53860"/>
                </a:lnTo>
                <a:lnTo>
                  <a:pt x="26930" y="53870"/>
                </a:lnTo>
                <a:lnTo>
                  <a:pt x="26940" y="53880"/>
                </a:lnTo>
                <a:lnTo>
                  <a:pt x="26950" y="53880"/>
                </a:lnTo>
                <a:lnTo>
                  <a:pt x="26950" y="53890"/>
                </a:lnTo>
                <a:lnTo>
                  <a:pt x="26950" y="53900"/>
                </a:lnTo>
                <a:lnTo>
                  <a:pt x="26950" y="53910"/>
                </a:lnTo>
                <a:lnTo>
                  <a:pt x="26950" y="53920"/>
                </a:lnTo>
                <a:lnTo>
                  <a:pt x="26960" y="53920"/>
                </a:lnTo>
                <a:lnTo>
                  <a:pt x="26970" y="53910"/>
                </a:lnTo>
                <a:lnTo>
                  <a:pt x="26970" y="53900"/>
                </a:lnTo>
                <a:lnTo>
                  <a:pt x="26980" y="53880"/>
                </a:lnTo>
                <a:lnTo>
                  <a:pt x="26990" y="53880"/>
                </a:lnTo>
                <a:lnTo>
                  <a:pt x="27010" y="53880"/>
                </a:lnTo>
                <a:lnTo>
                  <a:pt x="27020" y="53880"/>
                </a:lnTo>
                <a:lnTo>
                  <a:pt x="27020" y="53890"/>
                </a:lnTo>
                <a:lnTo>
                  <a:pt x="27020" y="53900"/>
                </a:lnTo>
                <a:lnTo>
                  <a:pt x="27030" y="53900"/>
                </a:lnTo>
                <a:lnTo>
                  <a:pt x="27030" y="53910"/>
                </a:lnTo>
                <a:lnTo>
                  <a:pt x="27040" y="53910"/>
                </a:lnTo>
                <a:lnTo>
                  <a:pt x="27080" y="53890"/>
                </a:lnTo>
                <a:lnTo>
                  <a:pt x="27120" y="53880"/>
                </a:lnTo>
                <a:lnTo>
                  <a:pt x="27160" y="53840"/>
                </a:lnTo>
                <a:lnTo>
                  <a:pt x="27170" y="53840"/>
                </a:lnTo>
                <a:lnTo>
                  <a:pt x="27180" y="53840"/>
                </a:lnTo>
                <a:lnTo>
                  <a:pt x="27220" y="53850"/>
                </a:lnTo>
                <a:lnTo>
                  <a:pt x="27330" y="53850"/>
                </a:lnTo>
                <a:lnTo>
                  <a:pt x="27340" y="53850"/>
                </a:lnTo>
                <a:lnTo>
                  <a:pt x="27350" y="53860"/>
                </a:lnTo>
                <a:lnTo>
                  <a:pt x="27360" y="53880"/>
                </a:lnTo>
                <a:lnTo>
                  <a:pt x="27360" y="53890"/>
                </a:lnTo>
                <a:lnTo>
                  <a:pt x="27370" y="53900"/>
                </a:lnTo>
                <a:lnTo>
                  <a:pt x="27370" y="53910"/>
                </a:lnTo>
                <a:lnTo>
                  <a:pt x="27370" y="53930"/>
                </a:lnTo>
                <a:lnTo>
                  <a:pt x="27360" y="53930"/>
                </a:lnTo>
                <a:lnTo>
                  <a:pt x="27360" y="53940"/>
                </a:lnTo>
                <a:lnTo>
                  <a:pt x="27360" y="53950"/>
                </a:lnTo>
                <a:lnTo>
                  <a:pt x="27370" y="53950"/>
                </a:lnTo>
                <a:lnTo>
                  <a:pt x="27380" y="53960"/>
                </a:lnTo>
                <a:lnTo>
                  <a:pt x="27400" y="53960"/>
                </a:lnTo>
                <a:lnTo>
                  <a:pt x="27400" y="53970"/>
                </a:lnTo>
                <a:lnTo>
                  <a:pt x="27410" y="53980"/>
                </a:lnTo>
                <a:lnTo>
                  <a:pt x="27410" y="54010"/>
                </a:lnTo>
                <a:lnTo>
                  <a:pt x="27410" y="54020"/>
                </a:lnTo>
                <a:lnTo>
                  <a:pt x="27410" y="54030"/>
                </a:lnTo>
                <a:lnTo>
                  <a:pt x="27390" y="54040"/>
                </a:lnTo>
                <a:lnTo>
                  <a:pt x="27380" y="54040"/>
                </a:lnTo>
                <a:lnTo>
                  <a:pt x="27380" y="54050"/>
                </a:lnTo>
                <a:lnTo>
                  <a:pt x="27370" y="54060"/>
                </a:lnTo>
                <a:lnTo>
                  <a:pt x="27370" y="54070"/>
                </a:lnTo>
                <a:lnTo>
                  <a:pt x="27370" y="54080"/>
                </a:lnTo>
                <a:lnTo>
                  <a:pt x="27360" y="54080"/>
                </a:lnTo>
                <a:lnTo>
                  <a:pt x="27350" y="54090"/>
                </a:lnTo>
                <a:lnTo>
                  <a:pt x="27350" y="54100"/>
                </a:lnTo>
                <a:lnTo>
                  <a:pt x="27340" y="54100"/>
                </a:lnTo>
                <a:lnTo>
                  <a:pt x="27340" y="54090"/>
                </a:lnTo>
                <a:lnTo>
                  <a:pt x="27330" y="54080"/>
                </a:lnTo>
                <a:lnTo>
                  <a:pt x="27330" y="54070"/>
                </a:lnTo>
                <a:lnTo>
                  <a:pt x="27320" y="54070"/>
                </a:lnTo>
                <a:lnTo>
                  <a:pt x="27310" y="54070"/>
                </a:lnTo>
                <a:lnTo>
                  <a:pt x="27300" y="54080"/>
                </a:lnTo>
                <a:lnTo>
                  <a:pt x="27300" y="54090"/>
                </a:lnTo>
                <a:lnTo>
                  <a:pt x="27300" y="54100"/>
                </a:lnTo>
                <a:lnTo>
                  <a:pt x="27300" y="54110"/>
                </a:lnTo>
                <a:lnTo>
                  <a:pt x="27310" y="54110"/>
                </a:lnTo>
                <a:lnTo>
                  <a:pt x="27330" y="54120"/>
                </a:lnTo>
                <a:lnTo>
                  <a:pt x="27330" y="54130"/>
                </a:lnTo>
                <a:lnTo>
                  <a:pt x="27340" y="54140"/>
                </a:lnTo>
                <a:lnTo>
                  <a:pt x="27340" y="54150"/>
                </a:lnTo>
                <a:lnTo>
                  <a:pt x="27340" y="54160"/>
                </a:lnTo>
                <a:lnTo>
                  <a:pt x="27330" y="54160"/>
                </a:lnTo>
                <a:lnTo>
                  <a:pt x="27310" y="54160"/>
                </a:lnTo>
                <a:lnTo>
                  <a:pt x="27300" y="54160"/>
                </a:lnTo>
                <a:lnTo>
                  <a:pt x="27300" y="54170"/>
                </a:lnTo>
                <a:lnTo>
                  <a:pt x="27300" y="54180"/>
                </a:lnTo>
                <a:lnTo>
                  <a:pt x="27300" y="54200"/>
                </a:lnTo>
                <a:lnTo>
                  <a:pt x="27300" y="54220"/>
                </a:lnTo>
                <a:lnTo>
                  <a:pt x="27300" y="54230"/>
                </a:lnTo>
                <a:lnTo>
                  <a:pt x="27290" y="54230"/>
                </a:lnTo>
                <a:lnTo>
                  <a:pt x="27280" y="54230"/>
                </a:lnTo>
                <a:lnTo>
                  <a:pt x="27280" y="54240"/>
                </a:lnTo>
                <a:lnTo>
                  <a:pt x="27280" y="54250"/>
                </a:lnTo>
                <a:lnTo>
                  <a:pt x="27290" y="54250"/>
                </a:lnTo>
                <a:lnTo>
                  <a:pt x="27300" y="54260"/>
                </a:lnTo>
                <a:lnTo>
                  <a:pt x="27340" y="54250"/>
                </a:lnTo>
                <a:lnTo>
                  <a:pt x="27350" y="54260"/>
                </a:lnTo>
                <a:lnTo>
                  <a:pt x="27360" y="54270"/>
                </a:lnTo>
                <a:lnTo>
                  <a:pt x="27380" y="54320"/>
                </a:lnTo>
                <a:lnTo>
                  <a:pt x="27380" y="54330"/>
                </a:lnTo>
                <a:lnTo>
                  <a:pt x="27390" y="54330"/>
                </a:lnTo>
                <a:lnTo>
                  <a:pt x="27400" y="54330"/>
                </a:lnTo>
                <a:lnTo>
                  <a:pt x="27410" y="54320"/>
                </a:lnTo>
                <a:lnTo>
                  <a:pt x="27420" y="54310"/>
                </a:lnTo>
                <a:lnTo>
                  <a:pt x="27430" y="54320"/>
                </a:lnTo>
                <a:lnTo>
                  <a:pt x="27440" y="54330"/>
                </a:lnTo>
                <a:lnTo>
                  <a:pt x="27440" y="54340"/>
                </a:lnTo>
                <a:lnTo>
                  <a:pt x="27430" y="54370"/>
                </a:lnTo>
                <a:lnTo>
                  <a:pt x="27420" y="54370"/>
                </a:lnTo>
                <a:lnTo>
                  <a:pt x="27410" y="54370"/>
                </a:lnTo>
                <a:lnTo>
                  <a:pt x="27400" y="54380"/>
                </a:lnTo>
                <a:lnTo>
                  <a:pt x="27390" y="54380"/>
                </a:lnTo>
                <a:lnTo>
                  <a:pt x="27380" y="54380"/>
                </a:lnTo>
                <a:lnTo>
                  <a:pt x="27380" y="54370"/>
                </a:lnTo>
                <a:lnTo>
                  <a:pt x="27370" y="54370"/>
                </a:lnTo>
                <a:lnTo>
                  <a:pt x="27360" y="54370"/>
                </a:lnTo>
                <a:lnTo>
                  <a:pt x="27350" y="54380"/>
                </a:lnTo>
                <a:lnTo>
                  <a:pt x="27330" y="54380"/>
                </a:lnTo>
                <a:lnTo>
                  <a:pt x="27320" y="54390"/>
                </a:lnTo>
                <a:lnTo>
                  <a:pt x="27320" y="54400"/>
                </a:lnTo>
                <a:lnTo>
                  <a:pt x="27300" y="54400"/>
                </a:lnTo>
                <a:lnTo>
                  <a:pt x="27290" y="54420"/>
                </a:lnTo>
                <a:lnTo>
                  <a:pt x="27300" y="54440"/>
                </a:lnTo>
                <a:lnTo>
                  <a:pt x="27300" y="54450"/>
                </a:lnTo>
                <a:lnTo>
                  <a:pt x="27300" y="54470"/>
                </a:lnTo>
                <a:lnTo>
                  <a:pt x="27270" y="54480"/>
                </a:lnTo>
                <a:lnTo>
                  <a:pt x="27260" y="54480"/>
                </a:lnTo>
                <a:lnTo>
                  <a:pt x="27250" y="54480"/>
                </a:lnTo>
                <a:lnTo>
                  <a:pt x="27230" y="54470"/>
                </a:lnTo>
                <a:lnTo>
                  <a:pt x="27220" y="54470"/>
                </a:lnTo>
                <a:lnTo>
                  <a:pt x="27210" y="54470"/>
                </a:lnTo>
                <a:lnTo>
                  <a:pt x="27200" y="54470"/>
                </a:lnTo>
                <a:lnTo>
                  <a:pt x="27190" y="54460"/>
                </a:lnTo>
                <a:lnTo>
                  <a:pt x="27180" y="54460"/>
                </a:lnTo>
                <a:lnTo>
                  <a:pt x="27170" y="54460"/>
                </a:lnTo>
                <a:lnTo>
                  <a:pt x="27160" y="54470"/>
                </a:lnTo>
                <a:lnTo>
                  <a:pt x="27150" y="54460"/>
                </a:lnTo>
                <a:lnTo>
                  <a:pt x="27150" y="54470"/>
                </a:lnTo>
                <a:lnTo>
                  <a:pt x="27140" y="54460"/>
                </a:lnTo>
                <a:lnTo>
                  <a:pt x="27130" y="54470"/>
                </a:lnTo>
                <a:lnTo>
                  <a:pt x="27120" y="54470"/>
                </a:lnTo>
                <a:lnTo>
                  <a:pt x="27110" y="54460"/>
                </a:lnTo>
                <a:lnTo>
                  <a:pt x="27100" y="54470"/>
                </a:lnTo>
                <a:lnTo>
                  <a:pt x="27110" y="54480"/>
                </a:lnTo>
                <a:lnTo>
                  <a:pt x="27110" y="54490"/>
                </a:lnTo>
                <a:lnTo>
                  <a:pt x="27100" y="54490"/>
                </a:lnTo>
                <a:lnTo>
                  <a:pt x="27070" y="54500"/>
                </a:lnTo>
                <a:lnTo>
                  <a:pt x="27020" y="54500"/>
                </a:lnTo>
                <a:lnTo>
                  <a:pt x="26990" y="54510"/>
                </a:lnTo>
                <a:lnTo>
                  <a:pt x="26960" y="54530"/>
                </a:lnTo>
                <a:lnTo>
                  <a:pt x="26940" y="54560"/>
                </a:lnTo>
                <a:lnTo>
                  <a:pt x="26950" y="54600"/>
                </a:lnTo>
                <a:lnTo>
                  <a:pt x="26960" y="54620"/>
                </a:lnTo>
                <a:lnTo>
                  <a:pt x="26940" y="54650"/>
                </a:lnTo>
                <a:lnTo>
                  <a:pt x="26930" y="54660"/>
                </a:lnTo>
                <a:lnTo>
                  <a:pt x="26930" y="54670"/>
                </a:lnTo>
                <a:lnTo>
                  <a:pt x="26930" y="54680"/>
                </a:lnTo>
                <a:lnTo>
                  <a:pt x="26930" y="54690"/>
                </a:lnTo>
                <a:lnTo>
                  <a:pt x="26910" y="54680"/>
                </a:lnTo>
                <a:lnTo>
                  <a:pt x="26880" y="54670"/>
                </a:lnTo>
                <a:lnTo>
                  <a:pt x="26870" y="54660"/>
                </a:lnTo>
                <a:lnTo>
                  <a:pt x="26860" y="54620"/>
                </a:lnTo>
                <a:lnTo>
                  <a:pt x="26860" y="54610"/>
                </a:lnTo>
                <a:lnTo>
                  <a:pt x="26870" y="54600"/>
                </a:lnTo>
                <a:lnTo>
                  <a:pt x="26870" y="54580"/>
                </a:lnTo>
                <a:lnTo>
                  <a:pt x="26890" y="54570"/>
                </a:lnTo>
                <a:lnTo>
                  <a:pt x="26900" y="54570"/>
                </a:lnTo>
                <a:lnTo>
                  <a:pt x="26900" y="54560"/>
                </a:lnTo>
                <a:lnTo>
                  <a:pt x="26870" y="54530"/>
                </a:lnTo>
                <a:lnTo>
                  <a:pt x="26860" y="54530"/>
                </a:lnTo>
                <a:lnTo>
                  <a:pt x="26850" y="54540"/>
                </a:lnTo>
                <a:lnTo>
                  <a:pt x="26840" y="54530"/>
                </a:lnTo>
                <a:lnTo>
                  <a:pt x="26830" y="54540"/>
                </a:lnTo>
                <a:lnTo>
                  <a:pt x="26810" y="54550"/>
                </a:lnTo>
                <a:lnTo>
                  <a:pt x="26770" y="54550"/>
                </a:lnTo>
                <a:lnTo>
                  <a:pt x="26760" y="54550"/>
                </a:lnTo>
                <a:lnTo>
                  <a:pt x="26750" y="54550"/>
                </a:lnTo>
                <a:lnTo>
                  <a:pt x="26740" y="54550"/>
                </a:lnTo>
                <a:lnTo>
                  <a:pt x="26740" y="54540"/>
                </a:lnTo>
                <a:lnTo>
                  <a:pt x="26730" y="54550"/>
                </a:lnTo>
                <a:lnTo>
                  <a:pt x="26720" y="54550"/>
                </a:lnTo>
                <a:lnTo>
                  <a:pt x="26710" y="54550"/>
                </a:lnTo>
                <a:lnTo>
                  <a:pt x="26700" y="54550"/>
                </a:lnTo>
                <a:lnTo>
                  <a:pt x="26680" y="54550"/>
                </a:lnTo>
                <a:lnTo>
                  <a:pt x="26680" y="54540"/>
                </a:lnTo>
                <a:lnTo>
                  <a:pt x="26670" y="54530"/>
                </a:lnTo>
                <a:lnTo>
                  <a:pt x="26660" y="54530"/>
                </a:lnTo>
                <a:lnTo>
                  <a:pt x="26650" y="54530"/>
                </a:lnTo>
                <a:lnTo>
                  <a:pt x="26640" y="54530"/>
                </a:lnTo>
                <a:lnTo>
                  <a:pt x="26630" y="54540"/>
                </a:lnTo>
                <a:lnTo>
                  <a:pt x="26620" y="54550"/>
                </a:lnTo>
                <a:lnTo>
                  <a:pt x="26610" y="54550"/>
                </a:lnTo>
                <a:lnTo>
                  <a:pt x="26610" y="54540"/>
                </a:lnTo>
                <a:lnTo>
                  <a:pt x="26600" y="54550"/>
                </a:lnTo>
                <a:lnTo>
                  <a:pt x="26600" y="54560"/>
                </a:lnTo>
                <a:lnTo>
                  <a:pt x="26600" y="54570"/>
                </a:lnTo>
                <a:lnTo>
                  <a:pt x="26600" y="54590"/>
                </a:lnTo>
                <a:lnTo>
                  <a:pt x="26600" y="54600"/>
                </a:lnTo>
                <a:lnTo>
                  <a:pt x="26600" y="54640"/>
                </a:lnTo>
                <a:lnTo>
                  <a:pt x="26580" y="54650"/>
                </a:lnTo>
                <a:lnTo>
                  <a:pt x="26560" y="54650"/>
                </a:lnTo>
                <a:lnTo>
                  <a:pt x="26550" y="54630"/>
                </a:lnTo>
                <a:lnTo>
                  <a:pt x="26530" y="54630"/>
                </a:lnTo>
                <a:lnTo>
                  <a:pt x="26520" y="54620"/>
                </a:lnTo>
                <a:lnTo>
                  <a:pt x="26520" y="54610"/>
                </a:lnTo>
                <a:lnTo>
                  <a:pt x="26530" y="54600"/>
                </a:lnTo>
                <a:lnTo>
                  <a:pt x="26540" y="54580"/>
                </a:lnTo>
                <a:lnTo>
                  <a:pt x="26520" y="54570"/>
                </a:lnTo>
                <a:lnTo>
                  <a:pt x="26510" y="54570"/>
                </a:lnTo>
                <a:lnTo>
                  <a:pt x="26510" y="54580"/>
                </a:lnTo>
                <a:lnTo>
                  <a:pt x="26500" y="54580"/>
                </a:lnTo>
                <a:lnTo>
                  <a:pt x="26500" y="54570"/>
                </a:lnTo>
                <a:lnTo>
                  <a:pt x="26510" y="54560"/>
                </a:lnTo>
                <a:lnTo>
                  <a:pt x="26500" y="54550"/>
                </a:lnTo>
                <a:lnTo>
                  <a:pt x="26490" y="54560"/>
                </a:lnTo>
                <a:lnTo>
                  <a:pt x="26480" y="54560"/>
                </a:lnTo>
                <a:lnTo>
                  <a:pt x="26480" y="54580"/>
                </a:lnTo>
                <a:lnTo>
                  <a:pt x="26480" y="54590"/>
                </a:lnTo>
                <a:lnTo>
                  <a:pt x="26470" y="54590"/>
                </a:lnTo>
                <a:lnTo>
                  <a:pt x="26460" y="54590"/>
                </a:lnTo>
                <a:lnTo>
                  <a:pt x="26450" y="54590"/>
                </a:lnTo>
                <a:lnTo>
                  <a:pt x="26440" y="54580"/>
                </a:lnTo>
                <a:lnTo>
                  <a:pt x="26430" y="54560"/>
                </a:lnTo>
                <a:lnTo>
                  <a:pt x="26420" y="54560"/>
                </a:lnTo>
                <a:lnTo>
                  <a:pt x="26410" y="54570"/>
                </a:lnTo>
                <a:lnTo>
                  <a:pt x="26380" y="54570"/>
                </a:lnTo>
                <a:lnTo>
                  <a:pt x="26370" y="54590"/>
                </a:lnTo>
                <a:lnTo>
                  <a:pt x="26370" y="54600"/>
                </a:lnTo>
                <a:lnTo>
                  <a:pt x="26360" y="54600"/>
                </a:lnTo>
                <a:lnTo>
                  <a:pt x="26350" y="54620"/>
                </a:lnTo>
                <a:lnTo>
                  <a:pt x="26350" y="54630"/>
                </a:lnTo>
                <a:lnTo>
                  <a:pt x="26340" y="54630"/>
                </a:lnTo>
                <a:lnTo>
                  <a:pt x="26340" y="54610"/>
                </a:lnTo>
                <a:lnTo>
                  <a:pt x="26330" y="54590"/>
                </a:lnTo>
                <a:lnTo>
                  <a:pt x="26320" y="54590"/>
                </a:lnTo>
                <a:lnTo>
                  <a:pt x="26320" y="54580"/>
                </a:lnTo>
                <a:lnTo>
                  <a:pt x="26310" y="54580"/>
                </a:lnTo>
                <a:lnTo>
                  <a:pt x="26290" y="54580"/>
                </a:lnTo>
                <a:lnTo>
                  <a:pt x="26280" y="54570"/>
                </a:lnTo>
                <a:lnTo>
                  <a:pt x="26280" y="54560"/>
                </a:lnTo>
                <a:lnTo>
                  <a:pt x="26270" y="54510"/>
                </a:lnTo>
                <a:lnTo>
                  <a:pt x="26260" y="54500"/>
                </a:lnTo>
                <a:lnTo>
                  <a:pt x="26240" y="54500"/>
                </a:lnTo>
                <a:lnTo>
                  <a:pt x="26230" y="54490"/>
                </a:lnTo>
                <a:lnTo>
                  <a:pt x="26220" y="54490"/>
                </a:lnTo>
                <a:lnTo>
                  <a:pt x="26200" y="54500"/>
                </a:lnTo>
                <a:lnTo>
                  <a:pt x="26180" y="54500"/>
                </a:lnTo>
                <a:lnTo>
                  <a:pt x="26160" y="54510"/>
                </a:lnTo>
                <a:lnTo>
                  <a:pt x="26160" y="54520"/>
                </a:lnTo>
                <a:lnTo>
                  <a:pt x="26140" y="54540"/>
                </a:lnTo>
                <a:lnTo>
                  <a:pt x="26130" y="54550"/>
                </a:lnTo>
                <a:lnTo>
                  <a:pt x="26120" y="54560"/>
                </a:lnTo>
                <a:lnTo>
                  <a:pt x="26120" y="54570"/>
                </a:lnTo>
                <a:lnTo>
                  <a:pt x="26090" y="54570"/>
                </a:lnTo>
                <a:lnTo>
                  <a:pt x="26090" y="54590"/>
                </a:lnTo>
                <a:lnTo>
                  <a:pt x="26100" y="54600"/>
                </a:lnTo>
                <a:lnTo>
                  <a:pt x="26110" y="54630"/>
                </a:lnTo>
                <a:lnTo>
                  <a:pt x="26110" y="54650"/>
                </a:lnTo>
                <a:lnTo>
                  <a:pt x="26110" y="54670"/>
                </a:lnTo>
                <a:lnTo>
                  <a:pt x="26100" y="54680"/>
                </a:lnTo>
                <a:lnTo>
                  <a:pt x="26090" y="54670"/>
                </a:lnTo>
                <a:lnTo>
                  <a:pt x="26080" y="54670"/>
                </a:lnTo>
                <a:lnTo>
                  <a:pt x="26070" y="54630"/>
                </a:lnTo>
                <a:lnTo>
                  <a:pt x="26040" y="54630"/>
                </a:lnTo>
                <a:lnTo>
                  <a:pt x="26040" y="54640"/>
                </a:lnTo>
                <a:lnTo>
                  <a:pt x="26030" y="54630"/>
                </a:lnTo>
                <a:lnTo>
                  <a:pt x="26010" y="54640"/>
                </a:lnTo>
                <a:lnTo>
                  <a:pt x="25990" y="54640"/>
                </a:lnTo>
                <a:lnTo>
                  <a:pt x="25980" y="54640"/>
                </a:lnTo>
                <a:lnTo>
                  <a:pt x="25970" y="54650"/>
                </a:lnTo>
                <a:lnTo>
                  <a:pt x="25950" y="54670"/>
                </a:lnTo>
                <a:lnTo>
                  <a:pt x="25950" y="54680"/>
                </a:lnTo>
                <a:lnTo>
                  <a:pt x="25950" y="54690"/>
                </a:lnTo>
                <a:lnTo>
                  <a:pt x="25950" y="54700"/>
                </a:lnTo>
                <a:lnTo>
                  <a:pt x="25950" y="54710"/>
                </a:lnTo>
                <a:lnTo>
                  <a:pt x="25970" y="54720"/>
                </a:lnTo>
                <a:lnTo>
                  <a:pt x="26010" y="54720"/>
                </a:lnTo>
                <a:lnTo>
                  <a:pt x="26020" y="54720"/>
                </a:lnTo>
                <a:lnTo>
                  <a:pt x="26030" y="54730"/>
                </a:lnTo>
                <a:lnTo>
                  <a:pt x="26040" y="54740"/>
                </a:lnTo>
                <a:lnTo>
                  <a:pt x="26060" y="54760"/>
                </a:lnTo>
                <a:lnTo>
                  <a:pt x="26080" y="54770"/>
                </a:lnTo>
                <a:lnTo>
                  <a:pt x="26090" y="54780"/>
                </a:lnTo>
                <a:lnTo>
                  <a:pt x="26090" y="54800"/>
                </a:lnTo>
                <a:lnTo>
                  <a:pt x="26080" y="54820"/>
                </a:lnTo>
                <a:lnTo>
                  <a:pt x="26060" y="54840"/>
                </a:lnTo>
                <a:lnTo>
                  <a:pt x="26050" y="54860"/>
                </a:lnTo>
                <a:lnTo>
                  <a:pt x="26040" y="54880"/>
                </a:lnTo>
                <a:lnTo>
                  <a:pt x="26040" y="54890"/>
                </a:lnTo>
                <a:lnTo>
                  <a:pt x="26030" y="54900"/>
                </a:lnTo>
                <a:lnTo>
                  <a:pt x="26000" y="54900"/>
                </a:lnTo>
                <a:lnTo>
                  <a:pt x="26000" y="54910"/>
                </a:lnTo>
                <a:lnTo>
                  <a:pt x="26000" y="54920"/>
                </a:lnTo>
                <a:lnTo>
                  <a:pt x="26000" y="54930"/>
                </a:lnTo>
                <a:lnTo>
                  <a:pt x="26000" y="54940"/>
                </a:lnTo>
                <a:lnTo>
                  <a:pt x="25990" y="54960"/>
                </a:lnTo>
                <a:lnTo>
                  <a:pt x="25980" y="54970"/>
                </a:lnTo>
                <a:lnTo>
                  <a:pt x="25980" y="54960"/>
                </a:lnTo>
                <a:lnTo>
                  <a:pt x="25970" y="54950"/>
                </a:lnTo>
                <a:lnTo>
                  <a:pt x="25970" y="54940"/>
                </a:lnTo>
                <a:lnTo>
                  <a:pt x="25960" y="54940"/>
                </a:lnTo>
                <a:lnTo>
                  <a:pt x="25930" y="54940"/>
                </a:lnTo>
                <a:lnTo>
                  <a:pt x="25920" y="54940"/>
                </a:lnTo>
                <a:lnTo>
                  <a:pt x="25910" y="54950"/>
                </a:lnTo>
                <a:lnTo>
                  <a:pt x="25890" y="54980"/>
                </a:lnTo>
                <a:lnTo>
                  <a:pt x="25910" y="55000"/>
                </a:lnTo>
                <a:lnTo>
                  <a:pt x="26000" y="55000"/>
                </a:lnTo>
                <a:lnTo>
                  <a:pt x="26010" y="55010"/>
                </a:lnTo>
                <a:lnTo>
                  <a:pt x="26020" y="55010"/>
                </a:lnTo>
                <a:lnTo>
                  <a:pt x="26030" y="55010"/>
                </a:lnTo>
                <a:lnTo>
                  <a:pt x="26030" y="55020"/>
                </a:lnTo>
                <a:lnTo>
                  <a:pt x="26040" y="55040"/>
                </a:lnTo>
                <a:lnTo>
                  <a:pt x="26060" y="55050"/>
                </a:lnTo>
                <a:lnTo>
                  <a:pt x="26140" y="55070"/>
                </a:lnTo>
                <a:lnTo>
                  <a:pt x="26170" y="55070"/>
                </a:lnTo>
                <a:lnTo>
                  <a:pt x="26180" y="55050"/>
                </a:lnTo>
                <a:lnTo>
                  <a:pt x="26190" y="55060"/>
                </a:lnTo>
                <a:lnTo>
                  <a:pt x="26220" y="55040"/>
                </a:lnTo>
                <a:lnTo>
                  <a:pt x="26220" y="55030"/>
                </a:lnTo>
                <a:lnTo>
                  <a:pt x="26230" y="55020"/>
                </a:lnTo>
                <a:lnTo>
                  <a:pt x="26280" y="55020"/>
                </a:lnTo>
                <a:lnTo>
                  <a:pt x="26290" y="55030"/>
                </a:lnTo>
                <a:lnTo>
                  <a:pt x="26300" y="55040"/>
                </a:lnTo>
                <a:lnTo>
                  <a:pt x="26320" y="55110"/>
                </a:lnTo>
                <a:lnTo>
                  <a:pt x="26290" y="55130"/>
                </a:lnTo>
                <a:lnTo>
                  <a:pt x="26270" y="55140"/>
                </a:lnTo>
                <a:lnTo>
                  <a:pt x="26260" y="55160"/>
                </a:lnTo>
                <a:lnTo>
                  <a:pt x="26250" y="55160"/>
                </a:lnTo>
                <a:lnTo>
                  <a:pt x="26230" y="55160"/>
                </a:lnTo>
                <a:lnTo>
                  <a:pt x="26220" y="55150"/>
                </a:lnTo>
                <a:lnTo>
                  <a:pt x="26210" y="55140"/>
                </a:lnTo>
                <a:lnTo>
                  <a:pt x="26210" y="55130"/>
                </a:lnTo>
                <a:lnTo>
                  <a:pt x="26200" y="55130"/>
                </a:lnTo>
                <a:lnTo>
                  <a:pt x="26200" y="55120"/>
                </a:lnTo>
                <a:lnTo>
                  <a:pt x="26170" y="55130"/>
                </a:lnTo>
                <a:lnTo>
                  <a:pt x="26160" y="55110"/>
                </a:lnTo>
                <a:lnTo>
                  <a:pt x="26140" y="55110"/>
                </a:lnTo>
                <a:lnTo>
                  <a:pt x="26130" y="55110"/>
                </a:lnTo>
                <a:lnTo>
                  <a:pt x="26120" y="55110"/>
                </a:lnTo>
                <a:lnTo>
                  <a:pt x="26100" y="55130"/>
                </a:lnTo>
                <a:lnTo>
                  <a:pt x="26100" y="55160"/>
                </a:lnTo>
                <a:lnTo>
                  <a:pt x="26100" y="55170"/>
                </a:lnTo>
                <a:lnTo>
                  <a:pt x="26090" y="55190"/>
                </a:lnTo>
                <a:lnTo>
                  <a:pt x="26070" y="55230"/>
                </a:lnTo>
                <a:lnTo>
                  <a:pt x="26050" y="55250"/>
                </a:lnTo>
                <a:lnTo>
                  <a:pt x="26050" y="55280"/>
                </a:lnTo>
                <a:lnTo>
                  <a:pt x="26060" y="55300"/>
                </a:lnTo>
                <a:lnTo>
                  <a:pt x="26070" y="55330"/>
                </a:lnTo>
                <a:lnTo>
                  <a:pt x="26100" y="55350"/>
                </a:lnTo>
                <a:lnTo>
                  <a:pt x="26120" y="55360"/>
                </a:lnTo>
                <a:lnTo>
                  <a:pt x="26180" y="55360"/>
                </a:lnTo>
                <a:lnTo>
                  <a:pt x="26210" y="55370"/>
                </a:lnTo>
                <a:lnTo>
                  <a:pt x="26270" y="55420"/>
                </a:lnTo>
                <a:lnTo>
                  <a:pt x="26290" y="55420"/>
                </a:lnTo>
                <a:lnTo>
                  <a:pt x="26310" y="55420"/>
                </a:lnTo>
                <a:lnTo>
                  <a:pt x="26320" y="55420"/>
                </a:lnTo>
                <a:lnTo>
                  <a:pt x="26330" y="55420"/>
                </a:lnTo>
                <a:lnTo>
                  <a:pt x="26350" y="55420"/>
                </a:lnTo>
                <a:lnTo>
                  <a:pt x="26360" y="55420"/>
                </a:lnTo>
                <a:lnTo>
                  <a:pt x="26360" y="55410"/>
                </a:lnTo>
                <a:lnTo>
                  <a:pt x="26370" y="55410"/>
                </a:lnTo>
                <a:lnTo>
                  <a:pt x="26370" y="55390"/>
                </a:lnTo>
                <a:lnTo>
                  <a:pt x="26380" y="55390"/>
                </a:lnTo>
                <a:lnTo>
                  <a:pt x="26410" y="55430"/>
                </a:lnTo>
                <a:lnTo>
                  <a:pt x="26450" y="55470"/>
                </a:lnTo>
                <a:lnTo>
                  <a:pt x="26490" y="55480"/>
                </a:lnTo>
                <a:lnTo>
                  <a:pt x="26500" y="55490"/>
                </a:lnTo>
                <a:lnTo>
                  <a:pt x="26530" y="55500"/>
                </a:lnTo>
                <a:lnTo>
                  <a:pt x="26550" y="55510"/>
                </a:lnTo>
                <a:lnTo>
                  <a:pt x="26560" y="55510"/>
                </a:lnTo>
                <a:lnTo>
                  <a:pt x="26590" y="55500"/>
                </a:lnTo>
                <a:lnTo>
                  <a:pt x="26630" y="55510"/>
                </a:lnTo>
                <a:lnTo>
                  <a:pt x="26650" y="55520"/>
                </a:lnTo>
                <a:lnTo>
                  <a:pt x="26660" y="55550"/>
                </a:lnTo>
                <a:lnTo>
                  <a:pt x="26670" y="55570"/>
                </a:lnTo>
                <a:lnTo>
                  <a:pt x="26670" y="55600"/>
                </a:lnTo>
                <a:lnTo>
                  <a:pt x="26650" y="55650"/>
                </a:lnTo>
                <a:lnTo>
                  <a:pt x="26650" y="55660"/>
                </a:lnTo>
                <a:lnTo>
                  <a:pt x="26630" y="55670"/>
                </a:lnTo>
                <a:lnTo>
                  <a:pt x="26610" y="55690"/>
                </a:lnTo>
                <a:lnTo>
                  <a:pt x="26600" y="55690"/>
                </a:lnTo>
                <a:lnTo>
                  <a:pt x="26590" y="55690"/>
                </a:lnTo>
                <a:lnTo>
                  <a:pt x="26580" y="55690"/>
                </a:lnTo>
                <a:lnTo>
                  <a:pt x="26570" y="55680"/>
                </a:lnTo>
                <a:lnTo>
                  <a:pt x="26560" y="55670"/>
                </a:lnTo>
                <a:lnTo>
                  <a:pt x="26530" y="55630"/>
                </a:lnTo>
                <a:lnTo>
                  <a:pt x="26520" y="55630"/>
                </a:lnTo>
                <a:lnTo>
                  <a:pt x="26510" y="55630"/>
                </a:lnTo>
                <a:lnTo>
                  <a:pt x="26510" y="55640"/>
                </a:lnTo>
                <a:lnTo>
                  <a:pt x="26490" y="55650"/>
                </a:lnTo>
                <a:lnTo>
                  <a:pt x="26480" y="55640"/>
                </a:lnTo>
                <a:lnTo>
                  <a:pt x="26470" y="55640"/>
                </a:lnTo>
                <a:lnTo>
                  <a:pt x="26460" y="55640"/>
                </a:lnTo>
                <a:lnTo>
                  <a:pt x="26440" y="55640"/>
                </a:lnTo>
                <a:lnTo>
                  <a:pt x="26430" y="55650"/>
                </a:lnTo>
                <a:lnTo>
                  <a:pt x="26420" y="55650"/>
                </a:lnTo>
                <a:lnTo>
                  <a:pt x="26400" y="55660"/>
                </a:lnTo>
                <a:lnTo>
                  <a:pt x="26400" y="55670"/>
                </a:lnTo>
                <a:lnTo>
                  <a:pt x="26390" y="55670"/>
                </a:lnTo>
                <a:lnTo>
                  <a:pt x="26380" y="55670"/>
                </a:lnTo>
                <a:lnTo>
                  <a:pt x="26370" y="55680"/>
                </a:lnTo>
                <a:lnTo>
                  <a:pt x="26360" y="55670"/>
                </a:lnTo>
                <a:lnTo>
                  <a:pt x="26330" y="55640"/>
                </a:lnTo>
                <a:lnTo>
                  <a:pt x="26320" y="55630"/>
                </a:lnTo>
                <a:lnTo>
                  <a:pt x="26300" y="55620"/>
                </a:lnTo>
                <a:lnTo>
                  <a:pt x="26290" y="55620"/>
                </a:lnTo>
                <a:lnTo>
                  <a:pt x="26280" y="55610"/>
                </a:lnTo>
                <a:lnTo>
                  <a:pt x="26270" y="55610"/>
                </a:lnTo>
                <a:lnTo>
                  <a:pt x="26260" y="55610"/>
                </a:lnTo>
                <a:lnTo>
                  <a:pt x="26250" y="55610"/>
                </a:lnTo>
                <a:lnTo>
                  <a:pt x="26240" y="55620"/>
                </a:lnTo>
                <a:lnTo>
                  <a:pt x="26230" y="55620"/>
                </a:lnTo>
                <a:lnTo>
                  <a:pt x="26200" y="55650"/>
                </a:lnTo>
                <a:lnTo>
                  <a:pt x="26190" y="55660"/>
                </a:lnTo>
                <a:lnTo>
                  <a:pt x="26170" y="55650"/>
                </a:lnTo>
                <a:lnTo>
                  <a:pt x="26160" y="55650"/>
                </a:lnTo>
                <a:lnTo>
                  <a:pt x="26140" y="55620"/>
                </a:lnTo>
                <a:lnTo>
                  <a:pt x="26120" y="55610"/>
                </a:lnTo>
                <a:lnTo>
                  <a:pt x="26100" y="55620"/>
                </a:lnTo>
                <a:lnTo>
                  <a:pt x="26090" y="55630"/>
                </a:lnTo>
                <a:lnTo>
                  <a:pt x="26070" y="55630"/>
                </a:lnTo>
                <a:lnTo>
                  <a:pt x="26040" y="55650"/>
                </a:lnTo>
                <a:lnTo>
                  <a:pt x="26020" y="55670"/>
                </a:lnTo>
                <a:lnTo>
                  <a:pt x="26020" y="55660"/>
                </a:lnTo>
                <a:lnTo>
                  <a:pt x="26010" y="55660"/>
                </a:lnTo>
                <a:lnTo>
                  <a:pt x="26000" y="55660"/>
                </a:lnTo>
                <a:lnTo>
                  <a:pt x="25990" y="55660"/>
                </a:lnTo>
                <a:lnTo>
                  <a:pt x="25980" y="55660"/>
                </a:lnTo>
                <a:lnTo>
                  <a:pt x="25990" y="55670"/>
                </a:lnTo>
                <a:lnTo>
                  <a:pt x="25950" y="55670"/>
                </a:lnTo>
                <a:lnTo>
                  <a:pt x="26000" y="55720"/>
                </a:lnTo>
                <a:lnTo>
                  <a:pt x="25900" y="55820"/>
                </a:lnTo>
                <a:lnTo>
                  <a:pt x="25880" y="55840"/>
                </a:lnTo>
                <a:lnTo>
                  <a:pt x="25870" y="55870"/>
                </a:lnTo>
                <a:lnTo>
                  <a:pt x="25860" y="55880"/>
                </a:lnTo>
                <a:lnTo>
                  <a:pt x="25840" y="55890"/>
                </a:lnTo>
                <a:lnTo>
                  <a:pt x="25800" y="55900"/>
                </a:lnTo>
                <a:lnTo>
                  <a:pt x="25790" y="55910"/>
                </a:lnTo>
                <a:lnTo>
                  <a:pt x="25780" y="55920"/>
                </a:lnTo>
                <a:lnTo>
                  <a:pt x="25760" y="55960"/>
                </a:lnTo>
                <a:lnTo>
                  <a:pt x="25760" y="55970"/>
                </a:lnTo>
                <a:lnTo>
                  <a:pt x="25760" y="55980"/>
                </a:lnTo>
                <a:lnTo>
                  <a:pt x="25770" y="55990"/>
                </a:lnTo>
                <a:lnTo>
                  <a:pt x="25770" y="56000"/>
                </a:lnTo>
                <a:lnTo>
                  <a:pt x="25780" y="56000"/>
                </a:lnTo>
                <a:lnTo>
                  <a:pt x="25780" y="56010"/>
                </a:lnTo>
                <a:lnTo>
                  <a:pt x="25780" y="56020"/>
                </a:lnTo>
                <a:lnTo>
                  <a:pt x="25790" y="56020"/>
                </a:lnTo>
                <a:lnTo>
                  <a:pt x="25800" y="56030"/>
                </a:lnTo>
                <a:lnTo>
                  <a:pt x="25810" y="56030"/>
                </a:lnTo>
                <a:lnTo>
                  <a:pt x="25840" y="56030"/>
                </a:lnTo>
                <a:lnTo>
                  <a:pt x="25850" y="56040"/>
                </a:lnTo>
                <a:lnTo>
                  <a:pt x="25850" y="56050"/>
                </a:lnTo>
                <a:lnTo>
                  <a:pt x="25850" y="56070"/>
                </a:lnTo>
                <a:lnTo>
                  <a:pt x="25850" y="56120"/>
                </a:lnTo>
                <a:lnTo>
                  <a:pt x="25850" y="56140"/>
                </a:lnTo>
                <a:lnTo>
                  <a:pt x="25860" y="56150"/>
                </a:lnTo>
                <a:lnTo>
                  <a:pt x="25920" y="56170"/>
                </a:lnTo>
                <a:lnTo>
                  <a:pt x="25930" y="56170"/>
                </a:lnTo>
                <a:lnTo>
                  <a:pt x="25930" y="56180"/>
                </a:lnTo>
                <a:lnTo>
                  <a:pt x="25940" y="56200"/>
                </a:lnTo>
                <a:lnTo>
                  <a:pt x="25940" y="56240"/>
                </a:lnTo>
                <a:lnTo>
                  <a:pt x="25940" y="56260"/>
                </a:lnTo>
                <a:lnTo>
                  <a:pt x="25950" y="56280"/>
                </a:lnTo>
                <a:lnTo>
                  <a:pt x="25990" y="56330"/>
                </a:lnTo>
                <a:lnTo>
                  <a:pt x="25970" y="56350"/>
                </a:lnTo>
                <a:lnTo>
                  <a:pt x="25950" y="56370"/>
                </a:lnTo>
                <a:lnTo>
                  <a:pt x="25930" y="56380"/>
                </a:lnTo>
                <a:lnTo>
                  <a:pt x="25900" y="56410"/>
                </a:lnTo>
                <a:lnTo>
                  <a:pt x="25900" y="56420"/>
                </a:lnTo>
                <a:lnTo>
                  <a:pt x="25890" y="56420"/>
                </a:lnTo>
                <a:lnTo>
                  <a:pt x="25880" y="56430"/>
                </a:lnTo>
                <a:lnTo>
                  <a:pt x="25850" y="56440"/>
                </a:lnTo>
                <a:lnTo>
                  <a:pt x="25840" y="56440"/>
                </a:lnTo>
                <a:lnTo>
                  <a:pt x="25840" y="56450"/>
                </a:lnTo>
                <a:lnTo>
                  <a:pt x="25830" y="56450"/>
                </a:lnTo>
                <a:lnTo>
                  <a:pt x="25820" y="56460"/>
                </a:lnTo>
                <a:lnTo>
                  <a:pt x="25790" y="56500"/>
                </a:lnTo>
                <a:lnTo>
                  <a:pt x="25780" y="56510"/>
                </a:lnTo>
                <a:lnTo>
                  <a:pt x="25770" y="56510"/>
                </a:lnTo>
                <a:lnTo>
                  <a:pt x="25760" y="56510"/>
                </a:lnTo>
                <a:lnTo>
                  <a:pt x="25750" y="56510"/>
                </a:lnTo>
                <a:lnTo>
                  <a:pt x="25720" y="56510"/>
                </a:lnTo>
                <a:lnTo>
                  <a:pt x="25690" y="56500"/>
                </a:lnTo>
                <a:lnTo>
                  <a:pt x="25680" y="56500"/>
                </a:lnTo>
                <a:lnTo>
                  <a:pt x="25670" y="56500"/>
                </a:lnTo>
                <a:lnTo>
                  <a:pt x="25660" y="56510"/>
                </a:lnTo>
                <a:lnTo>
                  <a:pt x="25650" y="56520"/>
                </a:lnTo>
                <a:lnTo>
                  <a:pt x="25610" y="56540"/>
                </a:lnTo>
                <a:lnTo>
                  <a:pt x="25560" y="56580"/>
                </a:lnTo>
                <a:lnTo>
                  <a:pt x="25470" y="56670"/>
                </a:lnTo>
                <a:lnTo>
                  <a:pt x="25450" y="56670"/>
                </a:lnTo>
                <a:lnTo>
                  <a:pt x="25420" y="56670"/>
                </a:lnTo>
                <a:lnTo>
                  <a:pt x="25390" y="56680"/>
                </a:lnTo>
                <a:lnTo>
                  <a:pt x="25360" y="56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