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Chechnya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hechny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5980" y="65320"/>
                </a:moveTo>
                <a:lnTo>
                  <a:pt x="15970" y="65310"/>
                </a:lnTo>
                <a:lnTo>
                  <a:pt x="16040" y="65240"/>
                </a:lnTo>
                <a:lnTo>
                  <a:pt x="16040" y="65230"/>
                </a:lnTo>
                <a:lnTo>
                  <a:pt x="16040" y="65220"/>
                </a:lnTo>
                <a:lnTo>
                  <a:pt x="16040" y="65210"/>
                </a:lnTo>
                <a:lnTo>
                  <a:pt x="16020" y="65200"/>
                </a:lnTo>
                <a:lnTo>
                  <a:pt x="16020" y="65190"/>
                </a:lnTo>
                <a:lnTo>
                  <a:pt x="16030" y="65160"/>
                </a:lnTo>
                <a:lnTo>
                  <a:pt x="16030" y="65110"/>
                </a:lnTo>
                <a:lnTo>
                  <a:pt x="16030" y="65100"/>
                </a:lnTo>
                <a:lnTo>
                  <a:pt x="16030" y="65090"/>
                </a:lnTo>
                <a:lnTo>
                  <a:pt x="16020" y="65090"/>
                </a:lnTo>
                <a:lnTo>
                  <a:pt x="16020" y="65080"/>
                </a:lnTo>
                <a:lnTo>
                  <a:pt x="16010" y="65080"/>
                </a:lnTo>
                <a:lnTo>
                  <a:pt x="16010" y="65070"/>
                </a:lnTo>
                <a:lnTo>
                  <a:pt x="16020" y="65060"/>
                </a:lnTo>
                <a:lnTo>
                  <a:pt x="16020" y="65050"/>
                </a:lnTo>
                <a:lnTo>
                  <a:pt x="16020" y="65040"/>
                </a:lnTo>
                <a:lnTo>
                  <a:pt x="16010" y="65020"/>
                </a:lnTo>
                <a:lnTo>
                  <a:pt x="16010" y="65010"/>
                </a:lnTo>
                <a:lnTo>
                  <a:pt x="16020" y="65000"/>
                </a:lnTo>
                <a:lnTo>
                  <a:pt x="16030" y="64970"/>
                </a:lnTo>
                <a:lnTo>
                  <a:pt x="16030" y="64960"/>
                </a:lnTo>
                <a:lnTo>
                  <a:pt x="16040" y="64950"/>
                </a:lnTo>
                <a:lnTo>
                  <a:pt x="16030" y="64940"/>
                </a:lnTo>
                <a:lnTo>
                  <a:pt x="16030" y="64930"/>
                </a:lnTo>
                <a:lnTo>
                  <a:pt x="16020" y="64910"/>
                </a:lnTo>
                <a:lnTo>
                  <a:pt x="16020" y="64900"/>
                </a:lnTo>
                <a:lnTo>
                  <a:pt x="16010" y="64890"/>
                </a:lnTo>
                <a:lnTo>
                  <a:pt x="16010" y="64880"/>
                </a:lnTo>
                <a:lnTo>
                  <a:pt x="16000" y="64880"/>
                </a:lnTo>
                <a:lnTo>
                  <a:pt x="16000" y="64870"/>
                </a:lnTo>
                <a:lnTo>
                  <a:pt x="16000" y="64850"/>
                </a:lnTo>
                <a:lnTo>
                  <a:pt x="15990" y="64780"/>
                </a:lnTo>
                <a:lnTo>
                  <a:pt x="15990" y="64760"/>
                </a:lnTo>
                <a:lnTo>
                  <a:pt x="15980" y="64750"/>
                </a:lnTo>
                <a:lnTo>
                  <a:pt x="15980" y="64730"/>
                </a:lnTo>
                <a:lnTo>
                  <a:pt x="15970" y="64680"/>
                </a:lnTo>
                <a:lnTo>
                  <a:pt x="15970" y="64670"/>
                </a:lnTo>
                <a:lnTo>
                  <a:pt x="15970" y="64660"/>
                </a:lnTo>
                <a:lnTo>
                  <a:pt x="15960" y="64630"/>
                </a:lnTo>
                <a:lnTo>
                  <a:pt x="15900" y="64590"/>
                </a:lnTo>
                <a:lnTo>
                  <a:pt x="15870" y="64580"/>
                </a:lnTo>
                <a:lnTo>
                  <a:pt x="15850" y="64580"/>
                </a:lnTo>
                <a:lnTo>
                  <a:pt x="15840" y="64570"/>
                </a:lnTo>
                <a:lnTo>
                  <a:pt x="15830" y="64560"/>
                </a:lnTo>
                <a:lnTo>
                  <a:pt x="15830" y="64490"/>
                </a:lnTo>
                <a:lnTo>
                  <a:pt x="15860" y="64500"/>
                </a:lnTo>
                <a:lnTo>
                  <a:pt x="15890" y="64490"/>
                </a:lnTo>
                <a:lnTo>
                  <a:pt x="15910" y="64480"/>
                </a:lnTo>
                <a:lnTo>
                  <a:pt x="15920" y="64470"/>
                </a:lnTo>
                <a:lnTo>
                  <a:pt x="15930" y="64450"/>
                </a:lnTo>
                <a:lnTo>
                  <a:pt x="15930" y="64440"/>
                </a:lnTo>
                <a:lnTo>
                  <a:pt x="15930" y="64410"/>
                </a:lnTo>
                <a:lnTo>
                  <a:pt x="15940" y="64400"/>
                </a:lnTo>
                <a:lnTo>
                  <a:pt x="15960" y="64400"/>
                </a:lnTo>
                <a:lnTo>
                  <a:pt x="15970" y="64390"/>
                </a:lnTo>
                <a:lnTo>
                  <a:pt x="15980" y="64390"/>
                </a:lnTo>
                <a:lnTo>
                  <a:pt x="15980" y="64380"/>
                </a:lnTo>
                <a:lnTo>
                  <a:pt x="15980" y="64300"/>
                </a:lnTo>
                <a:lnTo>
                  <a:pt x="15970" y="64300"/>
                </a:lnTo>
                <a:lnTo>
                  <a:pt x="15970" y="64290"/>
                </a:lnTo>
                <a:lnTo>
                  <a:pt x="15960" y="64270"/>
                </a:lnTo>
                <a:lnTo>
                  <a:pt x="15970" y="64260"/>
                </a:lnTo>
                <a:lnTo>
                  <a:pt x="15970" y="64250"/>
                </a:lnTo>
                <a:lnTo>
                  <a:pt x="15970" y="64240"/>
                </a:lnTo>
                <a:lnTo>
                  <a:pt x="15980" y="64240"/>
                </a:lnTo>
                <a:lnTo>
                  <a:pt x="16050" y="64240"/>
                </a:lnTo>
                <a:lnTo>
                  <a:pt x="16060" y="64240"/>
                </a:lnTo>
                <a:lnTo>
                  <a:pt x="16060" y="64250"/>
                </a:lnTo>
                <a:lnTo>
                  <a:pt x="16060" y="64270"/>
                </a:lnTo>
                <a:lnTo>
                  <a:pt x="16060" y="64280"/>
                </a:lnTo>
                <a:lnTo>
                  <a:pt x="16060" y="64290"/>
                </a:lnTo>
                <a:lnTo>
                  <a:pt x="16060" y="64300"/>
                </a:lnTo>
                <a:lnTo>
                  <a:pt x="16070" y="64300"/>
                </a:lnTo>
                <a:lnTo>
                  <a:pt x="16080" y="64300"/>
                </a:lnTo>
                <a:lnTo>
                  <a:pt x="16200" y="64300"/>
                </a:lnTo>
                <a:lnTo>
                  <a:pt x="16210" y="64300"/>
                </a:lnTo>
                <a:lnTo>
                  <a:pt x="16210" y="64290"/>
                </a:lnTo>
                <a:lnTo>
                  <a:pt x="16210" y="64270"/>
                </a:lnTo>
                <a:lnTo>
                  <a:pt x="16210" y="64220"/>
                </a:lnTo>
                <a:lnTo>
                  <a:pt x="16210" y="64210"/>
                </a:lnTo>
                <a:lnTo>
                  <a:pt x="16210" y="64200"/>
                </a:lnTo>
                <a:lnTo>
                  <a:pt x="16220" y="64200"/>
                </a:lnTo>
                <a:lnTo>
                  <a:pt x="16250" y="64180"/>
                </a:lnTo>
                <a:lnTo>
                  <a:pt x="16270" y="64200"/>
                </a:lnTo>
                <a:lnTo>
                  <a:pt x="16290" y="64200"/>
                </a:lnTo>
                <a:lnTo>
                  <a:pt x="16350" y="64210"/>
                </a:lnTo>
                <a:lnTo>
                  <a:pt x="16360" y="64220"/>
                </a:lnTo>
                <a:lnTo>
                  <a:pt x="16370" y="64230"/>
                </a:lnTo>
                <a:lnTo>
                  <a:pt x="16380" y="64230"/>
                </a:lnTo>
                <a:lnTo>
                  <a:pt x="16390" y="64240"/>
                </a:lnTo>
                <a:lnTo>
                  <a:pt x="16410" y="64230"/>
                </a:lnTo>
                <a:lnTo>
                  <a:pt x="16420" y="64230"/>
                </a:lnTo>
                <a:lnTo>
                  <a:pt x="16430" y="64220"/>
                </a:lnTo>
                <a:lnTo>
                  <a:pt x="16430" y="64210"/>
                </a:lnTo>
                <a:lnTo>
                  <a:pt x="16440" y="64210"/>
                </a:lnTo>
                <a:lnTo>
                  <a:pt x="16450" y="64210"/>
                </a:lnTo>
                <a:lnTo>
                  <a:pt x="16480" y="64220"/>
                </a:lnTo>
                <a:lnTo>
                  <a:pt x="16510" y="64230"/>
                </a:lnTo>
                <a:lnTo>
                  <a:pt x="16590" y="64250"/>
                </a:lnTo>
                <a:lnTo>
                  <a:pt x="16590" y="64260"/>
                </a:lnTo>
                <a:lnTo>
                  <a:pt x="16590" y="64270"/>
                </a:lnTo>
                <a:lnTo>
                  <a:pt x="16590" y="64280"/>
                </a:lnTo>
                <a:lnTo>
                  <a:pt x="16580" y="64280"/>
                </a:lnTo>
                <a:lnTo>
                  <a:pt x="16580" y="64290"/>
                </a:lnTo>
                <a:lnTo>
                  <a:pt x="16570" y="64290"/>
                </a:lnTo>
                <a:lnTo>
                  <a:pt x="16570" y="64300"/>
                </a:lnTo>
                <a:lnTo>
                  <a:pt x="16580" y="64340"/>
                </a:lnTo>
                <a:lnTo>
                  <a:pt x="16580" y="64350"/>
                </a:lnTo>
                <a:lnTo>
                  <a:pt x="16590" y="64350"/>
                </a:lnTo>
                <a:lnTo>
                  <a:pt x="16600" y="64350"/>
                </a:lnTo>
                <a:lnTo>
                  <a:pt x="16610" y="64340"/>
                </a:lnTo>
                <a:lnTo>
                  <a:pt x="16610" y="64330"/>
                </a:lnTo>
                <a:lnTo>
                  <a:pt x="16610" y="64320"/>
                </a:lnTo>
                <a:lnTo>
                  <a:pt x="16620" y="64320"/>
                </a:lnTo>
                <a:lnTo>
                  <a:pt x="16630" y="64320"/>
                </a:lnTo>
                <a:lnTo>
                  <a:pt x="16680" y="64330"/>
                </a:lnTo>
                <a:lnTo>
                  <a:pt x="16690" y="64320"/>
                </a:lnTo>
                <a:lnTo>
                  <a:pt x="16700" y="64310"/>
                </a:lnTo>
                <a:lnTo>
                  <a:pt x="16710" y="64290"/>
                </a:lnTo>
                <a:lnTo>
                  <a:pt x="16710" y="64280"/>
                </a:lnTo>
                <a:lnTo>
                  <a:pt x="16710" y="64270"/>
                </a:lnTo>
                <a:lnTo>
                  <a:pt x="16710" y="64250"/>
                </a:lnTo>
                <a:lnTo>
                  <a:pt x="16720" y="64240"/>
                </a:lnTo>
                <a:lnTo>
                  <a:pt x="16750" y="64230"/>
                </a:lnTo>
                <a:lnTo>
                  <a:pt x="16770" y="64220"/>
                </a:lnTo>
                <a:lnTo>
                  <a:pt x="16770" y="64210"/>
                </a:lnTo>
                <a:lnTo>
                  <a:pt x="16770" y="64200"/>
                </a:lnTo>
                <a:lnTo>
                  <a:pt x="16780" y="64200"/>
                </a:lnTo>
                <a:lnTo>
                  <a:pt x="16820" y="64200"/>
                </a:lnTo>
                <a:lnTo>
                  <a:pt x="16830" y="64200"/>
                </a:lnTo>
                <a:lnTo>
                  <a:pt x="16840" y="64220"/>
                </a:lnTo>
                <a:lnTo>
                  <a:pt x="16850" y="64230"/>
                </a:lnTo>
                <a:lnTo>
                  <a:pt x="16850" y="64240"/>
                </a:lnTo>
                <a:lnTo>
                  <a:pt x="16840" y="64280"/>
                </a:lnTo>
                <a:lnTo>
                  <a:pt x="16840" y="64290"/>
                </a:lnTo>
                <a:lnTo>
                  <a:pt x="16840" y="64300"/>
                </a:lnTo>
                <a:lnTo>
                  <a:pt x="16850" y="64300"/>
                </a:lnTo>
                <a:lnTo>
                  <a:pt x="16880" y="64310"/>
                </a:lnTo>
                <a:lnTo>
                  <a:pt x="16890" y="64310"/>
                </a:lnTo>
                <a:lnTo>
                  <a:pt x="16900" y="64310"/>
                </a:lnTo>
                <a:lnTo>
                  <a:pt x="16910" y="64300"/>
                </a:lnTo>
                <a:lnTo>
                  <a:pt x="16920" y="64310"/>
                </a:lnTo>
                <a:lnTo>
                  <a:pt x="16940" y="64320"/>
                </a:lnTo>
                <a:lnTo>
                  <a:pt x="16940" y="64330"/>
                </a:lnTo>
                <a:lnTo>
                  <a:pt x="16940" y="64340"/>
                </a:lnTo>
                <a:lnTo>
                  <a:pt x="16950" y="64350"/>
                </a:lnTo>
                <a:lnTo>
                  <a:pt x="16980" y="64350"/>
                </a:lnTo>
                <a:lnTo>
                  <a:pt x="16980" y="64360"/>
                </a:lnTo>
                <a:lnTo>
                  <a:pt x="16980" y="64370"/>
                </a:lnTo>
                <a:lnTo>
                  <a:pt x="16970" y="64380"/>
                </a:lnTo>
                <a:lnTo>
                  <a:pt x="16950" y="64390"/>
                </a:lnTo>
                <a:lnTo>
                  <a:pt x="16930" y="64390"/>
                </a:lnTo>
                <a:lnTo>
                  <a:pt x="16920" y="64390"/>
                </a:lnTo>
                <a:lnTo>
                  <a:pt x="16910" y="64410"/>
                </a:lnTo>
                <a:lnTo>
                  <a:pt x="16890" y="64450"/>
                </a:lnTo>
                <a:lnTo>
                  <a:pt x="16880" y="64460"/>
                </a:lnTo>
                <a:lnTo>
                  <a:pt x="16870" y="64470"/>
                </a:lnTo>
                <a:lnTo>
                  <a:pt x="16860" y="64470"/>
                </a:lnTo>
                <a:lnTo>
                  <a:pt x="16860" y="64480"/>
                </a:lnTo>
                <a:lnTo>
                  <a:pt x="16840" y="64540"/>
                </a:lnTo>
                <a:lnTo>
                  <a:pt x="16830" y="64550"/>
                </a:lnTo>
                <a:lnTo>
                  <a:pt x="16840" y="64560"/>
                </a:lnTo>
                <a:lnTo>
                  <a:pt x="16840" y="64580"/>
                </a:lnTo>
                <a:lnTo>
                  <a:pt x="16830" y="64590"/>
                </a:lnTo>
                <a:lnTo>
                  <a:pt x="16810" y="64630"/>
                </a:lnTo>
                <a:lnTo>
                  <a:pt x="16810" y="64650"/>
                </a:lnTo>
                <a:lnTo>
                  <a:pt x="16800" y="64650"/>
                </a:lnTo>
                <a:lnTo>
                  <a:pt x="16770" y="64670"/>
                </a:lnTo>
                <a:lnTo>
                  <a:pt x="16770" y="64680"/>
                </a:lnTo>
                <a:lnTo>
                  <a:pt x="16760" y="64690"/>
                </a:lnTo>
                <a:lnTo>
                  <a:pt x="16760" y="64700"/>
                </a:lnTo>
                <a:lnTo>
                  <a:pt x="16770" y="64710"/>
                </a:lnTo>
                <a:lnTo>
                  <a:pt x="16770" y="64720"/>
                </a:lnTo>
                <a:lnTo>
                  <a:pt x="16780" y="64720"/>
                </a:lnTo>
                <a:lnTo>
                  <a:pt x="16790" y="64720"/>
                </a:lnTo>
                <a:lnTo>
                  <a:pt x="16790" y="64730"/>
                </a:lnTo>
                <a:lnTo>
                  <a:pt x="16790" y="64740"/>
                </a:lnTo>
                <a:lnTo>
                  <a:pt x="16780" y="64750"/>
                </a:lnTo>
                <a:lnTo>
                  <a:pt x="16790" y="64760"/>
                </a:lnTo>
                <a:lnTo>
                  <a:pt x="16810" y="64770"/>
                </a:lnTo>
                <a:lnTo>
                  <a:pt x="16810" y="64780"/>
                </a:lnTo>
                <a:lnTo>
                  <a:pt x="16820" y="64790"/>
                </a:lnTo>
                <a:lnTo>
                  <a:pt x="16830" y="64800"/>
                </a:lnTo>
                <a:lnTo>
                  <a:pt x="16830" y="64810"/>
                </a:lnTo>
                <a:lnTo>
                  <a:pt x="16820" y="64830"/>
                </a:lnTo>
                <a:lnTo>
                  <a:pt x="16810" y="64870"/>
                </a:lnTo>
                <a:lnTo>
                  <a:pt x="16830" y="64880"/>
                </a:lnTo>
                <a:lnTo>
                  <a:pt x="16840" y="64890"/>
                </a:lnTo>
                <a:lnTo>
                  <a:pt x="16840" y="64900"/>
                </a:lnTo>
                <a:lnTo>
                  <a:pt x="16840" y="64910"/>
                </a:lnTo>
                <a:lnTo>
                  <a:pt x="16840" y="64920"/>
                </a:lnTo>
                <a:lnTo>
                  <a:pt x="16830" y="64930"/>
                </a:lnTo>
                <a:lnTo>
                  <a:pt x="16820" y="64930"/>
                </a:lnTo>
                <a:lnTo>
                  <a:pt x="16810" y="64940"/>
                </a:lnTo>
                <a:lnTo>
                  <a:pt x="16810" y="64950"/>
                </a:lnTo>
                <a:lnTo>
                  <a:pt x="16810" y="64960"/>
                </a:lnTo>
                <a:lnTo>
                  <a:pt x="16810" y="64970"/>
                </a:lnTo>
                <a:lnTo>
                  <a:pt x="16820" y="64980"/>
                </a:lnTo>
                <a:lnTo>
                  <a:pt x="16830" y="65000"/>
                </a:lnTo>
                <a:lnTo>
                  <a:pt x="16850" y="65000"/>
                </a:lnTo>
                <a:lnTo>
                  <a:pt x="16880" y="64980"/>
                </a:lnTo>
                <a:lnTo>
                  <a:pt x="16890" y="64990"/>
                </a:lnTo>
                <a:lnTo>
                  <a:pt x="16890" y="65000"/>
                </a:lnTo>
                <a:lnTo>
                  <a:pt x="16900" y="65000"/>
                </a:lnTo>
                <a:lnTo>
                  <a:pt x="16900" y="65010"/>
                </a:lnTo>
                <a:lnTo>
                  <a:pt x="16890" y="65020"/>
                </a:lnTo>
                <a:lnTo>
                  <a:pt x="16890" y="65030"/>
                </a:lnTo>
                <a:lnTo>
                  <a:pt x="16880" y="65030"/>
                </a:lnTo>
                <a:lnTo>
                  <a:pt x="16870" y="65040"/>
                </a:lnTo>
                <a:lnTo>
                  <a:pt x="16870" y="65050"/>
                </a:lnTo>
                <a:lnTo>
                  <a:pt x="16860" y="65050"/>
                </a:lnTo>
                <a:lnTo>
                  <a:pt x="16860" y="65060"/>
                </a:lnTo>
                <a:lnTo>
                  <a:pt x="16870" y="65070"/>
                </a:lnTo>
                <a:lnTo>
                  <a:pt x="16870" y="65080"/>
                </a:lnTo>
                <a:lnTo>
                  <a:pt x="16890" y="65090"/>
                </a:lnTo>
                <a:lnTo>
                  <a:pt x="16890" y="65100"/>
                </a:lnTo>
                <a:lnTo>
                  <a:pt x="16900" y="65110"/>
                </a:lnTo>
                <a:lnTo>
                  <a:pt x="16890" y="65110"/>
                </a:lnTo>
                <a:lnTo>
                  <a:pt x="16890" y="65120"/>
                </a:lnTo>
                <a:lnTo>
                  <a:pt x="16870" y="65130"/>
                </a:lnTo>
                <a:lnTo>
                  <a:pt x="16860" y="65130"/>
                </a:lnTo>
                <a:lnTo>
                  <a:pt x="16850" y="65150"/>
                </a:lnTo>
                <a:lnTo>
                  <a:pt x="16830" y="65160"/>
                </a:lnTo>
                <a:lnTo>
                  <a:pt x="16820" y="65170"/>
                </a:lnTo>
                <a:lnTo>
                  <a:pt x="16800" y="65170"/>
                </a:lnTo>
                <a:lnTo>
                  <a:pt x="16780" y="65160"/>
                </a:lnTo>
                <a:lnTo>
                  <a:pt x="16780" y="65150"/>
                </a:lnTo>
                <a:lnTo>
                  <a:pt x="16770" y="65140"/>
                </a:lnTo>
                <a:lnTo>
                  <a:pt x="16760" y="65150"/>
                </a:lnTo>
                <a:lnTo>
                  <a:pt x="16760" y="65160"/>
                </a:lnTo>
                <a:lnTo>
                  <a:pt x="16750" y="65170"/>
                </a:lnTo>
                <a:lnTo>
                  <a:pt x="16740" y="65170"/>
                </a:lnTo>
                <a:lnTo>
                  <a:pt x="16720" y="65170"/>
                </a:lnTo>
                <a:lnTo>
                  <a:pt x="16710" y="65170"/>
                </a:lnTo>
                <a:lnTo>
                  <a:pt x="16710" y="65160"/>
                </a:lnTo>
                <a:lnTo>
                  <a:pt x="16700" y="65150"/>
                </a:lnTo>
                <a:lnTo>
                  <a:pt x="16700" y="65140"/>
                </a:lnTo>
                <a:lnTo>
                  <a:pt x="16690" y="65140"/>
                </a:lnTo>
                <a:lnTo>
                  <a:pt x="16680" y="65140"/>
                </a:lnTo>
                <a:lnTo>
                  <a:pt x="16670" y="65150"/>
                </a:lnTo>
                <a:lnTo>
                  <a:pt x="16660" y="65170"/>
                </a:lnTo>
                <a:lnTo>
                  <a:pt x="16640" y="65190"/>
                </a:lnTo>
                <a:lnTo>
                  <a:pt x="16630" y="65190"/>
                </a:lnTo>
                <a:lnTo>
                  <a:pt x="16630" y="65200"/>
                </a:lnTo>
                <a:lnTo>
                  <a:pt x="16630" y="65210"/>
                </a:lnTo>
                <a:lnTo>
                  <a:pt x="16640" y="65210"/>
                </a:lnTo>
                <a:lnTo>
                  <a:pt x="16640" y="65220"/>
                </a:lnTo>
                <a:lnTo>
                  <a:pt x="16640" y="65230"/>
                </a:lnTo>
                <a:lnTo>
                  <a:pt x="16650" y="65230"/>
                </a:lnTo>
                <a:lnTo>
                  <a:pt x="16660" y="65240"/>
                </a:lnTo>
                <a:lnTo>
                  <a:pt x="16660" y="65250"/>
                </a:lnTo>
                <a:lnTo>
                  <a:pt x="16670" y="65260"/>
                </a:lnTo>
                <a:lnTo>
                  <a:pt x="16670" y="65270"/>
                </a:lnTo>
                <a:lnTo>
                  <a:pt x="16670" y="65280"/>
                </a:lnTo>
                <a:lnTo>
                  <a:pt x="16670" y="65290"/>
                </a:lnTo>
                <a:lnTo>
                  <a:pt x="16660" y="65290"/>
                </a:lnTo>
                <a:lnTo>
                  <a:pt x="16660" y="65300"/>
                </a:lnTo>
                <a:lnTo>
                  <a:pt x="16650" y="65300"/>
                </a:lnTo>
                <a:lnTo>
                  <a:pt x="16620" y="65300"/>
                </a:lnTo>
                <a:lnTo>
                  <a:pt x="16610" y="65310"/>
                </a:lnTo>
                <a:lnTo>
                  <a:pt x="16590" y="65330"/>
                </a:lnTo>
                <a:lnTo>
                  <a:pt x="16580" y="65330"/>
                </a:lnTo>
                <a:lnTo>
                  <a:pt x="16570" y="65360"/>
                </a:lnTo>
                <a:lnTo>
                  <a:pt x="16570" y="65390"/>
                </a:lnTo>
                <a:lnTo>
                  <a:pt x="16570" y="65400"/>
                </a:lnTo>
                <a:lnTo>
                  <a:pt x="16570" y="65410"/>
                </a:lnTo>
                <a:lnTo>
                  <a:pt x="16560" y="65410"/>
                </a:lnTo>
                <a:lnTo>
                  <a:pt x="16550" y="65410"/>
                </a:lnTo>
                <a:lnTo>
                  <a:pt x="16540" y="65390"/>
                </a:lnTo>
                <a:lnTo>
                  <a:pt x="16530" y="65390"/>
                </a:lnTo>
                <a:lnTo>
                  <a:pt x="16530" y="65400"/>
                </a:lnTo>
                <a:lnTo>
                  <a:pt x="16530" y="65410"/>
                </a:lnTo>
                <a:lnTo>
                  <a:pt x="16530" y="65420"/>
                </a:lnTo>
                <a:lnTo>
                  <a:pt x="16520" y="65420"/>
                </a:lnTo>
                <a:lnTo>
                  <a:pt x="16520" y="65430"/>
                </a:lnTo>
                <a:lnTo>
                  <a:pt x="16470" y="65470"/>
                </a:lnTo>
                <a:lnTo>
                  <a:pt x="16460" y="65490"/>
                </a:lnTo>
                <a:lnTo>
                  <a:pt x="16450" y="65490"/>
                </a:lnTo>
                <a:lnTo>
                  <a:pt x="16440" y="65500"/>
                </a:lnTo>
                <a:lnTo>
                  <a:pt x="16430" y="65500"/>
                </a:lnTo>
                <a:lnTo>
                  <a:pt x="16430" y="65510"/>
                </a:lnTo>
                <a:lnTo>
                  <a:pt x="16410" y="65510"/>
                </a:lnTo>
                <a:lnTo>
                  <a:pt x="16390" y="65510"/>
                </a:lnTo>
                <a:lnTo>
                  <a:pt x="16370" y="65480"/>
                </a:lnTo>
                <a:lnTo>
                  <a:pt x="16320" y="65460"/>
                </a:lnTo>
                <a:lnTo>
                  <a:pt x="16270" y="65450"/>
                </a:lnTo>
                <a:lnTo>
                  <a:pt x="16230" y="65450"/>
                </a:lnTo>
                <a:lnTo>
                  <a:pt x="16180" y="65470"/>
                </a:lnTo>
                <a:lnTo>
                  <a:pt x="16150" y="65470"/>
                </a:lnTo>
                <a:lnTo>
                  <a:pt x="16130" y="65460"/>
                </a:lnTo>
                <a:lnTo>
                  <a:pt x="16130" y="65450"/>
                </a:lnTo>
                <a:lnTo>
                  <a:pt x="16120" y="65440"/>
                </a:lnTo>
                <a:lnTo>
                  <a:pt x="16110" y="65430"/>
                </a:lnTo>
                <a:lnTo>
                  <a:pt x="16110" y="65410"/>
                </a:lnTo>
                <a:lnTo>
                  <a:pt x="16050" y="65340"/>
                </a:lnTo>
                <a:lnTo>
                  <a:pt x="16030" y="65320"/>
                </a:lnTo>
                <a:lnTo>
                  <a:pt x="16010" y="65310"/>
                </a:lnTo>
                <a:lnTo>
                  <a:pt x="15990" y="65320"/>
                </a:lnTo>
                <a:lnTo>
                  <a:pt x="1598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