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Buryat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Buryat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49770" y="56550"/>
                </a:moveTo>
                <a:lnTo>
                  <a:pt x="49770" y="56530"/>
                </a:lnTo>
                <a:lnTo>
                  <a:pt x="49780" y="56520"/>
                </a:lnTo>
                <a:lnTo>
                  <a:pt x="49770" y="56490"/>
                </a:lnTo>
                <a:lnTo>
                  <a:pt x="49770" y="56480"/>
                </a:lnTo>
                <a:lnTo>
                  <a:pt x="49760" y="56470"/>
                </a:lnTo>
                <a:lnTo>
                  <a:pt x="49750" y="56470"/>
                </a:lnTo>
                <a:lnTo>
                  <a:pt x="49740" y="56470"/>
                </a:lnTo>
                <a:lnTo>
                  <a:pt x="49720" y="56480"/>
                </a:lnTo>
                <a:lnTo>
                  <a:pt x="49710" y="56480"/>
                </a:lnTo>
                <a:lnTo>
                  <a:pt x="49700" y="56480"/>
                </a:lnTo>
                <a:lnTo>
                  <a:pt x="49690" y="56480"/>
                </a:lnTo>
                <a:lnTo>
                  <a:pt x="49690" y="56470"/>
                </a:lnTo>
                <a:lnTo>
                  <a:pt x="49690" y="56460"/>
                </a:lnTo>
                <a:lnTo>
                  <a:pt x="49690" y="56430"/>
                </a:lnTo>
                <a:lnTo>
                  <a:pt x="49690" y="56420"/>
                </a:lnTo>
                <a:lnTo>
                  <a:pt x="49690" y="56410"/>
                </a:lnTo>
                <a:lnTo>
                  <a:pt x="49690" y="56400"/>
                </a:lnTo>
                <a:lnTo>
                  <a:pt x="49680" y="56390"/>
                </a:lnTo>
                <a:lnTo>
                  <a:pt x="49670" y="56390"/>
                </a:lnTo>
                <a:lnTo>
                  <a:pt x="49660" y="56390"/>
                </a:lnTo>
                <a:lnTo>
                  <a:pt x="49650" y="56380"/>
                </a:lnTo>
                <a:lnTo>
                  <a:pt x="49640" y="56370"/>
                </a:lnTo>
                <a:lnTo>
                  <a:pt x="49630" y="56370"/>
                </a:lnTo>
                <a:lnTo>
                  <a:pt x="49620" y="56380"/>
                </a:lnTo>
                <a:lnTo>
                  <a:pt x="49610" y="56390"/>
                </a:lnTo>
                <a:lnTo>
                  <a:pt x="49610" y="56400"/>
                </a:lnTo>
                <a:lnTo>
                  <a:pt x="49600" y="56400"/>
                </a:lnTo>
                <a:lnTo>
                  <a:pt x="49600" y="56410"/>
                </a:lnTo>
                <a:lnTo>
                  <a:pt x="49590" y="56400"/>
                </a:lnTo>
                <a:lnTo>
                  <a:pt x="49580" y="56400"/>
                </a:lnTo>
                <a:lnTo>
                  <a:pt x="49580" y="56380"/>
                </a:lnTo>
                <a:lnTo>
                  <a:pt x="49590" y="56360"/>
                </a:lnTo>
                <a:lnTo>
                  <a:pt x="49600" y="56340"/>
                </a:lnTo>
                <a:lnTo>
                  <a:pt x="49600" y="56320"/>
                </a:lnTo>
                <a:lnTo>
                  <a:pt x="49610" y="56300"/>
                </a:lnTo>
                <a:lnTo>
                  <a:pt x="49610" y="56290"/>
                </a:lnTo>
                <a:lnTo>
                  <a:pt x="49580" y="56250"/>
                </a:lnTo>
                <a:lnTo>
                  <a:pt x="49580" y="56240"/>
                </a:lnTo>
                <a:lnTo>
                  <a:pt x="49590" y="56230"/>
                </a:lnTo>
                <a:lnTo>
                  <a:pt x="49600" y="56230"/>
                </a:lnTo>
                <a:lnTo>
                  <a:pt x="49630" y="56200"/>
                </a:lnTo>
                <a:lnTo>
                  <a:pt x="49640" y="56190"/>
                </a:lnTo>
                <a:lnTo>
                  <a:pt x="49630" y="56190"/>
                </a:lnTo>
                <a:lnTo>
                  <a:pt x="49630" y="56180"/>
                </a:lnTo>
                <a:lnTo>
                  <a:pt x="49630" y="56170"/>
                </a:lnTo>
                <a:lnTo>
                  <a:pt x="49630" y="56160"/>
                </a:lnTo>
                <a:lnTo>
                  <a:pt x="49640" y="56160"/>
                </a:lnTo>
                <a:lnTo>
                  <a:pt x="49640" y="56150"/>
                </a:lnTo>
                <a:lnTo>
                  <a:pt x="49650" y="56160"/>
                </a:lnTo>
                <a:lnTo>
                  <a:pt x="49660" y="56160"/>
                </a:lnTo>
                <a:lnTo>
                  <a:pt x="49680" y="56150"/>
                </a:lnTo>
                <a:lnTo>
                  <a:pt x="49690" y="56150"/>
                </a:lnTo>
                <a:lnTo>
                  <a:pt x="49700" y="56130"/>
                </a:lnTo>
                <a:lnTo>
                  <a:pt x="49700" y="56120"/>
                </a:lnTo>
                <a:lnTo>
                  <a:pt x="49700" y="56110"/>
                </a:lnTo>
                <a:lnTo>
                  <a:pt x="49690" y="56110"/>
                </a:lnTo>
                <a:lnTo>
                  <a:pt x="49680" y="56100"/>
                </a:lnTo>
                <a:lnTo>
                  <a:pt x="49680" y="56090"/>
                </a:lnTo>
                <a:lnTo>
                  <a:pt x="49680" y="56070"/>
                </a:lnTo>
                <a:lnTo>
                  <a:pt x="49680" y="56060"/>
                </a:lnTo>
                <a:lnTo>
                  <a:pt x="49680" y="56050"/>
                </a:lnTo>
                <a:lnTo>
                  <a:pt x="49690" y="56050"/>
                </a:lnTo>
                <a:lnTo>
                  <a:pt x="49690" y="56040"/>
                </a:lnTo>
                <a:lnTo>
                  <a:pt x="49710" y="56030"/>
                </a:lnTo>
                <a:lnTo>
                  <a:pt x="49720" y="56020"/>
                </a:lnTo>
                <a:lnTo>
                  <a:pt x="49730" y="56010"/>
                </a:lnTo>
                <a:lnTo>
                  <a:pt x="49730" y="56000"/>
                </a:lnTo>
                <a:lnTo>
                  <a:pt x="49740" y="56000"/>
                </a:lnTo>
                <a:lnTo>
                  <a:pt x="49740" y="56010"/>
                </a:lnTo>
                <a:lnTo>
                  <a:pt x="49750" y="56010"/>
                </a:lnTo>
                <a:lnTo>
                  <a:pt x="49760" y="56000"/>
                </a:lnTo>
                <a:lnTo>
                  <a:pt x="49770" y="55990"/>
                </a:lnTo>
                <a:lnTo>
                  <a:pt x="49770" y="55980"/>
                </a:lnTo>
                <a:lnTo>
                  <a:pt x="49770" y="55960"/>
                </a:lnTo>
                <a:lnTo>
                  <a:pt x="49770" y="55950"/>
                </a:lnTo>
                <a:lnTo>
                  <a:pt x="49770" y="55930"/>
                </a:lnTo>
                <a:lnTo>
                  <a:pt x="49770" y="55910"/>
                </a:lnTo>
                <a:lnTo>
                  <a:pt x="49760" y="55900"/>
                </a:lnTo>
                <a:lnTo>
                  <a:pt x="49770" y="55890"/>
                </a:lnTo>
                <a:lnTo>
                  <a:pt x="49770" y="55870"/>
                </a:lnTo>
                <a:lnTo>
                  <a:pt x="49770" y="55860"/>
                </a:lnTo>
                <a:lnTo>
                  <a:pt x="49770" y="55850"/>
                </a:lnTo>
                <a:lnTo>
                  <a:pt x="49760" y="55850"/>
                </a:lnTo>
                <a:lnTo>
                  <a:pt x="49750" y="55850"/>
                </a:lnTo>
                <a:lnTo>
                  <a:pt x="49730" y="55860"/>
                </a:lnTo>
                <a:lnTo>
                  <a:pt x="49720" y="55850"/>
                </a:lnTo>
                <a:lnTo>
                  <a:pt x="49720" y="55840"/>
                </a:lnTo>
                <a:lnTo>
                  <a:pt x="49720" y="55830"/>
                </a:lnTo>
                <a:lnTo>
                  <a:pt x="49720" y="55820"/>
                </a:lnTo>
                <a:lnTo>
                  <a:pt x="49720" y="55810"/>
                </a:lnTo>
                <a:lnTo>
                  <a:pt x="49720" y="55800"/>
                </a:lnTo>
                <a:lnTo>
                  <a:pt x="49760" y="55730"/>
                </a:lnTo>
                <a:lnTo>
                  <a:pt x="49770" y="55720"/>
                </a:lnTo>
                <a:lnTo>
                  <a:pt x="49780" y="55720"/>
                </a:lnTo>
                <a:lnTo>
                  <a:pt x="49790" y="55720"/>
                </a:lnTo>
                <a:lnTo>
                  <a:pt x="49800" y="55720"/>
                </a:lnTo>
                <a:lnTo>
                  <a:pt x="49810" y="55730"/>
                </a:lnTo>
                <a:lnTo>
                  <a:pt x="49810" y="55740"/>
                </a:lnTo>
                <a:lnTo>
                  <a:pt x="49820" y="55750"/>
                </a:lnTo>
                <a:lnTo>
                  <a:pt x="49830" y="55750"/>
                </a:lnTo>
                <a:lnTo>
                  <a:pt x="49840" y="55760"/>
                </a:lnTo>
                <a:lnTo>
                  <a:pt x="49860" y="55770"/>
                </a:lnTo>
                <a:lnTo>
                  <a:pt x="49900" y="55770"/>
                </a:lnTo>
                <a:lnTo>
                  <a:pt x="49910" y="55780"/>
                </a:lnTo>
                <a:lnTo>
                  <a:pt x="49930" y="55790"/>
                </a:lnTo>
                <a:lnTo>
                  <a:pt x="49930" y="55800"/>
                </a:lnTo>
                <a:lnTo>
                  <a:pt x="49940" y="55790"/>
                </a:lnTo>
                <a:lnTo>
                  <a:pt x="49950" y="55790"/>
                </a:lnTo>
                <a:lnTo>
                  <a:pt x="49950" y="55780"/>
                </a:lnTo>
                <a:lnTo>
                  <a:pt x="49940" y="55760"/>
                </a:lnTo>
                <a:lnTo>
                  <a:pt x="49940" y="55750"/>
                </a:lnTo>
                <a:lnTo>
                  <a:pt x="49940" y="55740"/>
                </a:lnTo>
                <a:lnTo>
                  <a:pt x="49950" y="55730"/>
                </a:lnTo>
                <a:lnTo>
                  <a:pt x="49960" y="55710"/>
                </a:lnTo>
                <a:lnTo>
                  <a:pt x="49960" y="55700"/>
                </a:lnTo>
                <a:lnTo>
                  <a:pt x="49970" y="55690"/>
                </a:lnTo>
                <a:lnTo>
                  <a:pt x="49970" y="55670"/>
                </a:lnTo>
                <a:lnTo>
                  <a:pt x="49970" y="55660"/>
                </a:lnTo>
                <a:lnTo>
                  <a:pt x="49990" y="55650"/>
                </a:lnTo>
                <a:lnTo>
                  <a:pt x="50010" y="55640"/>
                </a:lnTo>
                <a:lnTo>
                  <a:pt x="50020" y="55630"/>
                </a:lnTo>
                <a:lnTo>
                  <a:pt x="50030" y="55600"/>
                </a:lnTo>
                <a:lnTo>
                  <a:pt x="50040" y="55590"/>
                </a:lnTo>
                <a:lnTo>
                  <a:pt x="50040" y="55580"/>
                </a:lnTo>
                <a:lnTo>
                  <a:pt x="50030" y="55570"/>
                </a:lnTo>
                <a:lnTo>
                  <a:pt x="50030" y="55560"/>
                </a:lnTo>
                <a:lnTo>
                  <a:pt x="50030" y="55550"/>
                </a:lnTo>
                <a:lnTo>
                  <a:pt x="50040" y="55540"/>
                </a:lnTo>
                <a:lnTo>
                  <a:pt x="50040" y="55530"/>
                </a:lnTo>
                <a:lnTo>
                  <a:pt x="50050" y="55520"/>
                </a:lnTo>
                <a:lnTo>
                  <a:pt x="50080" y="55520"/>
                </a:lnTo>
                <a:lnTo>
                  <a:pt x="50140" y="55530"/>
                </a:lnTo>
                <a:lnTo>
                  <a:pt x="50150" y="55530"/>
                </a:lnTo>
                <a:lnTo>
                  <a:pt x="50200" y="55500"/>
                </a:lnTo>
                <a:lnTo>
                  <a:pt x="50210" y="55500"/>
                </a:lnTo>
                <a:lnTo>
                  <a:pt x="50220" y="55500"/>
                </a:lnTo>
                <a:lnTo>
                  <a:pt x="50240" y="55500"/>
                </a:lnTo>
                <a:lnTo>
                  <a:pt x="50250" y="55500"/>
                </a:lnTo>
                <a:lnTo>
                  <a:pt x="50250" y="55490"/>
                </a:lnTo>
                <a:lnTo>
                  <a:pt x="50270" y="55480"/>
                </a:lnTo>
                <a:lnTo>
                  <a:pt x="50300" y="55450"/>
                </a:lnTo>
                <a:lnTo>
                  <a:pt x="50310" y="55440"/>
                </a:lnTo>
                <a:lnTo>
                  <a:pt x="50360" y="55430"/>
                </a:lnTo>
                <a:lnTo>
                  <a:pt x="50360" y="55420"/>
                </a:lnTo>
                <a:lnTo>
                  <a:pt x="50350" y="55400"/>
                </a:lnTo>
                <a:lnTo>
                  <a:pt x="50340" y="55380"/>
                </a:lnTo>
                <a:lnTo>
                  <a:pt x="50340" y="55370"/>
                </a:lnTo>
                <a:lnTo>
                  <a:pt x="50350" y="55340"/>
                </a:lnTo>
                <a:lnTo>
                  <a:pt x="50350" y="55330"/>
                </a:lnTo>
                <a:lnTo>
                  <a:pt x="50360" y="55330"/>
                </a:lnTo>
                <a:lnTo>
                  <a:pt x="50420" y="55320"/>
                </a:lnTo>
                <a:lnTo>
                  <a:pt x="50430" y="55320"/>
                </a:lnTo>
                <a:lnTo>
                  <a:pt x="50470" y="55330"/>
                </a:lnTo>
                <a:lnTo>
                  <a:pt x="50490" y="55330"/>
                </a:lnTo>
                <a:lnTo>
                  <a:pt x="50500" y="55320"/>
                </a:lnTo>
                <a:lnTo>
                  <a:pt x="50520" y="55310"/>
                </a:lnTo>
                <a:lnTo>
                  <a:pt x="50530" y="55300"/>
                </a:lnTo>
                <a:lnTo>
                  <a:pt x="50540" y="55300"/>
                </a:lnTo>
                <a:lnTo>
                  <a:pt x="50540" y="55290"/>
                </a:lnTo>
                <a:lnTo>
                  <a:pt x="50550" y="55290"/>
                </a:lnTo>
                <a:lnTo>
                  <a:pt x="50550" y="55280"/>
                </a:lnTo>
                <a:lnTo>
                  <a:pt x="50550" y="55270"/>
                </a:lnTo>
                <a:lnTo>
                  <a:pt x="50550" y="55260"/>
                </a:lnTo>
                <a:lnTo>
                  <a:pt x="50560" y="55250"/>
                </a:lnTo>
                <a:lnTo>
                  <a:pt x="50570" y="55250"/>
                </a:lnTo>
                <a:lnTo>
                  <a:pt x="50590" y="55250"/>
                </a:lnTo>
                <a:lnTo>
                  <a:pt x="50600" y="55250"/>
                </a:lnTo>
                <a:lnTo>
                  <a:pt x="50610" y="55260"/>
                </a:lnTo>
                <a:lnTo>
                  <a:pt x="50610" y="55270"/>
                </a:lnTo>
                <a:lnTo>
                  <a:pt x="50610" y="55280"/>
                </a:lnTo>
                <a:lnTo>
                  <a:pt x="50610" y="55300"/>
                </a:lnTo>
                <a:lnTo>
                  <a:pt x="50620" y="55310"/>
                </a:lnTo>
                <a:lnTo>
                  <a:pt x="50620" y="55320"/>
                </a:lnTo>
                <a:lnTo>
                  <a:pt x="50630" y="55320"/>
                </a:lnTo>
                <a:lnTo>
                  <a:pt x="50630" y="55330"/>
                </a:lnTo>
                <a:lnTo>
                  <a:pt x="50640" y="55330"/>
                </a:lnTo>
                <a:lnTo>
                  <a:pt x="50640" y="55340"/>
                </a:lnTo>
                <a:lnTo>
                  <a:pt x="50640" y="55350"/>
                </a:lnTo>
                <a:lnTo>
                  <a:pt x="50650" y="55360"/>
                </a:lnTo>
                <a:lnTo>
                  <a:pt x="50670" y="55380"/>
                </a:lnTo>
                <a:lnTo>
                  <a:pt x="50690" y="55400"/>
                </a:lnTo>
                <a:lnTo>
                  <a:pt x="50690" y="55410"/>
                </a:lnTo>
                <a:lnTo>
                  <a:pt x="50690" y="55420"/>
                </a:lnTo>
                <a:lnTo>
                  <a:pt x="50690" y="55430"/>
                </a:lnTo>
                <a:lnTo>
                  <a:pt x="50700" y="55430"/>
                </a:lnTo>
                <a:lnTo>
                  <a:pt x="50690" y="55450"/>
                </a:lnTo>
                <a:lnTo>
                  <a:pt x="50660" y="55460"/>
                </a:lnTo>
                <a:lnTo>
                  <a:pt x="50660" y="55480"/>
                </a:lnTo>
                <a:lnTo>
                  <a:pt x="50670" y="55480"/>
                </a:lnTo>
                <a:lnTo>
                  <a:pt x="50660" y="55500"/>
                </a:lnTo>
                <a:lnTo>
                  <a:pt x="50670" y="55510"/>
                </a:lnTo>
                <a:lnTo>
                  <a:pt x="50680" y="55530"/>
                </a:lnTo>
                <a:lnTo>
                  <a:pt x="50680" y="55540"/>
                </a:lnTo>
                <a:lnTo>
                  <a:pt x="50700" y="55550"/>
                </a:lnTo>
                <a:lnTo>
                  <a:pt x="50700" y="55560"/>
                </a:lnTo>
                <a:lnTo>
                  <a:pt x="50710" y="55560"/>
                </a:lnTo>
                <a:lnTo>
                  <a:pt x="50730" y="55570"/>
                </a:lnTo>
                <a:lnTo>
                  <a:pt x="50730" y="55580"/>
                </a:lnTo>
                <a:lnTo>
                  <a:pt x="50740" y="55580"/>
                </a:lnTo>
                <a:lnTo>
                  <a:pt x="50740" y="55600"/>
                </a:lnTo>
                <a:lnTo>
                  <a:pt x="50750" y="55610"/>
                </a:lnTo>
                <a:lnTo>
                  <a:pt x="50770" y="55620"/>
                </a:lnTo>
                <a:lnTo>
                  <a:pt x="50780" y="55630"/>
                </a:lnTo>
                <a:lnTo>
                  <a:pt x="50810" y="55690"/>
                </a:lnTo>
                <a:lnTo>
                  <a:pt x="50820" y="55700"/>
                </a:lnTo>
                <a:lnTo>
                  <a:pt x="50830" y="55710"/>
                </a:lnTo>
                <a:lnTo>
                  <a:pt x="50860" y="55740"/>
                </a:lnTo>
                <a:lnTo>
                  <a:pt x="50890" y="55750"/>
                </a:lnTo>
                <a:lnTo>
                  <a:pt x="50900" y="55750"/>
                </a:lnTo>
                <a:lnTo>
                  <a:pt x="50950" y="55790"/>
                </a:lnTo>
                <a:lnTo>
                  <a:pt x="50960" y="55800"/>
                </a:lnTo>
                <a:lnTo>
                  <a:pt x="50960" y="55820"/>
                </a:lnTo>
                <a:lnTo>
                  <a:pt x="50970" y="55830"/>
                </a:lnTo>
                <a:lnTo>
                  <a:pt x="50970" y="55840"/>
                </a:lnTo>
                <a:lnTo>
                  <a:pt x="50970" y="55850"/>
                </a:lnTo>
                <a:lnTo>
                  <a:pt x="50980" y="55850"/>
                </a:lnTo>
                <a:lnTo>
                  <a:pt x="51000" y="55860"/>
                </a:lnTo>
                <a:lnTo>
                  <a:pt x="51070" y="55880"/>
                </a:lnTo>
                <a:lnTo>
                  <a:pt x="51080" y="55880"/>
                </a:lnTo>
                <a:lnTo>
                  <a:pt x="51120" y="55930"/>
                </a:lnTo>
                <a:lnTo>
                  <a:pt x="51140" y="55940"/>
                </a:lnTo>
                <a:lnTo>
                  <a:pt x="51200" y="55960"/>
                </a:lnTo>
                <a:lnTo>
                  <a:pt x="51210" y="55970"/>
                </a:lnTo>
                <a:lnTo>
                  <a:pt x="51220" y="55990"/>
                </a:lnTo>
                <a:lnTo>
                  <a:pt x="51240" y="55990"/>
                </a:lnTo>
                <a:lnTo>
                  <a:pt x="51250" y="56000"/>
                </a:lnTo>
                <a:lnTo>
                  <a:pt x="51260" y="56010"/>
                </a:lnTo>
                <a:lnTo>
                  <a:pt x="51320" y="56020"/>
                </a:lnTo>
                <a:lnTo>
                  <a:pt x="51340" y="56030"/>
                </a:lnTo>
                <a:lnTo>
                  <a:pt x="51350" y="56040"/>
                </a:lnTo>
                <a:lnTo>
                  <a:pt x="51360" y="56040"/>
                </a:lnTo>
                <a:lnTo>
                  <a:pt x="51360" y="56050"/>
                </a:lnTo>
                <a:lnTo>
                  <a:pt x="51360" y="56060"/>
                </a:lnTo>
                <a:lnTo>
                  <a:pt x="51360" y="56070"/>
                </a:lnTo>
                <a:lnTo>
                  <a:pt x="51360" y="56080"/>
                </a:lnTo>
                <a:lnTo>
                  <a:pt x="51360" y="56090"/>
                </a:lnTo>
                <a:lnTo>
                  <a:pt x="51370" y="56100"/>
                </a:lnTo>
                <a:lnTo>
                  <a:pt x="51380" y="56100"/>
                </a:lnTo>
                <a:lnTo>
                  <a:pt x="51400" y="56110"/>
                </a:lnTo>
                <a:lnTo>
                  <a:pt x="51400" y="56120"/>
                </a:lnTo>
                <a:lnTo>
                  <a:pt x="51470" y="56190"/>
                </a:lnTo>
                <a:lnTo>
                  <a:pt x="51490" y="56190"/>
                </a:lnTo>
                <a:lnTo>
                  <a:pt x="51490" y="56200"/>
                </a:lnTo>
                <a:lnTo>
                  <a:pt x="51500" y="56210"/>
                </a:lnTo>
                <a:lnTo>
                  <a:pt x="51500" y="56220"/>
                </a:lnTo>
                <a:lnTo>
                  <a:pt x="51490" y="56230"/>
                </a:lnTo>
                <a:lnTo>
                  <a:pt x="51490" y="56240"/>
                </a:lnTo>
                <a:lnTo>
                  <a:pt x="51480" y="56240"/>
                </a:lnTo>
                <a:lnTo>
                  <a:pt x="51480" y="56250"/>
                </a:lnTo>
                <a:lnTo>
                  <a:pt x="51490" y="56250"/>
                </a:lnTo>
                <a:lnTo>
                  <a:pt x="51490" y="56260"/>
                </a:lnTo>
                <a:lnTo>
                  <a:pt x="51500" y="56260"/>
                </a:lnTo>
                <a:lnTo>
                  <a:pt x="51510" y="56260"/>
                </a:lnTo>
                <a:lnTo>
                  <a:pt x="51520" y="56260"/>
                </a:lnTo>
                <a:lnTo>
                  <a:pt x="51530" y="56260"/>
                </a:lnTo>
                <a:lnTo>
                  <a:pt x="51580" y="56310"/>
                </a:lnTo>
                <a:lnTo>
                  <a:pt x="51630" y="56350"/>
                </a:lnTo>
                <a:lnTo>
                  <a:pt x="51640" y="56350"/>
                </a:lnTo>
                <a:lnTo>
                  <a:pt x="51640" y="56360"/>
                </a:lnTo>
                <a:lnTo>
                  <a:pt x="51630" y="56370"/>
                </a:lnTo>
                <a:lnTo>
                  <a:pt x="51620" y="56370"/>
                </a:lnTo>
                <a:lnTo>
                  <a:pt x="51620" y="56380"/>
                </a:lnTo>
                <a:lnTo>
                  <a:pt x="51630" y="56390"/>
                </a:lnTo>
                <a:lnTo>
                  <a:pt x="51640" y="56400"/>
                </a:lnTo>
                <a:lnTo>
                  <a:pt x="51650" y="56410"/>
                </a:lnTo>
                <a:lnTo>
                  <a:pt x="51660" y="56430"/>
                </a:lnTo>
                <a:lnTo>
                  <a:pt x="51660" y="56440"/>
                </a:lnTo>
                <a:lnTo>
                  <a:pt x="51670" y="56450"/>
                </a:lnTo>
                <a:lnTo>
                  <a:pt x="51690" y="56460"/>
                </a:lnTo>
                <a:lnTo>
                  <a:pt x="51700" y="56460"/>
                </a:lnTo>
                <a:lnTo>
                  <a:pt x="51710" y="56460"/>
                </a:lnTo>
                <a:lnTo>
                  <a:pt x="51720" y="56460"/>
                </a:lnTo>
                <a:lnTo>
                  <a:pt x="51720" y="56450"/>
                </a:lnTo>
                <a:lnTo>
                  <a:pt x="51730" y="56450"/>
                </a:lnTo>
                <a:lnTo>
                  <a:pt x="51730" y="56440"/>
                </a:lnTo>
                <a:lnTo>
                  <a:pt x="51740" y="56420"/>
                </a:lnTo>
                <a:lnTo>
                  <a:pt x="51750" y="56410"/>
                </a:lnTo>
                <a:lnTo>
                  <a:pt x="51760" y="56400"/>
                </a:lnTo>
                <a:lnTo>
                  <a:pt x="51780" y="56400"/>
                </a:lnTo>
                <a:lnTo>
                  <a:pt x="51800" y="56390"/>
                </a:lnTo>
                <a:lnTo>
                  <a:pt x="51810" y="56390"/>
                </a:lnTo>
                <a:lnTo>
                  <a:pt x="51810" y="56400"/>
                </a:lnTo>
                <a:lnTo>
                  <a:pt x="51830" y="56410"/>
                </a:lnTo>
                <a:lnTo>
                  <a:pt x="51890" y="56440"/>
                </a:lnTo>
                <a:lnTo>
                  <a:pt x="51900" y="56440"/>
                </a:lnTo>
                <a:lnTo>
                  <a:pt x="51910" y="56430"/>
                </a:lnTo>
                <a:lnTo>
                  <a:pt x="51940" y="56410"/>
                </a:lnTo>
                <a:lnTo>
                  <a:pt x="51950" y="56410"/>
                </a:lnTo>
                <a:lnTo>
                  <a:pt x="51960" y="56410"/>
                </a:lnTo>
                <a:lnTo>
                  <a:pt x="51980" y="56430"/>
                </a:lnTo>
                <a:lnTo>
                  <a:pt x="52030" y="56440"/>
                </a:lnTo>
                <a:lnTo>
                  <a:pt x="52040" y="56470"/>
                </a:lnTo>
                <a:lnTo>
                  <a:pt x="52050" y="56510"/>
                </a:lnTo>
                <a:lnTo>
                  <a:pt x="52050" y="56520"/>
                </a:lnTo>
                <a:lnTo>
                  <a:pt x="52060" y="56530"/>
                </a:lnTo>
                <a:lnTo>
                  <a:pt x="52070" y="56540"/>
                </a:lnTo>
                <a:lnTo>
                  <a:pt x="52080" y="56540"/>
                </a:lnTo>
                <a:lnTo>
                  <a:pt x="52080" y="56550"/>
                </a:lnTo>
                <a:lnTo>
                  <a:pt x="52080" y="56560"/>
                </a:lnTo>
                <a:lnTo>
                  <a:pt x="52090" y="56570"/>
                </a:lnTo>
                <a:lnTo>
                  <a:pt x="52110" y="56570"/>
                </a:lnTo>
                <a:lnTo>
                  <a:pt x="52120" y="56580"/>
                </a:lnTo>
                <a:lnTo>
                  <a:pt x="52120" y="56590"/>
                </a:lnTo>
                <a:lnTo>
                  <a:pt x="52130" y="56600"/>
                </a:lnTo>
                <a:lnTo>
                  <a:pt x="52130" y="56610"/>
                </a:lnTo>
                <a:lnTo>
                  <a:pt x="52140" y="56620"/>
                </a:lnTo>
                <a:lnTo>
                  <a:pt x="52150" y="56640"/>
                </a:lnTo>
                <a:lnTo>
                  <a:pt x="52160" y="56670"/>
                </a:lnTo>
                <a:lnTo>
                  <a:pt x="52170" y="56680"/>
                </a:lnTo>
                <a:lnTo>
                  <a:pt x="52180" y="56690"/>
                </a:lnTo>
                <a:lnTo>
                  <a:pt x="52190" y="56690"/>
                </a:lnTo>
                <a:lnTo>
                  <a:pt x="52200" y="56700"/>
                </a:lnTo>
                <a:lnTo>
                  <a:pt x="52230" y="56710"/>
                </a:lnTo>
                <a:lnTo>
                  <a:pt x="52240" y="56730"/>
                </a:lnTo>
                <a:lnTo>
                  <a:pt x="52250" y="56740"/>
                </a:lnTo>
                <a:lnTo>
                  <a:pt x="52270" y="56760"/>
                </a:lnTo>
                <a:lnTo>
                  <a:pt x="52280" y="56760"/>
                </a:lnTo>
                <a:lnTo>
                  <a:pt x="52280" y="56770"/>
                </a:lnTo>
                <a:lnTo>
                  <a:pt x="52360" y="56790"/>
                </a:lnTo>
                <a:lnTo>
                  <a:pt x="52360" y="56800"/>
                </a:lnTo>
                <a:lnTo>
                  <a:pt x="52370" y="56800"/>
                </a:lnTo>
                <a:lnTo>
                  <a:pt x="52370" y="56810"/>
                </a:lnTo>
                <a:lnTo>
                  <a:pt x="52380" y="56830"/>
                </a:lnTo>
                <a:lnTo>
                  <a:pt x="52380" y="56840"/>
                </a:lnTo>
                <a:lnTo>
                  <a:pt x="52390" y="56840"/>
                </a:lnTo>
                <a:lnTo>
                  <a:pt x="52420" y="56850"/>
                </a:lnTo>
                <a:lnTo>
                  <a:pt x="52440" y="56860"/>
                </a:lnTo>
                <a:lnTo>
                  <a:pt x="52450" y="56870"/>
                </a:lnTo>
                <a:lnTo>
                  <a:pt x="52460" y="56880"/>
                </a:lnTo>
                <a:lnTo>
                  <a:pt x="52460" y="56890"/>
                </a:lnTo>
                <a:lnTo>
                  <a:pt x="52460" y="56900"/>
                </a:lnTo>
                <a:lnTo>
                  <a:pt x="52460" y="56910"/>
                </a:lnTo>
                <a:lnTo>
                  <a:pt x="52450" y="56920"/>
                </a:lnTo>
                <a:lnTo>
                  <a:pt x="52450" y="56930"/>
                </a:lnTo>
                <a:lnTo>
                  <a:pt x="52450" y="56940"/>
                </a:lnTo>
                <a:lnTo>
                  <a:pt x="52440" y="56940"/>
                </a:lnTo>
                <a:lnTo>
                  <a:pt x="52440" y="56950"/>
                </a:lnTo>
                <a:lnTo>
                  <a:pt x="52440" y="56960"/>
                </a:lnTo>
                <a:lnTo>
                  <a:pt x="52450" y="56980"/>
                </a:lnTo>
                <a:lnTo>
                  <a:pt x="52450" y="56990"/>
                </a:lnTo>
                <a:lnTo>
                  <a:pt x="52450" y="57000"/>
                </a:lnTo>
                <a:lnTo>
                  <a:pt x="52450" y="57010"/>
                </a:lnTo>
                <a:lnTo>
                  <a:pt x="52450" y="57020"/>
                </a:lnTo>
                <a:lnTo>
                  <a:pt x="52450" y="57030"/>
                </a:lnTo>
                <a:lnTo>
                  <a:pt x="52440" y="57030"/>
                </a:lnTo>
                <a:lnTo>
                  <a:pt x="52440" y="57040"/>
                </a:lnTo>
                <a:lnTo>
                  <a:pt x="52440" y="57050"/>
                </a:lnTo>
                <a:lnTo>
                  <a:pt x="52430" y="57050"/>
                </a:lnTo>
                <a:lnTo>
                  <a:pt x="52430" y="57060"/>
                </a:lnTo>
                <a:lnTo>
                  <a:pt x="52430" y="57070"/>
                </a:lnTo>
                <a:lnTo>
                  <a:pt x="52440" y="57080"/>
                </a:lnTo>
                <a:lnTo>
                  <a:pt x="52470" y="57110"/>
                </a:lnTo>
                <a:lnTo>
                  <a:pt x="52480" y="57120"/>
                </a:lnTo>
                <a:lnTo>
                  <a:pt x="52480" y="57130"/>
                </a:lnTo>
                <a:lnTo>
                  <a:pt x="52470" y="57130"/>
                </a:lnTo>
                <a:lnTo>
                  <a:pt x="52470" y="57140"/>
                </a:lnTo>
                <a:lnTo>
                  <a:pt x="52470" y="57150"/>
                </a:lnTo>
                <a:lnTo>
                  <a:pt x="52470" y="57160"/>
                </a:lnTo>
                <a:lnTo>
                  <a:pt x="52510" y="57220"/>
                </a:lnTo>
                <a:lnTo>
                  <a:pt x="52520" y="57230"/>
                </a:lnTo>
                <a:lnTo>
                  <a:pt x="52520" y="57240"/>
                </a:lnTo>
                <a:lnTo>
                  <a:pt x="52530" y="57250"/>
                </a:lnTo>
                <a:lnTo>
                  <a:pt x="52540" y="57250"/>
                </a:lnTo>
                <a:lnTo>
                  <a:pt x="52550" y="57250"/>
                </a:lnTo>
                <a:lnTo>
                  <a:pt x="52550" y="57240"/>
                </a:lnTo>
                <a:lnTo>
                  <a:pt x="52560" y="57240"/>
                </a:lnTo>
                <a:lnTo>
                  <a:pt x="52560" y="57230"/>
                </a:lnTo>
                <a:lnTo>
                  <a:pt x="52570" y="57230"/>
                </a:lnTo>
                <a:lnTo>
                  <a:pt x="52590" y="57230"/>
                </a:lnTo>
                <a:lnTo>
                  <a:pt x="52610" y="57220"/>
                </a:lnTo>
                <a:lnTo>
                  <a:pt x="52630" y="57220"/>
                </a:lnTo>
                <a:lnTo>
                  <a:pt x="52650" y="57220"/>
                </a:lnTo>
                <a:lnTo>
                  <a:pt x="52670" y="57200"/>
                </a:lnTo>
                <a:lnTo>
                  <a:pt x="52680" y="57200"/>
                </a:lnTo>
                <a:lnTo>
                  <a:pt x="52730" y="57210"/>
                </a:lnTo>
                <a:lnTo>
                  <a:pt x="52750" y="57220"/>
                </a:lnTo>
                <a:lnTo>
                  <a:pt x="52820" y="57260"/>
                </a:lnTo>
                <a:lnTo>
                  <a:pt x="52830" y="57270"/>
                </a:lnTo>
                <a:lnTo>
                  <a:pt x="52830" y="57280"/>
                </a:lnTo>
                <a:lnTo>
                  <a:pt x="52830" y="57290"/>
                </a:lnTo>
                <a:lnTo>
                  <a:pt x="52830" y="57550"/>
                </a:lnTo>
                <a:lnTo>
                  <a:pt x="52850" y="57550"/>
                </a:lnTo>
                <a:lnTo>
                  <a:pt x="52910" y="57510"/>
                </a:lnTo>
                <a:lnTo>
                  <a:pt x="52920" y="57500"/>
                </a:lnTo>
                <a:lnTo>
                  <a:pt x="52930" y="57490"/>
                </a:lnTo>
                <a:lnTo>
                  <a:pt x="52930" y="57480"/>
                </a:lnTo>
                <a:lnTo>
                  <a:pt x="52940" y="57470"/>
                </a:lnTo>
                <a:lnTo>
                  <a:pt x="52950" y="57460"/>
                </a:lnTo>
                <a:lnTo>
                  <a:pt x="52960" y="57460"/>
                </a:lnTo>
                <a:lnTo>
                  <a:pt x="52980" y="57470"/>
                </a:lnTo>
                <a:lnTo>
                  <a:pt x="53000" y="57470"/>
                </a:lnTo>
                <a:lnTo>
                  <a:pt x="53010" y="57460"/>
                </a:lnTo>
                <a:lnTo>
                  <a:pt x="53020" y="57460"/>
                </a:lnTo>
                <a:lnTo>
                  <a:pt x="53020" y="57450"/>
                </a:lnTo>
                <a:lnTo>
                  <a:pt x="53040" y="57430"/>
                </a:lnTo>
                <a:lnTo>
                  <a:pt x="53060" y="57410"/>
                </a:lnTo>
                <a:lnTo>
                  <a:pt x="53070" y="57400"/>
                </a:lnTo>
                <a:lnTo>
                  <a:pt x="53080" y="57400"/>
                </a:lnTo>
                <a:lnTo>
                  <a:pt x="53220" y="57390"/>
                </a:lnTo>
                <a:lnTo>
                  <a:pt x="53230" y="57380"/>
                </a:lnTo>
                <a:lnTo>
                  <a:pt x="53240" y="57380"/>
                </a:lnTo>
                <a:lnTo>
                  <a:pt x="53250" y="57370"/>
                </a:lnTo>
                <a:lnTo>
                  <a:pt x="53260" y="57370"/>
                </a:lnTo>
                <a:lnTo>
                  <a:pt x="53260" y="57380"/>
                </a:lnTo>
                <a:lnTo>
                  <a:pt x="53270" y="57390"/>
                </a:lnTo>
                <a:lnTo>
                  <a:pt x="53330" y="57410"/>
                </a:lnTo>
                <a:lnTo>
                  <a:pt x="53360" y="57360"/>
                </a:lnTo>
                <a:lnTo>
                  <a:pt x="53370" y="57340"/>
                </a:lnTo>
                <a:lnTo>
                  <a:pt x="53360" y="57330"/>
                </a:lnTo>
                <a:lnTo>
                  <a:pt x="53360" y="57320"/>
                </a:lnTo>
                <a:lnTo>
                  <a:pt x="53370" y="57300"/>
                </a:lnTo>
                <a:lnTo>
                  <a:pt x="53370" y="57290"/>
                </a:lnTo>
                <a:lnTo>
                  <a:pt x="53370" y="57280"/>
                </a:lnTo>
                <a:lnTo>
                  <a:pt x="53360" y="57280"/>
                </a:lnTo>
                <a:lnTo>
                  <a:pt x="53360" y="57270"/>
                </a:lnTo>
                <a:lnTo>
                  <a:pt x="53350" y="57260"/>
                </a:lnTo>
                <a:lnTo>
                  <a:pt x="53340" y="57250"/>
                </a:lnTo>
                <a:lnTo>
                  <a:pt x="53340" y="57240"/>
                </a:lnTo>
                <a:lnTo>
                  <a:pt x="53340" y="57230"/>
                </a:lnTo>
                <a:lnTo>
                  <a:pt x="53340" y="57220"/>
                </a:lnTo>
                <a:lnTo>
                  <a:pt x="53340" y="57200"/>
                </a:lnTo>
                <a:lnTo>
                  <a:pt x="53340" y="57190"/>
                </a:lnTo>
                <a:lnTo>
                  <a:pt x="53390" y="57200"/>
                </a:lnTo>
                <a:lnTo>
                  <a:pt x="53440" y="57210"/>
                </a:lnTo>
                <a:lnTo>
                  <a:pt x="53450" y="57200"/>
                </a:lnTo>
                <a:lnTo>
                  <a:pt x="53540" y="57140"/>
                </a:lnTo>
                <a:lnTo>
                  <a:pt x="53550" y="57140"/>
                </a:lnTo>
                <a:lnTo>
                  <a:pt x="53580" y="57130"/>
                </a:lnTo>
                <a:lnTo>
                  <a:pt x="53850" y="57060"/>
                </a:lnTo>
                <a:lnTo>
                  <a:pt x="54040" y="56970"/>
                </a:lnTo>
                <a:lnTo>
                  <a:pt x="54080" y="56970"/>
                </a:lnTo>
                <a:lnTo>
                  <a:pt x="54100" y="56950"/>
                </a:lnTo>
                <a:lnTo>
                  <a:pt x="54120" y="56940"/>
                </a:lnTo>
                <a:lnTo>
                  <a:pt x="54140" y="56950"/>
                </a:lnTo>
                <a:lnTo>
                  <a:pt x="54150" y="56950"/>
                </a:lnTo>
                <a:lnTo>
                  <a:pt x="54160" y="56940"/>
                </a:lnTo>
                <a:lnTo>
                  <a:pt x="54210" y="56860"/>
                </a:lnTo>
                <a:lnTo>
                  <a:pt x="54230" y="56830"/>
                </a:lnTo>
                <a:lnTo>
                  <a:pt x="54240" y="56820"/>
                </a:lnTo>
                <a:lnTo>
                  <a:pt x="54250" y="56810"/>
                </a:lnTo>
                <a:lnTo>
                  <a:pt x="54250" y="56790"/>
                </a:lnTo>
                <a:lnTo>
                  <a:pt x="54260" y="56790"/>
                </a:lnTo>
                <a:lnTo>
                  <a:pt x="54270" y="56770"/>
                </a:lnTo>
                <a:lnTo>
                  <a:pt x="54300" y="56740"/>
                </a:lnTo>
                <a:lnTo>
                  <a:pt x="54320" y="56740"/>
                </a:lnTo>
                <a:lnTo>
                  <a:pt x="54320" y="56730"/>
                </a:lnTo>
                <a:lnTo>
                  <a:pt x="54320" y="56720"/>
                </a:lnTo>
                <a:lnTo>
                  <a:pt x="54320" y="56710"/>
                </a:lnTo>
                <a:lnTo>
                  <a:pt x="54320" y="56700"/>
                </a:lnTo>
                <a:lnTo>
                  <a:pt x="54320" y="56690"/>
                </a:lnTo>
                <a:lnTo>
                  <a:pt x="54310" y="56690"/>
                </a:lnTo>
                <a:lnTo>
                  <a:pt x="54300" y="56680"/>
                </a:lnTo>
                <a:lnTo>
                  <a:pt x="54310" y="56660"/>
                </a:lnTo>
                <a:lnTo>
                  <a:pt x="54330" y="56620"/>
                </a:lnTo>
                <a:lnTo>
                  <a:pt x="54340" y="56620"/>
                </a:lnTo>
                <a:lnTo>
                  <a:pt x="54340" y="56610"/>
                </a:lnTo>
                <a:lnTo>
                  <a:pt x="54350" y="56600"/>
                </a:lnTo>
                <a:lnTo>
                  <a:pt x="54350" y="56590"/>
                </a:lnTo>
                <a:lnTo>
                  <a:pt x="54350" y="56580"/>
                </a:lnTo>
                <a:lnTo>
                  <a:pt x="54350" y="56570"/>
                </a:lnTo>
                <a:lnTo>
                  <a:pt x="54360" y="56580"/>
                </a:lnTo>
                <a:lnTo>
                  <a:pt x="54370" y="56570"/>
                </a:lnTo>
                <a:lnTo>
                  <a:pt x="54370" y="56560"/>
                </a:lnTo>
                <a:lnTo>
                  <a:pt x="54380" y="56550"/>
                </a:lnTo>
                <a:lnTo>
                  <a:pt x="54380" y="56530"/>
                </a:lnTo>
                <a:lnTo>
                  <a:pt x="54380" y="56510"/>
                </a:lnTo>
                <a:lnTo>
                  <a:pt x="54370" y="56480"/>
                </a:lnTo>
                <a:lnTo>
                  <a:pt x="54360" y="56450"/>
                </a:lnTo>
                <a:lnTo>
                  <a:pt x="54350" y="56430"/>
                </a:lnTo>
                <a:lnTo>
                  <a:pt x="54350" y="56420"/>
                </a:lnTo>
                <a:lnTo>
                  <a:pt x="54360" y="56410"/>
                </a:lnTo>
                <a:lnTo>
                  <a:pt x="54360" y="56400"/>
                </a:lnTo>
                <a:lnTo>
                  <a:pt x="54370" y="56390"/>
                </a:lnTo>
                <a:lnTo>
                  <a:pt x="54400" y="56330"/>
                </a:lnTo>
                <a:lnTo>
                  <a:pt x="54410" y="56320"/>
                </a:lnTo>
                <a:lnTo>
                  <a:pt x="54420" y="56320"/>
                </a:lnTo>
                <a:lnTo>
                  <a:pt x="54440" y="56320"/>
                </a:lnTo>
                <a:lnTo>
                  <a:pt x="54510" y="56280"/>
                </a:lnTo>
                <a:lnTo>
                  <a:pt x="54550" y="56280"/>
                </a:lnTo>
                <a:lnTo>
                  <a:pt x="54560" y="56280"/>
                </a:lnTo>
                <a:lnTo>
                  <a:pt x="54570" y="56290"/>
                </a:lnTo>
                <a:lnTo>
                  <a:pt x="54590" y="56290"/>
                </a:lnTo>
                <a:lnTo>
                  <a:pt x="54620" y="56300"/>
                </a:lnTo>
                <a:lnTo>
                  <a:pt x="54660" y="56340"/>
                </a:lnTo>
                <a:lnTo>
                  <a:pt x="54690" y="56350"/>
                </a:lnTo>
                <a:lnTo>
                  <a:pt x="54720" y="56330"/>
                </a:lnTo>
                <a:lnTo>
                  <a:pt x="54740" y="56310"/>
                </a:lnTo>
                <a:lnTo>
                  <a:pt x="54760" y="56230"/>
                </a:lnTo>
                <a:lnTo>
                  <a:pt x="54770" y="56200"/>
                </a:lnTo>
                <a:lnTo>
                  <a:pt x="54800" y="56170"/>
                </a:lnTo>
                <a:lnTo>
                  <a:pt x="54910" y="56100"/>
                </a:lnTo>
                <a:lnTo>
                  <a:pt x="55030" y="56050"/>
                </a:lnTo>
                <a:lnTo>
                  <a:pt x="55050" y="56030"/>
                </a:lnTo>
                <a:lnTo>
                  <a:pt x="55080" y="56000"/>
                </a:lnTo>
                <a:lnTo>
                  <a:pt x="55090" y="55990"/>
                </a:lnTo>
                <a:lnTo>
                  <a:pt x="55100" y="55980"/>
                </a:lnTo>
                <a:lnTo>
                  <a:pt x="55160" y="55950"/>
                </a:lnTo>
                <a:lnTo>
                  <a:pt x="55180" y="55950"/>
                </a:lnTo>
                <a:lnTo>
                  <a:pt x="55280" y="55950"/>
                </a:lnTo>
                <a:lnTo>
                  <a:pt x="55300" y="55950"/>
                </a:lnTo>
                <a:lnTo>
                  <a:pt x="55310" y="55940"/>
                </a:lnTo>
                <a:lnTo>
                  <a:pt x="55320" y="55940"/>
                </a:lnTo>
                <a:lnTo>
                  <a:pt x="55330" y="55940"/>
                </a:lnTo>
                <a:lnTo>
                  <a:pt x="55330" y="55930"/>
                </a:lnTo>
                <a:lnTo>
                  <a:pt x="55340" y="55930"/>
                </a:lnTo>
                <a:lnTo>
                  <a:pt x="55370" y="55910"/>
                </a:lnTo>
                <a:lnTo>
                  <a:pt x="55380" y="55900"/>
                </a:lnTo>
                <a:lnTo>
                  <a:pt x="55410" y="55870"/>
                </a:lnTo>
                <a:lnTo>
                  <a:pt x="55440" y="55860"/>
                </a:lnTo>
                <a:lnTo>
                  <a:pt x="55450" y="55850"/>
                </a:lnTo>
                <a:lnTo>
                  <a:pt x="55460" y="55810"/>
                </a:lnTo>
                <a:lnTo>
                  <a:pt x="55470" y="55800"/>
                </a:lnTo>
                <a:lnTo>
                  <a:pt x="55480" y="55790"/>
                </a:lnTo>
                <a:lnTo>
                  <a:pt x="55590" y="55720"/>
                </a:lnTo>
                <a:lnTo>
                  <a:pt x="55590" y="55710"/>
                </a:lnTo>
                <a:lnTo>
                  <a:pt x="55600" y="55690"/>
                </a:lnTo>
                <a:lnTo>
                  <a:pt x="55610" y="55680"/>
                </a:lnTo>
                <a:lnTo>
                  <a:pt x="55630" y="55660"/>
                </a:lnTo>
                <a:lnTo>
                  <a:pt x="55650" y="55630"/>
                </a:lnTo>
                <a:lnTo>
                  <a:pt x="55660" y="55610"/>
                </a:lnTo>
                <a:lnTo>
                  <a:pt x="55670" y="55590"/>
                </a:lnTo>
                <a:lnTo>
                  <a:pt x="55670" y="55580"/>
                </a:lnTo>
                <a:lnTo>
                  <a:pt x="55660" y="55580"/>
                </a:lnTo>
                <a:lnTo>
                  <a:pt x="55650" y="55570"/>
                </a:lnTo>
                <a:lnTo>
                  <a:pt x="55640" y="55560"/>
                </a:lnTo>
                <a:lnTo>
                  <a:pt x="55640" y="55550"/>
                </a:lnTo>
                <a:lnTo>
                  <a:pt x="55630" y="55530"/>
                </a:lnTo>
                <a:lnTo>
                  <a:pt x="55640" y="55530"/>
                </a:lnTo>
                <a:lnTo>
                  <a:pt x="55650" y="55520"/>
                </a:lnTo>
                <a:lnTo>
                  <a:pt x="55660" y="55520"/>
                </a:lnTo>
                <a:lnTo>
                  <a:pt x="55690" y="55490"/>
                </a:lnTo>
                <a:lnTo>
                  <a:pt x="55700" y="55480"/>
                </a:lnTo>
                <a:lnTo>
                  <a:pt x="55840" y="55350"/>
                </a:lnTo>
                <a:lnTo>
                  <a:pt x="55870" y="55330"/>
                </a:lnTo>
                <a:lnTo>
                  <a:pt x="55880" y="55320"/>
                </a:lnTo>
                <a:lnTo>
                  <a:pt x="55890" y="55340"/>
                </a:lnTo>
                <a:lnTo>
                  <a:pt x="55900" y="55350"/>
                </a:lnTo>
                <a:lnTo>
                  <a:pt x="55920" y="55360"/>
                </a:lnTo>
                <a:lnTo>
                  <a:pt x="55950" y="55350"/>
                </a:lnTo>
                <a:lnTo>
                  <a:pt x="56040" y="55280"/>
                </a:lnTo>
                <a:lnTo>
                  <a:pt x="56070" y="55260"/>
                </a:lnTo>
                <a:lnTo>
                  <a:pt x="56080" y="55230"/>
                </a:lnTo>
                <a:lnTo>
                  <a:pt x="56080" y="55190"/>
                </a:lnTo>
                <a:lnTo>
                  <a:pt x="56080" y="55140"/>
                </a:lnTo>
                <a:lnTo>
                  <a:pt x="56070" y="55110"/>
                </a:lnTo>
                <a:lnTo>
                  <a:pt x="56040" y="55040"/>
                </a:lnTo>
                <a:lnTo>
                  <a:pt x="56020" y="55020"/>
                </a:lnTo>
                <a:lnTo>
                  <a:pt x="55990" y="55010"/>
                </a:lnTo>
                <a:lnTo>
                  <a:pt x="55950" y="55030"/>
                </a:lnTo>
                <a:lnTo>
                  <a:pt x="55880" y="55050"/>
                </a:lnTo>
                <a:lnTo>
                  <a:pt x="55830" y="55100"/>
                </a:lnTo>
                <a:lnTo>
                  <a:pt x="55800" y="55110"/>
                </a:lnTo>
                <a:lnTo>
                  <a:pt x="55790" y="55100"/>
                </a:lnTo>
                <a:lnTo>
                  <a:pt x="55810" y="55080"/>
                </a:lnTo>
                <a:lnTo>
                  <a:pt x="55820" y="55070"/>
                </a:lnTo>
                <a:lnTo>
                  <a:pt x="55820" y="55060"/>
                </a:lnTo>
                <a:lnTo>
                  <a:pt x="55830" y="55040"/>
                </a:lnTo>
                <a:lnTo>
                  <a:pt x="55860" y="55010"/>
                </a:lnTo>
                <a:lnTo>
                  <a:pt x="55880" y="54970"/>
                </a:lnTo>
                <a:lnTo>
                  <a:pt x="55890" y="54950"/>
                </a:lnTo>
                <a:lnTo>
                  <a:pt x="55900" y="54910"/>
                </a:lnTo>
                <a:lnTo>
                  <a:pt x="55960" y="54810"/>
                </a:lnTo>
                <a:lnTo>
                  <a:pt x="56020" y="54740"/>
                </a:lnTo>
                <a:lnTo>
                  <a:pt x="56030" y="54740"/>
                </a:lnTo>
                <a:lnTo>
                  <a:pt x="56060" y="54740"/>
                </a:lnTo>
                <a:lnTo>
                  <a:pt x="56090" y="54730"/>
                </a:lnTo>
                <a:lnTo>
                  <a:pt x="56090" y="54720"/>
                </a:lnTo>
                <a:lnTo>
                  <a:pt x="56110" y="54730"/>
                </a:lnTo>
                <a:lnTo>
                  <a:pt x="56120" y="54750"/>
                </a:lnTo>
                <a:lnTo>
                  <a:pt x="56120" y="54760"/>
                </a:lnTo>
                <a:lnTo>
                  <a:pt x="56130" y="54780"/>
                </a:lnTo>
                <a:lnTo>
                  <a:pt x="56120" y="54790"/>
                </a:lnTo>
                <a:lnTo>
                  <a:pt x="56120" y="54800"/>
                </a:lnTo>
                <a:lnTo>
                  <a:pt x="56110" y="54810"/>
                </a:lnTo>
                <a:lnTo>
                  <a:pt x="56110" y="54820"/>
                </a:lnTo>
                <a:lnTo>
                  <a:pt x="56100" y="54830"/>
                </a:lnTo>
                <a:lnTo>
                  <a:pt x="56090" y="54840"/>
                </a:lnTo>
                <a:lnTo>
                  <a:pt x="56130" y="54860"/>
                </a:lnTo>
                <a:lnTo>
                  <a:pt x="56130" y="54870"/>
                </a:lnTo>
                <a:lnTo>
                  <a:pt x="56120" y="54880"/>
                </a:lnTo>
                <a:lnTo>
                  <a:pt x="56120" y="54890"/>
                </a:lnTo>
                <a:lnTo>
                  <a:pt x="56110" y="54920"/>
                </a:lnTo>
                <a:lnTo>
                  <a:pt x="56110" y="54930"/>
                </a:lnTo>
                <a:lnTo>
                  <a:pt x="56080" y="54960"/>
                </a:lnTo>
                <a:lnTo>
                  <a:pt x="56070" y="54970"/>
                </a:lnTo>
                <a:lnTo>
                  <a:pt x="56080" y="54970"/>
                </a:lnTo>
                <a:lnTo>
                  <a:pt x="56110" y="54990"/>
                </a:lnTo>
                <a:lnTo>
                  <a:pt x="56160" y="54990"/>
                </a:lnTo>
                <a:lnTo>
                  <a:pt x="56170" y="54990"/>
                </a:lnTo>
                <a:lnTo>
                  <a:pt x="56180" y="54990"/>
                </a:lnTo>
                <a:lnTo>
                  <a:pt x="56190" y="54980"/>
                </a:lnTo>
                <a:lnTo>
                  <a:pt x="56190" y="54970"/>
                </a:lnTo>
                <a:lnTo>
                  <a:pt x="56200" y="54950"/>
                </a:lnTo>
                <a:lnTo>
                  <a:pt x="56210" y="54950"/>
                </a:lnTo>
                <a:lnTo>
                  <a:pt x="56210" y="54940"/>
                </a:lnTo>
                <a:lnTo>
                  <a:pt x="56200" y="54910"/>
                </a:lnTo>
                <a:lnTo>
                  <a:pt x="56200" y="54900"/>
                </a:lnTo>
                <a:lnTo>
                  <a:pt x="56210" y="54860"/>
                </a:lnTo>
                <a:lnTo>
                  <a:pt x="56220" y="54850"/>
                </a:lnTo>
                <a:lnTo>
                  <a:pt x="56210" y="54840"/>
                </a:lnTo>
                <a:lnTo>
                  <a:pt x="56200" y="54830"/>
                </a:lnTo>
                <a:lnTo>
                  <a:pt x="56200" y="54810"/>
                </a:lnTo>
                <a:lnTo>
                  <a:pt x="56200" y="54790"/>
                </a:lnTo>
                <a:lnTo>
                  <a:pt x="56230" y="54750"/>
                </a:lnTo>
                <a:lnTo>
                  <a:pt x="56240" y="54730"/>
                </a:lnTo>
                <a:lnTo>
                  <a:pt x="56250" y="54710"/>
                </a:lnTo>
                <a:lnTo>
                  <a:pt x="56360" y="54590"/>
                </a:lnTo>
                <a:lnTo>
                  <a:pt x="56380" y="54560"/>
                </a:lnTo>
                <a:lnTo>
                  <a:pt x="56380" y="54550"/>
                </a:lnTo>
                <a:lnTo>
                  <a:pt x="56390" y="54540"/>
                </a:lnTo>
                <a:lnTo>
                  <a:pt x="56390" y="54530"/>
                </a:lnTo>
                <a:lnTo>
                  <a:pt x="56390" y="54520"/>
                </a:lnTo>
                <a:lnTo>
                  <a:pt x="56400" y="54500"/>
                </a:lnTo>
                <a:lnTo>
                  <a:pt x="56400" y="54480"/>
                </a:lnTo>
                <a:lnTo>
                  <a:pt x="56410" y="54470"/>
                </a:lnTo>
                <a:lnTo>
                  <a:pt x="56410" y="54460"/>
                </a:lnTo>
                <a:lnTo>
                  <a:pt x="56420" y="54460"/>
                </a:lnTo>
                <a:lnTo>
                  <a:pt x="56420" y="54450"/>
                </a:lnTo>
                <a:lnTo>
                  <a:pt x="56430" y="54430"/>
                </a:lnTo>
                <a:lnTo>
                  <a:pt x="56430" y="54420"/>
                </a:lnTo>
                <a:lnTo>
                  <a:pt x="56430" y="54410"/>
                </a:lnTo>
                <a:lnTo>
                  <a:pt x="56430" y="54390"/>
                </a:lnTo>
                <a:lnTo>
                  <a:pt x="56410" y="54350"/>
                </a:lnTo>
                <a:lnTo>
                  <a:pt x="56400" y="54310"/>
                </a:lnTo>
                <a:lnTo>
                  <a:pt x="56390" y="54300"/>
                </a:lnTo>
                <a:lnTo>
                  <a:pt x="56380" y="54280"/>
                </a:lnTo>
                <a:lnTo>
                  <a:pt x="56380" y="54260"/>
                </a:lnTo>
                <a:lnTo>
                  <a:pt x="56390" y="54240"/>
                </a:lnTo>
                <a:lnTo>
                  <a:pt x="56400" y="54230"/>
                </a:lnTo>
                <a:lnTo>
                  <a:pt x="56400" y="54220"/>
                </a:lnTo>
                <a:lnTo>
                  <a:pt x="56390" y="54170"/>
                </a:lnTo>
                <a:lnTo>
                  <a:pt x="56390" y="54150"/>
                </a:lnTo>
                <a:lnTo>
                  <a:pt x="56400" y="54140"/>
                </a:lnTo>
                <a:lnTo>
                  <a:pt x="56400" y="54110"/>
                </a:lnTo>
                <a:lnTo>
                  <a:pt x="56400" y="54100"/>
                </a:lnTo>
                <a:lnTo>
                  <a:pt x="56400" y="54090"/>
                </a:lnTo>
                <a:lnTo>
                  <a:pt x="56400" y="54080"/>
                </a:lnTo>
                <a:lnTo>
                  <a:pt x="56400" y="54070"/>
                </a:lnTo>
                <a:lnTo>
                  <a:pt x="56400" y="54060"/>
                </a:lnTo>
                <a:lnTo>
                  <a:pt x="56400" y="54040"/>
                </a:lnTo>
                <a:lnTo>
                  <a:pt x="56410" y="54020"/>
                </a:lnTo>
                <a:lnTo>
                  <a:pt x="56410" y="54010"/>
                </a:lnTo>
                <a:lnTo>
                  <a:pt x="56410" y="54000"/>
                </a:lnTo>
                <a:lnTo>
                  <a:pt x="56410" y="53990"/>
                </a:lnTo>
                <a:lnTo>
                  <a:pt x="56410" y="53980"/>
                </a:lnTo>
                <a:lnTo>
                  <a:pt x="56410" y="53960"/>
                </a:lnTo>
                <a:lnTo>
                  <a:pt x="56410" y="53950"/>
                </a:lnTo>
                <a:lnTo>
                  <a:pt x="56400" y="53940"/>
                </a:lnTo>
                <a:lnTo>
                  <a:pt x="56410" y="53920"/>
                </a:lnTo>
                <a:lnTo>
                  <a:pt x="56410" y="53910"/>
                </a:lnTo>
                <a:lnTo>
                  <a:pt x="56440" y="53880"/>
                </a:lnTo>
                <a:lnTo>
                  <a:pt x="56460" y="53860"/>
                </a:lnTo>
                <a:lnTo>
                  <a:pt x="56480" y="53830"/>
                </a:lnTo>
                <a:lnTo>
                  <a:pt x="56490" y="53790"/>
                </a:lnTo>
                <a:lnTo>
                  <a:pt x="56490" y="53770"/>
                </a:lnTo>
                <a:lnTo>
                  <a:pt x="56480" y="53750"/>
                </a:lnTo>
                <a:lnTo>
                  <a:pt x="56480" y="53730"/>
                </a:lnTo>
                <a:lnTo>
                  <a:pt x="56480" y="53710"/>
                </a:lnTo>
                <a:lnTo>
                  <a:pt x="56490" y="53700"/>
                </a:lnTo>
                <a:lnTo>
                  <a:pt x="56510" y="53700"/>
                </a:lnTo>
                <a:lnTo>
                  <a:pt x="56510" y="53690"/>
                </a:lnTo>
                <a:lnTo>
                  <a:pt x="56520" y="53680"/>
                </a:lnTo>
                <a:lnTo>
                  <a:pt x="56510" y="53680"/>
                </a:lnTo>
                <a:lnTo>
                  <a:pt x="56510" y="53670"/>
                </a:lnTo>
                <a:lnTo>
                  <a:pt x="56510" y="53660"/>
                </a:lnTo>
                <a:lnTo>
                  <a:pt x="56500" y="53660"/>
                </a:lnTo>
                <a:lnTo>
                  <a:pt x="56500" y="53650"/>
                </a:lnTo>
                <a:lnTo>
                  <a:pt x="56500" y="53640"/>
                </a:lnTo>
                <a:lnTo>
                  <a:pt x="56510" y="53630"/>
                </a:lnTo>
                <a:lnTo>
                  <a:pt x="56530" y="53600"/>
                </a:lnTo>
                <a:lnTo>
                  <a:pt x="56540" y="53580"/>
                </a:lnTo>
                <a:lnTo>
                  <a:pt x="56530" y="53540"/>
                </a:lnTo>
                <a:lnTo>
                  <a:pt x="56530" y="53510"/>
                </a:lnTo>
                <a:lnTo>
                  <a:pt x="56540" y="53490"/>
                </a:lnTo>
                <a:lnTo>
                  <a:pt x="56570" y="53470"/>
                </a:lnTo>
                <a:lnTo>
                  <a:pt x="56570" y="53450"/>
                </a:lnTo>
                <a:lnTo>
                  <a:pt x="56570" y="53430"/>
                </a:lnTo>
                <a:lnTo>
                  <a:pt x="56560" y="53410"/>
                </a:lnTo>
                <a:lnTo>
                  <a:pt x="56550" y="53390"/>
                </a:lnTo>
                <a:lnTo>
                  <a:pt x="56560" y="53370"/>
                </a:lnTo>
                <a:lnTo>
                  <a:pt x="56550" y="53360"/>
                </a:lnTo>
                <a:lnTo>
                  <a:pt x="56550" y="53350"/>
                </a:lnTo>
                <a:lnTo>
                  <a:pt x="56540" y="53340"/>
                </a:lnTo>
                <a:lnTo>
                  <a:pt x="56540" y="53320"/>
                </a:lnTo>
                <a:lnTo>
                  <a:pt x="56550" y="53310"/>
                </a:lnTo>
                <a:lnTo>
                  <a:pt x="56570" y="53270"/>
                </a:lnTo>
                <a:lnTo>
                  <a:pt x="56580" y="53260"/>
                </a:lnTo>
                <a:lnTo>
                  <a:pt x="56590" y="53250"/>
                </a:lnTo>
                <a:lnTo>
                  <a:pt x="56590" y="53230"/>
                </a:lnTo>
                <a:lnTo>
                  <a:pt x="56590" y="53210"/>
                </a:lnTo>
                <a:lnTo>
                  <a:pt x="56580" y="53200"/>
                </a:lnTo>
                <a:lnTo>
                  <a:pt x="56570" y="53190"/>
                </a:lnTo>
                <a:lnTo>
                  <a:pt x="56570" y="53180"/>
                </a:lnTo>
                <a:lnTo>
                  <a:pt x="56570" y="53170"/>
                </a:lnTo>
                <a:lnTo>
                  <a:pt x="56580" y="53150"/>
                </a:lnTo>
                <a:lnTo>
                  <a:pt x="56590" y="53130"/>
                </a:lnTo>
                <a:lnTo>
                  <a:pt x="56590" y="53120"/>
                </a:lnTo>
                <a:lnTo>
                  <a:pt x="56600" y="53110"/>
                </a:lnTo>
                <a:lnTo>
                  <a:pt x="56610" y="53060"/>
                </a:lnTo>
                <a:lnTo>
                  <a:pt x="56610" y="53040"/>
                </a:lnTo>
                <a:lnTo>
                  <a:pt x="56610" y="53030"/>
                </a:lnTo>
                <a:lnTo>
                  <a:pt x="56620" y="53010"/>
                </a:lnTo>
                <a:lnTo>
                  <a:pt x="56630" y="53000"/>
                </a:lnTo>
                <a:lnTo>
                  <a:pt x="56650" y="52990"/>
                </a:lnTo>
                <a:lnTo>
                  <a:pt x="56640" y="52980"/>
                </a:lnTo>
                <a:lnTo>
                  <a:pt x="56620" y="52980"/>
                </a:lnTo>
                <a:lnTo>
                  <a:pt x="56620" y="52970"/>
                </a:lnTo>
                <a:lnTo>
                  <a:pt x="56620" y="52950"/>
                </a:lnTo>
                <a:lnTo>
                  <a:pt x="56620" y="52940"/>
                </a:lnTo>
                <a:lnTo>
                  <a:pt x="56630" y="52930"/>
                </a:lnTo>
                <a:lnTo>
                  <a:pt x="56630" y="52920"/>
                </a:lnTo>
                <a:lnTo>
                  <a:pt x="56630" y="52910"/>
                </a:lnTo>
                <a:lnTo>
                  <a:pt x="56610" y="52910"/>
                </a:lnTo>
                <a:lnTo>
                  <a:pt x="56600" y="52910"/>
                </a:lnTo>
                <a:lnTo>
                  <a:pt x="56610" y="52890"/>
                </a:lnTo>
                <a:lnTo>
                  <a:pt x="56620" y="52870"/>
                </a:lnTo>
                <a:lnTo>
                  <a:pt x="56630" y="52850"/>
                </a:lnTo>
                <a:lnTo>
                  <a:pt x="56650" y="52840"/>
                </a:lnTo>
                <a:lnTo>
                  <a:pt x="56650" y="52820"/>
                </a:lnTo>
                <a:lnTo>
                  <a:pt x="56660" y="52810"/>
                </a:lnTo>
                <a:lnTo>
                  <a:pt x="56660" y="52790"/>
                </a:lnTo>
                <a:lnTo>
                  <a:pt x="56680" y="52780"/>
                </a:lnTo>
                <a:lnTo>
                  <a:pt x="56680" y="52770"/>
                </a:lnTo>
                <a:lnTo>
                  <a:pt x="56690" y="52770"/>
                </a:lnTo>
                <a:lnTo>
                  <a:pt x="56680" y="52750"/>
                </a:lnTo>
                <a:lnTo>
                  <a:pt x="56630" y="52710"/>
                </a:lnTo>
                <a:lnTo>
                  <a:pt x="56620" y="52710"/>
                </a:lnTo>
                <a:lnTo>
                  <a:pt x="56620" y="52680"/>
                </a:lnTo>
                <a:lnTo>
                  <a:pt x="56610" y="52670"/>
                </a:lnTo>
                <a:lnTo>
                  <a:pt x="56600" y="52660"/>
                </a:lnTo>
                <a:lnTo>
                  <a:pt x="56590" y="52660"/>
                </a:lnTo>
                <a:lnTo>
                  <a:pt x="56590" y="52650"/>
                </a:lnTo>
                <a:lnTo>
                  <a:pt x="56580" y="52640"/>
                </a:lnTo>
                <a:lnTo>
                  <a:pt x="56470" y="52630"/>
                </a:lnTo>
                <a:lnTo>
                  <a:pt x="56470" y="52640"/>
                </a:lnTo>
                <a:lnTo>
                  <a:pt x="56500" y="52640"/>
                </a:lnTo>
                <a:lnTo>
                  <a:pt x="56540" y="52650"/>
                </a:lnTo>
                <a:lnTo>
                  <a:pt x="56570" y="52670"/>
                </a:lnTo>
                <a:lnTo>
                  <a:pt x="56600" y="52690"/>
                </a:lnTo>
                <a:lnTo>
                  <a:pt x="56590" y="52690"/>
                </a:lnTo>
                <a:lnTo>
                  <a:pt x="56520" y="52660"/>
                </a:lnTo>
                <a:lnTo>
                  <a:pt x="56460" y="52660"/>
                </a:lnTo>
                <a:lnTo>
                  <a:pt x="56430" y="52660"/>
                </a:lnTo>
                <a:lnTo>
                  <a:pt x="56410" y="52670"/>
                </a:lnTo>
                <a:lnTo>
                  <a:pt x="56390" y="52700"/>
                </a:lnTo>
                <a:lnTo>
                  <a:pt x="56360" y="52740"/>
                </a:lnTo>
                <a:lnTo>
                  <a:pt x="56340" y="52760"/>
                </a:lnTo>
                <a:lnTo>
                  <a:pt x="56320" y="52780"/>
                </a:lnTo>
                <a:lnTo>
                  <a:pt x="56310" y="52790"/>
                </a:lnTo>
                <a:lnTo>
                  <a:pt x="56310" y="52810"/>
                </a:lnTo>
                <a:lnTo>
                  <a:pt x="56300" y="52820"/>
                </a:lnTo>
                <a:lnTo>
                  <a:pt x="56280" y="52840"/>
                </a:lnTo>
                <a:lnTo>
                  <a:pt x="56250" y="52850"/>
                </a:lnTo>
                <a:lnTo>
                  <a:pt x="56240" y="52860"/>
                </a:lnTo>
                <a:lnTo>
                  <a:pt x="56220" y="52880"/>
                </a:lnTo>
                <a:lnTo>
                  <a:pt x="56210" y="52890"/>
                </a:lnTo>
                <a:lnTo>
                  <a:pt x="56210" y="52910"/>
                </a:lnTo>
                <a:lnTo>
                  <a:pt x="56210" y="52950"/>
                </a:lnTo>
                <a:lnTo>
                  <a:pt x="56200" y="52960"/>
                </a:lnTo>
                <a:lnTo>
                  <a:pt x="56190" y="52980"/>
                </a:lnTo>
                <a:lnTo>
                  <a:pt x="56190" y="52990"/>
                </a:lnTo>
                <a:lnTo>
                  <a:pt x="56200" y="53000"/>
                </a:lnTo>
                <a:lnTo>
                  <a:pt x="56210" y="53000"/>
                </a:lnTo>
                <a:lnTo>
                  <a:pt x="56210" y="53010"/>
                </a:lnTo>
                <a:lnTo>
                  <a:pt x="56200" y="53020"/>
                </a:lnTo>
                <a:lnTo>
                  <a:pt x="56210" y="53040"/>
                </a:lnTo>
                <a:lnTo>
                  <a:pt x="56220" y="53070"/>
                </a:lnTo>
                <a:lnTo>
                  <a:pt x="56220" y="53080"/>
                </a:lnTo>
                <a:lnTo>
                  <a:pt x="56220" y="53110"/>
                </a:lnTo>
                <a:lnTo>
                  <a:pt x="56210" y="53130"/>
                </a:lnTo>
                <a:lnTo>
                  <a:pt x="56200" y="53150"/>
                </a:lnTo>
                <a:lnTo>
                  <a:pt x="56210" y="53170"/>
                </a:lnTo>
                <a:lnTo>
                  <a:pt x="56210" y="53210"/>
                </a:lnTo>
                <a:lnTo>
                  <a:pt x="56200" y="53270"/>
                </a:lnTo>
                <a:lnTo>
                  <a:pt x="56200" y="53300"/>
                </a:lnTo>
                <a:lnTo>
                  <a:pt x="56190" y="53330"/>
                </a:lnTo>
                <a:lnTo>
                  <a:pt x="56150" y="53380"/>
                </a:lnTo>
                <a:lnTo>
                  <a:pt x="56150" y="53410"/>
                </a:lnTo>
                <a:lnTo>
                  <a:pt x="56150" y="53440"/>
                </a:lnTo>
                <a:lnTo>
                  <a:pt x="56150" y="53450"/>
                </a:lnTo>
                <a:lnTo>
                  <a:pt x="56140" y="53460"/>
                </a:lnTo>
                <a:lnTo>
                  <a:pt x="56120" y="53460"/>
                </a:lnTo>
                <a:lnTo>
                  <a:pt x="56110" y="53460"/>
                </a:lnTo>
                <a:lnTo>
                  <a:pt x="56100" y="53470"/>
                </a:lnTo>
                <a:lnTo>
                  <a:pt x="56080" y="53510"/>
                </a:lnTo>
                <a:lnTo>
                  <a:pt x="56060" y="53530"/>
                </a:lnTo>
                <a:lnTo>
                  <a:pt x="56040" y="53540"/>
                </a:lnTo>
                <a:lnTo>
                  <a:pt x="56020" y="53550"/>
                </a:lnTo>
                <a:lnTo>
                  <a:pt x="56030" y="53560"/>
                </a:lnTo>
                <a:lnTo>
                  <a:pt x="56050" y="53580"/>
                </a:lnTo>
                <a:lnTo>
                  <a:pt x="56060" y="53590"/>
                </a:lnTo>
                <a:lnTo>
                  <a:pt x="56040" y="53610"/>
                </a:lnTo>
                <a:lnTo>
                  <a:pt x="56040" y="53620"/>
                </a:lnTo>
                <a:lnTo>
                  <a:pt x="56030" y="53640"/>
                </a:lnTo>
                <a:lnTo>
                  <a:pt x="56030" y="53660"/>
                </a:lnTo>
                <a:lnTo>
                  <a:pt x="56020" y="53670"/>
                </a:lnTo>
                <a:lnTo>
                  <a:pt x="56000" y="53680"/>
                </a:lnTo>
                <a:lnTo>
                  <a:pt x="55990" y="53690"/>
                </a:lnTo>
                <a:lnTo>
                  <a:pt x="55990" y="53710"/>
                </a:lnTo>
                <a:lnTo>
                  <a:pt x="55990" y="53720"/>
                </a:lnTo>
                <a:lnTo>
                  <a:pt x="55990" y="53730"/>
                </a:lnTo>
                <a:lnTo>
                  <a:pt x="55990" y="53740"/>
                </a:lnTo>
                <a:lnTo>
                  <a:pt x="55990" y="53750"/>
                </a:lnTo>
                <a:lnTo>
                  <a:pt x="55980" y="53770"/>
                </a:lnTo>
                <a:lnTo>
                  <a:pt x="55970" y="53770"/>
                </a:lnTo>
                <a:lnTo>
                  <a:pt x="55970" y="53780"/>
                </a:lnTo>
                <a:lnTo>
                  <a:pt x="55970" y="53810"/>
                </a:lnTo>
                <a:lnTo>
                  <a:pt x="55970" y="53820"/>
                </a:lnTo>
                <a:lnTo>
                  <a:pt x="55890" y="53980"/>
                </a:lnTo>
                <a:lnTo>
                  <a:pt x="55870" y="54000"/>
                </a:lnTo>
                <a:lnTo>
                  <a:pt x="55810" y="54000"/>
                </a:lnTo>
                <a:lnTo>
                  <a:pt x="55830" y="53970"/>
                </a:lnTo>
                <a:lnTo>
                  <a:pt x="55850" y="53960"/>
                </a:lnTo>
                <a:lnTo>
                  <a:pt x="55850" y="53950"/>
                </a:lnTo>
                <a:lnTo>
                  <a:pt x="55860" y="53940"/>
                </a:lnTo>
                <a:lnTo>
                  <a:pt x="55860" y="53910"/>
                </a:lnTo>
                <a:lnTo>
                  <a:pt x="55860" y="53900"/>
                </a:lnTo>
                <a:lnTo>
                  <a:pt x="55860" y="53890"/>
                </a:lnTo>
                <a:lnTo>
                  <a:pt x="55870" y="53890"/>
                </a:lnTo>
                <a:lnTo>
                  <a:pt x="55880" y="53880"/>
                </a:lnTo>
                <a:lnTo>
                  <a:pt x="55890" y="53870"/>
                </a:lnTo>
                <a:lnTo>
                  <a:pt x="55890" y="53860"/>
                </a:lnTo>
                <a:lnTo>
                  <a:pt x="55890" y="53850"/>
                </a:lnTo>
                <a:lnTo>
                  <a:pt x="55900" y="53740"/>
                </a:lnTo>
                <a:lnTo>
                  <a:pt x="55900" y="53730"/>
                </a:lnTo>
                <a:lnTo>
                  <a:pt x="55900" y="53720"/>
                </a:lnTo>
                <a:lnTo>
                  <a:pt x="55900" y="53710"/>
                </a:lnTo>
                <a:lnTo>
                  <a:pt x="55900" y="53700"/>
                </a:lnTo>
                <a:lnTo>
                  <a:pt x="55900" y="53690"/>
                </a:lnTo>
                <a:lnTo>
                  <a:pt x="55910" y="53660"/>
                </a:lnTo>
                <a:lnTo>
                  <a:pt x="55900" y="53650"/>
                </a:lnTo>
                <a:lnTo>
                  <a:pt x="55900" y="53640"/>
                </a:lnTo>
                <a:lnTo>
                  <a:pt x="55890" y="53630"/>
                </a:lnTo>
                <a:lnTo>
                  <a:pt x="55890" y="53620"/>
                </a:lnTo>
                <a:lnTo>
                  <a:pt x="55900" y="53620"/>
                </a:lnTo>
                <a:lnTo>
                  <a:pt x="55910" y="53600"/>
                </a:lnTo>
                <a:lnTo>
                  <a:pt x="55930" y="53590"/>
                </a:lnTo>
                <a:lnTo>
                  <a:pt x="55930" y="53580"/>
                </a:lnTo>
                <a:lnTo>
                  <a:pt x="55910" y="53550"/>
                </a:lnTo>
                <a:lnTo>
                  <a:pt x="55900" y="53540"/>
                </a:lnTo>
                <a:lnTo>
                  <a:pt x="55900" y="53530"/>
                </a:lnTo>
                <a:lnTo>
                  <a:pt x="55890" y="53520"/>
                </a:lnTo>
                <a:lnTo>
                  <a:pt x="55890" y="53510"/>
                </a:lnTo>
                <a:lnTo>
                  <a:pt x="55890" y="53490"/>
                </a:lnTo>
                <a:lnTo>
                  <a:pt x="55890" y="53460"/>
                </a:lnTo>
                <a:lnTo>
                  <a:pt x="55890" y="53440"/>
                </a:lnTo>
                <a:lnTo>
                  <a:pt x="55890" y="53430"/>
                </a:lnTo>
                <a:lnTo>
                  <a:pt x="55890" y="53420"/>
                </a:lnTo>
                <a:lnTo>
                  <a:pt x="55900" y="53420"/>
                </a:lnTo>
                <a:lnTo>
                  <a:pt x="55910" y="53410"/>
                </a:lnTo>
                <a:lnTo>
                  <a:pt x="55920" y="53410"/>
                </a:lnTo>
                <a:lnTo>
                  <a:pt x="55920" y="53400"/>
                </a:lnTo>
                <a:lnTo>
                  <a:pt x="55930" y="53390"/>
                </a:lnTo>
                <a:lnTo>
                  <a:pt x="55930" y="53380"/>
                </a:lnTo>
                <a:lnTo>
                  <a:pt x="55940" y="53350"/>
                </a:lnTo>
                <a:lnTo>
                  <a:pt x="55940" y="53340"/>
                </a:lnTo>
                <a:lnTo>
                  <a:pt x="55950" y="53320"/>
                </a:lnTo>
                <a:lnTo>
                  <a:pt x="55940" y="53310"/>
                </a:lnTo>
                <a:lnTo>
                  <a:pt x="55940" y="53300"/>
                </a:lnTo>
                <a:lnTo>
                  <a:pt x="55940" y="53290"/>
                </a:lnTo>
                <a:lnTo>
                  <a:pt x="55940" y="53270"/>
                </a:lnTo>
                <a:lnTo>
                  <a:pt x="55950" y="53260"/>
                </a:lnTo>
                <a:lnTo>
                  <a:pt x="55940" y="53250"/>
                </a:lnTo>
                <a:lnTo>
                  <a:pt x="55910" y="53240"/>
                </a:lnTo>
                <a:lnTo>
                  <a:pt x="55910" y="53230"/>
                </a:lnTo>
                <a:lnTo>
                  <a:pt x="55900" y="53230"/>
                </a:lnTo>
                <a:lnTo>
                  <a:pt x="55900" y="53220"/>
                </a:lnTo>
                <a:lnTo>
                  <a:pt x="55890" y="53210"/>
                </a:lnTo>
                <a:lnTo>
                  <a:pt x="55890" y="53200"/>
                </a:lnTo>
                <a:lnTo>
                  <a:pt x="55890" y="53190"/>
                </a:lnTo>
                <a:lnTo>
                  <a:pt x="55890" y="53180"/>
                </a:lnTo>
                <a:lnTo>
                  <a:pt x="55880" y="53180"/>
                </a:lnTo>
                <a:lnTo>
                  <a:pt x="55880" y="53190"/>
                </a:lnTo>
                <a:lnTo>
                  <a:pt x="55870" y="53190"/>
                </a:lnTo>
                <a:lnTo>
                  <a:pt x="55870" y="53180"/>
                </a:lnTo>
                <a:lnTo>
                  <a:pt x="55860" y="53180"/>
                </a:lnTo>
                <a:lnTo>
                  <a:pt x="55860" y="53170"/>
                </a:lnTo>
                <a:lnTo>
                  <a:pt x="55860" y="53160"/>
                </a:lnTo>
                <a:lnTo>
                  <a:pt x="55870" y="53090"/>
                </a:lnTo>
                <a:lnTo>
                  <a:pt x="55870" y="53070"/>
                </a:lnTo>
                <a:lnTo>
                  <a:pt x="55870" y="53060"/>
                </a:lnTo>
                <a:lnTo>
                  <a:pt x="55870" y="53050"/>
                </a:lnTo>
                <a:lnTo>
                  <a:pt x="55870" y="53040"/>
                </a:lnTo>
                <a:lnTo>
                  <a:pt x="55860" y="53030"/>
                </a:lnTo>
                <a:lnTo>
                  <a:pt x="55850" y="53020"/>
                </a:lnTo>
                <a:lnTo>
                  <a:pt x="55850" y="53010"/>
                </a:lnTo>
                <a:lnTo>
                  <a:pt x="55850" y="52990"/>
                </a:lnTo>
                <a:lnTo>
                  <a:pt x="55860" y="52980"/>
                </a:lnTo>
                <a:lnTo>
                  <a:pt x="55860" y="52970"/>
                </a:lnTo>
                <a:lnTo>
                  <a:pt x="55860" y="52960"/>
                </a:lnTo>
                <a:lnTo>
                  <a:pt x="55870" y="52960"/>
                </a:lnTo>
                <a:lnTo>
                  <a:pt x="55880" y="52950"/>
                </a:lnTo>
                <a:lnTo>
                  <a:pt x="55890" y="52940"/>
                </a:lnTo>
                <a:lnTo>
                  <a:pt x="55890" y="52930"/>
                </a:lnTo>
                <a:lnTo>
                  <a:pt x="55890" y="52920"/>
                </a:lnTo>
                <a:lnTo>
                  <a:pt x="55890" y="52910"/>
                </a:lnTo>
                <a:lnTo>
                  <a:pt x="55890" y="52900"/>
                </a:lnTo>
                <a:lnTo>
                  <a:pt x="55880" y="52880"/>
                </a:lnTo>
                <a:lnTo>
                  <a:pt x="55880" y="52870"/>
                </a:lnTo>
                <a:lnTo>
                  <a:pt x="55880" y="52860"/>
                </a:lnTo>
                <a:lnTo>
                  <a:pt x="55880" y="52850"/>
                </a:lnTo>
                <a:lnTo>
                  <a:pt x="55890" y="52840"/>
                </a:lnTo>
                <a:lnTo>
                  <a:pt x="55890" y="52830"/>
                </a:lnTo>
                <a:lnTo>
                  <a:pt x="55900" y="52830"/>
                </a:lnTo>
                <a:lnTo>
                  <a:pt x="55910" y="52830"/>
                </a:lnTo>
                <a:lnTo>
                  <a:pt x="55930" y="52840"/>
                </a:lnTo>
                <a:lnTo>
                  <a:pt x="55930" y="52830"/>
                </a:lnTo>
                <a:lnTo>
                  <a:pt x="55940" y="52820"/>
                </a:lnTo>
                <a:lnTo>
                  <a:pt x="55950" y="52770"/>
                </a:lnTo>
                <a:lnTo>
                  <a:pt x="55960" y="52720"/>
                </a:lnTo>
                <a:lnTo>
                  <a:pt x="55960" y="52710"/>
                </a:lnTo>
                <a:lnTo>
                  <a:pt x="55960" y="52700"/>
                </a:lnTo>
                <a:lnTo>
                  <a:pt x="55960" y="52680"/>
                </a:lnTo>
                <a:lnTo>
                  <a:pt x="55960" y="52650"/>
                </a:lnTo>
                <a:lnTo>
                  <a:pt x="55960" y="52640"/>
                </a:lnTo>
                <a:lnTo>
                  <a:pt x="55970" y="52630"/>
                </a:lnTo>
                <a:lnTo>
                  <a:pt x="55980" y="52570"/>
                </a:lnTo>
                <a:lnTo>
                  <a:pt x="55990" y="52560"/>
                </a:lnTo>
                <a:lnTo>
                  <a:pt x="55990" y="52550"/>
                </a:lnTo>
                <a:lnTo>
                  <a:pt x="56000" y="52540"/>
                </a:lnTo>
                <a:lnTo>
                  <a:pt x="56020" y="52530"/>
                </a:lnTo>
                <a:lnTo>
                  <a:pt x="56020" y="52520"/>
                </a:lnTo>
                <a:lnTo>
                  <a:pt x="56030" y="52520"/>
                </a:lnTo>
                <a:lnTo>
                  <a:pt x="56040" y="52500"/>
                </a:lnTo>
                <a:lnTo>
                  <a:pt x="56050" y="52480"/>
                </a:lnTo>
                <a:lnTo>
                  <a:pt x="56060" y="52470"/>
                </a:lnTo>
                <a:lnTo>
                  <a:pt x="56060" y="52460"/>
                </a:lnTo>
                <a:lnTo>
                  <a:pt x="56070" y="52460"/>
                </a:lnTo>
                <a:lnTo>
                  <a:pt x="56090" y="52460"/>
                </a:lnTo>
                <a:lnTo>
                  <a:pt x="56110" y="52470"/>
                </a:lnTo>
                <a:lnTo>
                  <a:pt x="56120" y="52480"/>
                </a:lnTo>
                <a:lnTo>
                  <a:pt x="56130" y="52490"/>
                </a:lnTo>
                <a:lnTo>
                  <a:pt x="56160" y="52490"/>
                </a:lnTo>
                <a:lnTo>
                  <a:pt x="56170" y="52490"/>
                </a:lnTo>
                <a:lnTo>
                  <a:pt x="56190" y="52500"/>
                </a:lnTo>
                <a:lnTo>
                  <a:pt x="56200" y="52500"/>
                </a:lnTo>
                <a:lnTo>
                  <a:pt x="56210" y="52490"/>
                </a:lnTo>
                <a:lnTo>
                  <a:pt x="56220" y="52480"/>
                </a:lnTo>
                <a:lnTo>
                  <a:pt x="56230" y="52470"/>
                </a:lnTo>
                <a:lnTo>
                  <a:pt x="56240" y="52450"/>
                </a:lnTo>
                <a:lnTo>
                  <a:pt x="56240" y="52440"/>
                </a:lnTo>
                <a:lnTo>
                  <a:pt x="56240" y="52430"/>
                </a:lnTo>
                <a:lnTo>
                  <a:pt x="56240" y="52420"/>
                </a:lnTo>
                <a:lnTo>
                  <a:pt x="56240" y="52410"/>
                </a:lnTo>
                <a:lnTo>
                  <a:pt x="56240" y="52400"/>
                </a:lnTo>
                <a:lnTo>
                  <a:pt x="56230" y="52400"/>
                </a:lnTo>
                <a:lnTo>
                  <a:pt x="56220" y="52400"/>
                </a:lnTo>
                <a:lnTo>
                  <a:pt x="56200" y="52420"/>
                </a:lnTo>
                <a:lnTo>
                  <a:pt x="56190" y="52420"/>
                </a:lnTo>
                <a:lnTo>
                  <a:pt x="56180" y="52420"/>
                </a:lnTo>
                <a:lnTo>
                  <a:pt x="56170" y="52410"/>
                </a:lnTo>
                <a:lnTo>
                  <a:pt x="56160" y="52400"/>
                </a:lnTo>
                <a:lnTo>
                  <a:pt x="56160" y="52390"/>
                </a:lnTo>
                <a:lnTo>
                  <a:pt x="56160" y="52380"/>
                </a:lnTo>
                <a:lnTo>
                  <a:pt x="56150" y="52380"/>
                </a:lnTo>
                <a:lnTo>
                  <a:pt x="56150" y="52370"/>
                </a:lnTo>
                <a:lnTo>
                  <a:pt x="56090" y="52360"/>
                </a:lnTo>
                <a:lnTo>
                  <a:pt x="56080" y="52360"/>
                </a:lnTo>
                <a:lnTo>
                  <a:pt x="56080" y="52350"/>
                </a:lnTo>
                <a:lnTo>
                  <a:pt x="56070" y="52350"/>
                </a:lnTo>
                <a:lnTo>
                  <a:pt x="56070" y="52340"/>
                </a:lnTo>
                <a:lnTo>
                  <a:pt x="56070" y="52330"/>
                </a:lnTo>
                <a:lnTo>
                  <a:pt x="56070" y="52320"/>
                </a:lnTo>
                <a:lnTo>
                  <a:pt x="56060" y="52310"/>
                </a:lnTo>
                <a:lnTo>
                  <a:pt x="56050" y="52310"/>
                </a:lnTo>
                <a:lnTo>
                  <a:pt x="56030" y="52300"/>
                </a:lnTo>
                <a:lnTo>
                  <a:pt x="56030" y="52290"/>
                </a:lnTo>
                <a:lnTo>
                  <a:pt x="56030" y="52280"/>
                </a:lnTo>
                <a:lnTo>
                  <a:pt x="56030" y="52270"/>
                </a:lnTo>
                <a:lnTo>
                  <a:pt x="56030" y="52260"/>
                </a:lnTo>
                <a:lnTo>
                  <a:pt x="56030" y="52250"/>
                </a:lnTo>
                <a:lnTo>
                  <a:pt x="56040" y="52240"/>
                </a:lnTo>
                <a:lnTo>
                  <a:pt x="56040" y="52230"/>
                </a:lnTo>
                <a:lnTo>
                  <a:pt x="56030" y="52220"/>
                </a:lnTo>
                <a:lnTo>
                  <a:pt x="56020" y="52210"/>
                </a:lnTo>
                <a:lnTo>
                  <a:pt x="56010" y="52200"/>
                </a:lnTo>
                <a:lnTo>
                  <a:pt x="56010" y="52190"/>
                </a:lnTo>
                <a:lnTo>
                  <a:pt x="56010" y="52180"/>
                </a:lnTo>
                <a:lnTo>
                  <a:pt x="56000" y="52170"/>
                </a:lnTo>
                <a:lnTo>
                  <a:pt x="55980" y="52130"/>
                </a:lnTo>
                <a:lnTo>
                  <a:pt x="55960" y="52120"/>
                </a:lnTo>
                <a:lnTo>
                  <a:pt x="55960" y="52110"/>
                </a:lnTo>
                <a:lnTo>
                  <a:pt x="55950" y="52110"/>
                </a:lnTo>
                <a:lnTo>
                  <a:pt x="55930" y="52120"/>
                </a:lnTo>
                <a:lnTo>
                  <a:pt x="55920" y="52120"/>
                </a:lnTo>
                <a:lnTo>
                  <a:pt x="55910" y="52120"/>
                </a:lnTo>
                <a:lnTo>
                  <a:pt x="55890" y="52110"/>
                </a:lnTo>
                <a:lnTo>
                  <a:pt x="55880" y="52110"/>
                </a:lnTo>
                <a:lnTo>
                  <a:pt x="55870" y="52110"/>
                </a:lnTo>
                <a:lnTo>
                  <a:pt x="55860" y="52110"/>
                </a:lnTo>
                <a:lnTo>
                  <a:pt x="55860" y="52100"/>
                </a:lnTo>
                <a:lnTo>
                  <a:pt x="55840" y="52080"/>
                </a:lnTo>
                <a:lnTo>
                  <a:pt x="55830" y="52080"/>
                </a:lnTo>
                <a:lnTo>
                  <a:pt x="55820" y="52080"/>
                </a:lnTo>
                <a:lnTo>
                  <a:pt x="55810" y="52070"/>
                </a:lnTo>
                <a:lnTo>
                  <a:pt x="55810" y="52030"/>
                </a:lnTo>
                <a:lnTo>
                  <a:pt x="55810" y="52020"/>
                </a:lnTo>
                <a:lnTo>
                  <a:pt x="55800" y="52010"/>
                </a:lnTo>
                <a:lnTo>
                  <a:pt x="55810" y="52010"/>
                </a:lnTo>
                <a:lnTo>
                  <a:pt x="55820" y="52000"/>
                </a:lnTo>
                <a:lnTo>
                  <a:pt x="55830" y="51990"/>
                </a:lnTo>
                <a:lnTo>
                  <a:pt x="55830" y="51980"/>
                </a:lnTo>
                <a:lnTo>
                  <a:pt x="55830" y="51970"/>
                </a:lnTo>
                <a:lnTo>
                  <a:pt x="55830" y="51960"/>
                </a:lnTo>
                <a:lnTo>
                  <a:pt x="55830" y="51950"/>
                </a:lnTo>
                <a:lnTo>
                  <a:pt x="55830" y="51940"/>
                </a:lnTo>
                <a:lnTo>
                  <a:pt x="55840" y="51930"/>
                </a:lnTo>
                <a:lnTo>
                  <a:pt x="55850" y="51930"/>
                </a:lnTo>
                <a:lnTo>
                  <a:pt x="55860" y="51920"/>
                </a:lnTo>
                <a:lnTo>
                  <a:pt x="55860" y="51910"/>
                </a:lnTo>
                <a:lnTo>
                  <a:pt x="55860" y="51900"/>
                </a:lnTo>
                <a:lnTo>
                  <a:pt x="55860" y="51890"/>
                </a:lnTo>
                <a:lnTo>
                  <a:pt x="55860" y="51880"/>
                </a:lnTo>
                <a:lnTo>
                  <a:pt x="55880" y="51870"/>
                </a:lnTo>
                <a:lnTo>
                  <a:pt x="55910" y="51840"/>
                </a:lnTo>
                <a:lnTo>
                  <a:pt x="55910" y="51830"/>
                </a:lnTo>
                <a:lnTo>
                  <a:pt x="55910" y="51820"/>
                </a:lnTo>
                <a:lnTo>
                  <a:pt x="55910" y="51810"/>
                </a:lnTo>
                <a:lnTo>
                  <a:pt x="55910" y="51800"/>
                </a:lnTo>
                <a:lnTo>
                  <a:pt x="55910" y="51790"/>
                </a:lnTo>
                <a:lnTo>
                  <a:pt x="55900" y="51780"/>
                </a:lnTo>
                <a:lnTo>
                  <a:pt x="55880" y="51770"/>
                </a:lnTo>
                <a:lnTo>
                  <a:pt x="55880" y="51760"/>
                </a:lnTo>
                <a:lnTo>
                  <a:pt x="55880" y="51750"/>
                </a:lnTo>
                <a:lnTo>
                  <a:pt x="55890" y="51740"/>
                </a:lnTo>
                <a:lnTo>
                  <a:pt x="55900" y="51740"/>
                </a:lnTo>
                <a:lnTo>
                  <a:pt x="55920" y="51750"/>
                </a:lnTo>
                <a:lnTo>
                  <a:pt x="55930" y="51750"/>
                </a:lnTo>
                <a:lnTo>
                  <a:pt x="55960" y="51730"/>
                </a:lnTo>
                <a:lnTo>
                  <a:pt x="56040" y="51730"/>
                </a:lnTo>
                <a:lnTo>
                  <a:pt x="56050" y="51720"/>
                </a:lnTo>
                <a:lnTo>
                  <a:pt x="56060" y="51700"/>
                </a:lnTo>
                <a:lnTo>
                  <a:pt x="56060" y="51690"/>
                </a:lnTo>
                <a:lnTo>
                  <a:pt x="56070" y="51680"/>
                </a:lnTo>
                <a:lnTo>
                  <a:pt x="56090" y="51670"/>
                </a:lnTo>
                <a:lnTo>
                  <a:pt x="56100" y="51670"/>
                </a:lnTo>
                <a:lnTo>
                  <a:pt x="56100" y="51690"/>
                </a:lnTo>
                <a:lnTo>
                  <a:pt x="56100" y="51700"/>
                </a:lnTo>
                <a:lnTo>
                  <a:pt x="56110" y="51700"/>
                </a:lnTo>
                <a:lnTo>
                  <a:pt x="56120" y="51700"/>
                </a:lnTo>
                <a:lnTo>
                  <a:pt x="56120" y="51690"/>
                </a:lnTo>
                <a:lnTo>
                  <a:pt x="56140" y="51660"/>
                </a:lnTo>
                <a:lnTo>
                  <a:pt x="56140" y="51650"/>
                </a:lnTo>
                <a:lnTo>
                  <a:pt x="56170" y="51630"/>
                </a:lnTo>
                <a:lnTo>
                  <a:pt x="56180" y="51630"/>
                </a:lnTo>
                <a:lnTo>
                  <a:pt x="56190" y="51640"/>
                </a:lnTo>
                <a:lnTo>
                  <a:pt x="56200" y="51650"/>
                </a:lnTo>
                <a:lnTo>
                  <a:pt x="56210" y="51650"/>
                </a:lnTo>
                <a:lnTo>
                  <a:pt x="56230" y="51650"/>
                </a:lnTo>
                <a:lnTo>
                  <a:pt x="56260" y="51650"/>
                </a:lnTo>
                <a:lnTo>
                  <a:pt x="56270" y="51640"/>
                </a:lnTo>
                <a:lnTo>
                  <a:pt x="56280" y="51640"/>
                </a:lnTo>
                <a:lnTo>
                  <a:pt x="56320" y="51580"/>
                </a:lnTo>
                <a:lnTo>
                  <a:pt x="56330" y="51570"/>
                </a:lnTo>
                <a:lnTo>
                  <a:pt x="56340" y="51570"/>
                </a:lnTo>
                <a:lnTo>
                  <a:pt x="56370" y="51570"/>
                </a:lnTo>
                <a:lnTo>
                  <a:pt x="56410" y="51570"/>
                </a:lnTo>
                <a:lnTo>
                  <a:pt x="56420" y="51570"/>
                </a:lnTo>
                <a:lnTo>
                  <a:pt x="56430" y="51570"/>
                </a:lnTo>
                <a:lnTo>
                  <a:pt x="56430" y="51580"/>
                </a:lnTo>
                <a:lnTo>
                  <a:pt x="56440" y="51580"/>
                </a:lnTo>
                <a:lnTo>
                  <a:pt x="56440" y="51590"/>
                </a:lnTo>
                <a:lnTo>
                  <a:pt x="56450" y="51600"/>
                </a:lnTo>
                <a:lnTo>
                  <a:pt x="56460" y="51600"/>
                </a:lnTo>
                <a:lnTo>
                  <a:pt x="56500" y="51610"/>
                </a:lnTo>
                <a:lnTo>
                  <a:pt x="56510" y="51610"/>
                </a:lnTo>
                <a:lnTo>
                  <a:pt x="56560" y="51600"/>
                </a:lnTo>
                <a:lnTo>
                  <a:pt x="56570" y="51600"/>
                </a:lnTo>
                <a:lnTo>
                  <a:pt x="56570" y="51590"/>
                </a:lnTo>
                <a:lnTo>
                  <a:pt x="56600" y="51550"/>
                </a:lnTo>
                <a:lnTo>
                  <a:pt x="56600" y="51540"/>
                </a:lnTo>
                <a:lnTo>
                  <a:pt x="56610" y="51530"/>
                </a:lnTo>
                <a:lnTo>
                  <a:pt x="56610" y="51520"/>
                </a:lnTo>
                <a:lnTo>
                  <a:pt x="56620" y="51520"/>
                </a:lnTo>
                <a:lnTo>
                  <a:pt x="56630" y="51510"/>
                </a:lnTo>
                <a:lnTo>
                  <a:pt x="56640" y="51510"/>
                </a:lnTo>
                <a:lnTo>
                  <a:pt x="56640" y="51500"/>
                </a:lnTo>
                <a:lnTo>
                  <a:pt x="56640" y="51490"/>
                </a:lnTo>
                <a:lnTo>
                  <a:pt x="56630" y="51490"/>
                </a:lnTo>
                <a:lnTo>
                  <a:pt x="56630" y="51480"/>
                </a:lnTo>
                <a:lnTo>
                  <a:pt x="56620" y="51460"/>
                </a:lnTo>
                <a:lnTo>
                  <a:pt x="56620" y="51450"/>
                </a:lnTo>
                <a:lnTo>
                  <a:pt x="56630" y="51440"/>
                </a:lnTo>
                <a:lnTo>
                  <a:pt x="56630" y="51420"/>
                </a:lnTo>
                <a:lnTo>
                  <a:pt x="56640" y="51410"/>
                </a:lnTo>
                <a:lnTo>
                  <a:pt x="56640" y="51400"/>
                </a:lnTo>
                <a:lnTo>
                  <a:pt x="56640" y="51390"/>
                </a:lnTo>
                <a:lnTo>
                  <a:pt x="56640" y="51380"/>
                </a:lnTo>
                <a:lnTo>
                  <a:pt x="56650" y="51360"/>
                </a:lnTo>
                <a:lnTo>
                  <a:pt x="56660" y="51350"/>
                </a:lnTo>
                <a:lnTo>
                  <a:pt x="56670" y="51350"/>
                </a:lnTo>
                <a:lnTo>
                  <a:pt x="56680" y="51350"/>
                </a:lnTo>
                <a:lnTo>
                  <a:pt x="56690" y="51340"/>
                </a:lnTo>
                <a:lnTo>
                  <a:pt x="56690" y="51330"/>
                </a:lnTo>
                <a:lnTo>
                  <a:pt x="56690" y="51320"/>
                </a:lnTo>
                <a:lnTo>
                  <a:pt x="56690" y="51310"/>
                </a:lnTo>
                <a:lnTo>
                  <a:pt x="56700" y="51300"/>
                </a:lnTo>
                <a:lnTo>
                  <a:pt x="56710" y="51300"/>
                </a:lnTo>
                <a:lnTo>
                  <a:pt x="56730" y="51300"/>
                </a:lnTo>
                <a:lnTo>
                  <a:pt x="56750" y="51290"/>
                </a:lnTo>
                <a:lnTo>
                  <a:pt x="56760" y="51290"/>
                </a:lnTo>
                <a:lnTo>
                  <a:pt x="56770" y="51290"/>
                </a:lnTo>
                <a:lnTo>
                  <a:pt x="56770" y="51300"/>
                </a:lnTo>
                <a:lnTo>
                  <a:pt x="56780" y="51300"/>
                </a:lnTo>
                <a:lnTo>
                  <a:pt x="56810" y="51310"/>
                </a:lnTo>
                <a:lnTo>
                  <a:pt x="56820" y="51320"/>
                </a:lnTo>
                <a:lnTo>
                  <a:pt x="56830" y="51330"/>
                </a:lnTo>
                <a:lnTo>
                  <a:pt x="56830" y="51340"/>
                </a:lnTo>
                <a:lnTo>
                  <a:pt x="56840" y="51340"/>
                </a:lnTo>
                <a:lnTo>
                  <a:pt x="56860" y="51350"/>
                </a:lnTo>
                <a:lnTo>
                  <a:pt x="56870" y="51350"/>
                </a:lnTo>
                <a:lnTo>
                  <a:pt x="56880" y="51340"/>
                </a:lnTo>
                <a:lnTo>
                  <a:pt x="56890" y="51340"/>
                </a:lnTo>
                <a:lnTo>
                  <a:pt x="56910" y="51330"/>
                </a:lnTo>
                <a:lnTo>
                  <a:pt x="56920" y="51330"/>
                </a:lnTo>
                <a:lnTo>
                  <a:pt x="56930" y="51340"/>
                </a:lnTo>
                <a:lnTo>
                  <a:pt x="56960" y="51350"/>
                </a:lnTo>
                <a:lnTo>
                  <a:pt x="56970" y="51360"/>
                </a:lnTo>
                <a:lnTo>
                  <a:pt x="56970" y="51370"/>
                </a:lnTo>
                <a:lnTo>
                  <a:pt x="56980" y="51380"/>
                </a:lnTo>
                <a:lnTo>
                  <a:pt x="57010" y="51400"/>
                </a:lnTo>
                <a:lnTo>
                  <a:pt x="57020" y="51400"/>
                </a:lnTo>
                <a:lnTo>
                  <a:pt x="57040" y="51390"/>
                </a:lnTo>
                <a:lnTo>
                  <a:pt x="57040" y="51400"/>
                </a:lnTo>
                <a:lnTo>
                  <a:pt x="57040" y="51410"/>
                </a:lnTo>
                <a:lnTo>
                  <a:pt x="57040" y="51420"/>
                </a:lnTo>
                <a:lnTo>
                  <a:pt x="57040" y="51430"/>
                </a:lnTo>
                <a:lnTo>
                  <a:pt x="57040" y="51440"/>
                </a:lnTo>
                <a:lnTo>
                  <a:pt x="57090" y="51460"/>
                </a:lnTo>
                <a:lnTo>
                  <a:pt x="57110" y="51460"/>
                </a:lnTo>
                <a:lnTo>
                  <a:pt x="57120" y="51460"/>
                </a:lnTo>
                <a:lnTo>
                  <a:pt x="57130" y="51450"/>
                </a:lnTo>
                <a:lnTo>
                  <a:pt x="57180" y="51410"/>
                </a:lnTo>
                <a:lnTo>
                  <a:pt x="57210" y="51420"/>
                </a:lnTo>
                <a:lnTo>
                  <a:pt x="57240" y="51440"/>
                </a:lnTo>
                <a:lnTo>
                  <a:pt x="57260" y="51450"/>
                </a:lnTo>
                <a:lnTo>
                  <a:pt x="57270" y="51450"/>
                </a:lnTo>
                <a:lnTo>
                  <a:pt x="57280" y="51450"/>
                </a:lnTo>
                <a:lnTo>
                  <a:pt x="57300" y="51430"/>
                </a:lnTo>
                <a:lnTo>
                  <a:pt x="57310" y="51430"/>
                </a:lnTo>
                <a:lnTo>
                  <a:pt x="57330" y="51420"/>
                </a:lnTo>
                <a:lnTo>
                  <a:pt x="57340" y="51430"/>
                </a:lnTo>
                <a:lnTo>
                  <a:pt x="57420" y="51480"/>
                </a:lnTo>
                <a:lnTo>
                  <a:pt x="57430" y="51480"/>
                </a:lnTo>
                <a:lnTo>
                  <a:pt x="57440" y="51470"/>
                </a:lnTo>
                <a:lnTo>
                  <a:pt x="57450" y="51470"/>
                </a:lnTo>
                <a:lnTo>
                  <a:pt x="57470" y="51450"/>
                </a:lnTo>
                <a:lnTo>
                  <a:pt x="57470" y="51440"/>
                </a:lnTo>
                <a:lnTo>
                  <a:pt x="57480" y="51420"/>
                </a:lnTo>
                <a:lnTo>
                  <a:pt x="57490" y="51420"/>
                </a:lnTo>
                <a:lnTo>
                  <a:pt x="57490" y="51410"/>
                </a:lnTo>
                <a:lnTo>
                  <a:pt x="57500" y="51410"/>
                </a:lnTo>
                <a:lnTo>
                  <a:pt x="57540" y="51400"/>
                </a:lnTo>
                <a:lnTo>
                  <a:pt x="57570" y="51380"/>
                </a:lnTo>
                <a:lnTo>
                  <a:pt x="57570" y="51370"/>
                </a:lnTo>
                <a:lnTo>
                  <a:pt x="57580" y="51360"/>
                </a:lnTo>
                <a:lnTo>
                  <a:pt x="57570" y="51360"/>
                </a:lnTo>
                <a:lnTo>
                  <a:pt x="57560" y="51340"/>
                </a:lnTo>
                <a:lnTo>
                  <a:pt x="57560" y="51330"/>
                </a:lnTo>
                <a:lnTo>
                  <a:pt x="57550" y="51320"/>
                </a:lnTo>
                <a:lnTo>
                  <a:pt x="57550" y="51310"/>
                </a:lnTo>
                <a:lnTo>
                  <a:pt x="57580" y="51290"/>
                </a:lnTo>
                <a:lnTo>
                  <a:pt x="57580" y="51280"/>
                </a:lnTo>
                <a:lnTo>
                  <a:pt x="57580" y="51270"/>
                </a:lnTo>
                <a:lnTo>
                  <a:pt x="57580" y="51260"/>
                </a:lnTo>
                <a:lnTo>
                  <a:pt x="57580" y="51250"/>
                </a:lnTo>
                <a:lnTo>
                  <a:pt x="57580" y="51240"/>
                </a:lnTo>
                <a:lnTo>
                  <a:pt x="57590" y="51220"/>
                </a:lnTo>
                <a:lnTo>
                  <a:pt x="57600" y="51220"/>
                </a:lnTo>
                <a:lnTo>
                  <a:pt x="57600" y="51210"/>
                </a:lnTo>
                <a:lnTo>
                  <a:pt x="57600" y="51190"/>
                </a:lnTo>
                <a:lnTo>
                  <a:pt x="57600" y="51180"/>
                </a:lnTo>
                <a:lnTo>
                  <a:pt x="57610" y="51180"/>
                </a:lnTo>
                <a:lnTo>
                  <a:pt x="57610" y="51170"/>
                </a:lnTo>
                <a:lnTo>
                  <a:pt x="57620" y="51170"/>
                </a:lnTo>
                <a:lnTo>
                  <a:pt x="57620" y="51160"/>
                </a:lnTo>
                <a:lnTo>
                  <a:pt x="57620" y="51150"/>
                </a:lnTo>
                <a:lnTo>
                  <a:pt x="57630" y="51140"/>
                </a:lnTo>
                <a:lnTo>
                  <a:pt x="57640" y="51140"/>
                </a:lnTo>
                <a:lnTo>
                  <a:pt x="57710" y="51140"/>
                </a:lnTo>
                <a:lnTo>
                  <a:pt x="57720" y="51140"/>
                </a:lnTo>
                <a:lnTo>
                  <a:pt x="57730" y="51150"/>
                </a:lnTo>
                <a:lnTo>
                  <a:pt x="57730" y="51180"/>
                </a:lnTo>
                <a:lnTo>
                  <a:pt x="57730" y="51190"/>
                </a:lnTo>
                <a:lnTo>
                  <a:pt x="57730" y="51210"/>
                </a:lnTo>
                <a:lnTo>
                  <a:pt x="57730" y="51230"/>
                </a:lnTo>
                <a:lnTo>
                  <a:pt x="57730" y="51240"/>
                </a:lnTo>
                <a:lnTo>
                  <a:pt x="57730" y="51250"/>
                </a:lnTo>
                <a:lnTo>
                  <a:pt x="57740" y="51250"/>
                </a:lnTo>
                <a:lnTo>
                  <a:pt x="57740" y="51260"/>
                </a:lnTo>
                <a:lnTo>
                  <a:pt x="57780" y="51270"/>
                </a:lnTo>
                <a:lnTo>
                  <a:pt x="57790" y="51270"/>
                </a:lnTo>
                <a:lnTo>
                  <a:pt x="57790" y="51280"/>
                </a:lnTo>
                <a:lnTo>
                  <a:pt x="57810" y="51310"/>
                </a:lnTo>
                <a:lnTo>
                  <a:pt x="57810" y="51320"/>
                </a:lnTo>
                <a:lnTo>
                  <a:pt x="57820" y="51320"/>
                </a:lnTo>
                <a:lnTo>
                  <a:pt x="57830" y="51330"/>
                </a:lnTo>
                <a:lnTo>
                  <a:pt x="57830" y="51340"/>
                </a:lnTo>
                <a:lnTo>
                  <a:pt x="57840" y="51350"/>
                </a:lnTo>
                <a:lnTo>
                  <a:pt x="57840" y="51360"/>
                </a:lnTo>
                <a:lnTo>
                  <a:pt x="57850" y="51370"/>
                </a:lnTo>
                <a:lnTo>
                  <a:pt x="57860" y="51370"/>
                </a:lnTo>
                <a:lnTo>
                  <a:pt x="57870" y="51370"/>
                </a:lnTo>
                <a:lnTo>
                  <a:pt x="57870" y="51360"/>
                </a:lnTo>
                <a:lnTo>
                  <a:pt x="57880" y="51340"/>
                </a:lnTo>
                <a:lnTo>
                  <a:pt x="57890" y="51340"/>
                </a:lnTo>
                <a:lnTo>
                  <a:pt x="57890" y="51330"/>
                </a:lnTo>
                <a:lnTo>
                  <a:pt x="57900" y="51330"/>
                </a:lnTo>
                <a:lnTo>
                  <a:pt x="57910" y="51330"/>
                </a:lnTo>
                <a:lnTo>
                  <a:pt x="58030" y="51330"/>
                </a:lnTo>
                <a:lnTo>
                  <a:pt x="58040" y="51330"/>
                </a:lnTo>
                <a:lnTo>
                  <a:pt x="58070" y="51350"/>
                </a:lnTo>
                <a:lnTo>
                  <a:pt x="58070" y="51360"/>
                </a:lnTo>
                <a:lnTo>
                  <a:pt x="58090" y="51370"/>
                </a:lnTo>
                <a:lnTo>
                  <a:pt x="58090" y="51380"/>
                </a:lnTo>
                <a:lnTo>
                  <a:pt x="58100" y="51390"/>
                </a:lnTo>
                <a:lnTo>
                  <a:pt x="58100" y="51400"/>
                </a:lnTo>
                <a:lnTo>
                  <a:pt x="58110" y="51400"/>
                </a:lnTo>
                <a:lnTo>
                  <a:pt x="58240" y="51420"/>
                </a:lnTo>
                <a:lnTo>
                  <a:pt x="58250" y="51420"/>
                </a:lnTo>
                <a:lnTo>
                  <a:pt x="58260" y="51420"/>
                </a:lnTo>
                <a:lnTo>
                  <a:pt x="58260" y="51410"/>
                </a:lnTo>
                <a:lnTo>
                  <a:pt x="58270" y="51410"/>
                </a:lnTo>
                <a:lnTo>
                  <a:pt x="58270" y="51400"/>
                </a:lnTo>
                <a:lnTo>
                  <a:pt x="58280" y="51380"/>
                </a:lnTo>
                <a:lnTo>
                  <a:pt x="58280" y="51370"/>
                </a:lnTo>
                <a:lnTo>
                  <a:pt x="58300" y="51360"/>
                </a:lnTo>
                <a:lnTo>
                  <a:pt x="58310" y="51340"/>
                </a:lnTo>
                <a:lnTo>
                  <a:pt x="58320" y="51340"/>
                </a:lnTo>
                <a:lnTo>
                  <a:pt x="58360" y="51320"/>
                </a:lnTo>
                <a:lnTo>
                  <a:pt x="58370" y="51310"/>
                </a:lnTo>
                <a:lnTo>
                  <a:pt x="58380" y="51310"/>
                </a:lnTo>
                <a:lnTo>
                  <a:pt x="58420" y="51330"/>
                </a:lnTo>
                <a:lnTo>
                  <a:pt x="58430" y="51330"/>
                </a:lnTo>
                <a:lnTo>
                  <a:pt x="58430" y="51340"/>
                </a:lnTo>
                <a:lnTo>
                  <a:pt x="58430" y="51350"/>
                </a:lnTo>
                <a:lnTo>
                  <a:pt x="58430" y="51360"/>
                </a:lnTo>
                <a:lnTo>
                  <a:pt x="58410" y="51390"/>
                </a:lnTo>
                <a:lnTo>
                  <a:pt x="58410" y="51400"/>
                </a:lnTo>
                <a:lnTo>
                  <a:pt x="58400" y="51420"/>
                </a:lnTo>
                <a:lnTo>
                  <a:pt x="58400" y="51430"/>
                </a:lnTo>
                <a:lnTo>
                  <a:pt x="58410" y="51430"/>
                </a:lnTo>
                <a:lnTo>
                  <a:pt x="58410" y="51440"/>
                </a:lnTo>
                <a:lnTo>
                  <a:pt x="58420" y="51450"/>
                </a:lnTo>
                <a:lnTo>
                  <a:pt x="58420" y="51460"/>
                </a:lnTo>
                <a:lnTo>
                  <a:pt x="58420" y="51480"/>
                </a:lnTo>
                <a:lnTo>
                  <a:pt x="58420" y="51490"/>
                </a:lnTo>
                <a:lnTo>
                  <a:pt x="58420" y="51500"/>
                </a:lnTo>
                <a:lnTo>
                  <a:pt x="58420" y="51510"/>
                </a:lnTo>
                <a:lnTo>
                  <a:pt x="58430" y="51520"/>
                </a:lnTo>
                <a:lnTo>
                  <a:pt x="58430" y="51530"/>
                </a:lnTo>
                <a:lnTo>
                  <a:pt x="58430" y="51540"/>
                </a:lnTo>
                <a:lnTo>
                  <a:pt x="58440" y="51540"/>
                </a:lnTo>
                <a:lnTo>
                  <a:pt x="58440" y="51550"/>
                </a:lnTo>
                <a:lnTo>
                  <a:pt x="58510" y="51570"/>
                </a:lnTo>
                <a:lnTo>
                  <a:pt x="58510" y="51580"/>
                </a:lnTo>
                <a:lnTo>
                  <a:pt x="58520" y="51580"/>
                </a:lnTo>
                <a:lnTo>
                  <a:pt x="58520" y="51590"/>
                </a:lnTo>
                <a:lnTo>
                  <a:pt x="58520" y="51600"/>
                </a:lnTo>
                <a:lnTo>
                  <a:pt x="58520" y="51610"/>
                </a:lnTo>
                <a:lnTo>
                  <a:pt x="58530" y="51620"/>
                </a:lnTo>
                <a:lnTo>
                  <a:pt x="58540" y="51620"/>
                </a:lnTo>
                <a:lnTo>
                  <a:pt x="58580" y="51630"/>
                </a:lnTo>
                <a:lnTo>
                  <a:pt x="58600" y="51630"/>
                </a:lnTo>
                <a:lnTo>
                  <a:pt x="58650" y="51640"/>
                </a:lnTo>
                <a:lnTo>
                  <a:pt x="58660" y="51640"/>
                </a:lnTo>
                <a:lnTo>
                  <a:pt x="58670" y="51650"/>
                </a:lnTo>
                <a:lnTo>
                  <a:pt x="58680" y="51660"/>
                </a:lnTo>
                <a:lnTo>
                  <a:pt x="58690" y="51670"/>
                </a:lnTo>
                <a:lnTo>
                  <a:pt x="58710" y="51670"/>
                </a:lnTo>
                <a:lnTo>
                  <a:pt x="58720" y="51670"/>
                </a:lnTo>
                <a:lnTo>
                  <a:pt x="58750" y="51670"/>
                </a:lnTo>
                <a:lnTo>
                  <a:pt x="58820" y="51690"/>
                </a:lnTo>
                <a:lnTo>
                  <a:pt x="58830" y="51690"/>
                </a:lnTo>
                <a:lnTo>
                  <a:pt x="58840" y="51680"/>
                </a:lnTo>
                <a:lnTo>
                  <a:pt x="58840" y="51670"/>
                </a:lnTo>
                <a:lnTo>
                  <a:pt x="58850" y="51670"/>
                </a:lnTo>
                <a:lnTo>
                  <a:pt x="58870" y="51670"/>
                </a:lnTo>
                <a:lnTo>
                  <a:pt x="58880" y="51670"/>
                </a:lnTo>
                <a:lnTo>
                  <a:pt x="58880" y="51660"/>
                </a:lnTo>
                <a:lnTo>
                  <a:pt x="58890" y="51650"/>
                </a:lnTo>
                <a:lnTo>
                  <a:pt x="58900" y="51630"/>
                </a:lnTo>
                <a:lnTo>
                  <a:pt x="58910" y="51630"/>
                </a:lnTo>
                <a:lnTo>
                  <a:pt x="58940" y="51640"/>
                </a:lnTo>
                <a:lnTo>
                  <a:pt x="59070" y="51710"/>
                </a:lnTo>
                <a:lnTo>
                  <a:pt x="59100" y="51720"/>
                </a:lnTo>
                <a:lnTo>
                  <a:pt x="59100" y="51730"/>
                </a:lnTo>
                <a:lnTo>
                  <a:pt x="59100" y="51740"/>
                </a:lnTo>
                <a:lnTo>
                  <a:pt x="59110" y="51760"/>
                </a:lnTo>
                <a:lnTo>
                  <a:pt x="59120" y="51760"/>
                </a:lnTo>
                <a:lnTo>
                  <a:pt x="59120" y="51770"/>
                </a:lnTo>
                <a:lnTo>
                  <a:pt x="59130" y="51780"/>
                </a:lnTo>
                <a:lnTo>
                  <a:pt x="59130" y="51790"/>
                </a:lnTo>
                <a:lnTo>
                  <a:pt x="59140" y="51800"/>
                </a:lnTo>
                <a:lnTo>
                  <a:pt x="59150" y="51800"/>
                </a:lnTo>
                <a:lnTo>
                  <a:pt x="59160" y="51810"/>
                </a:lnTo>
                <a:lnTo>
                  <a:pt x="59210" y="51790"/>
                </a:lnTo>
                <a:lnTo>
                  <a:pt x="59220" y="51790"/>
                </a:lnTo>
                <a:lnTo>
                  <a:pt x="59230" y="51780"/>
                </a:lnTo>
                <a:lnTo>
                  <a:pt x="59230" y="51770"/>
                </a:lnTo>
                <a:lnTo>
                  <a:pt x="59230" y="51760"/>
                </a:lnTo>
                <a:lnTo>
                  <a:pt x="59220" y="51760"/>
                </a:lnTo>
                <a:lnTo>
                  <a:pt x="59220" y="51750"/>
                </a:lnTo>
                <a:lnTo>
                  <a:pt x="59210" y="51750"/>
                </a:lnTo>
                <a:lnTo>
                  <a:pt x="59220" y="51740"/>
                </a:lnTo>
                <a:lnTo>
                  <a:pt x="59220" y="51730"/>
                </a:lnTo>
                <a:lnTo>
                  <a:pt x="59260" y="51710"/>
                </a:lnTo>
                <a:lnTo>
                  <a:pt x="59270" y="51710"/>
                </a:lnTo>
                <a:lnTo>
                  <a:pt x="59280" y="51700"/>
                </a:lnTo>
                <a:lnTo>
                  <a:pt x="59280" y="51690"/>
                </a:lnTo>
                <a:lnTo>
                  <a:pt x="59290" y="51650"/>
                </a:lnTo>
                <a:lnTo>
                  <a:pt x="59300" y="51640"/>
                </a:lnTo>
                <a:lnTo>
                  <a:pt x="59300" y="51630"/>
                </a:lnTo>
                <a:lnTo>
                  <a:pt x="59310" y="51630"/>
                </a:lnTo>
                <a:lnTo>
                  <a:pt x="59370" y="51620"/>
                </a:lnTo>
                <a:lnTo>
                  <a:pt x="59400" y="51620"/>
                </a:lnTo>
                <a:lnTo>
                  <a:pt x="59470" y="51640"/>
                </a:lnTo>
                <a:lnTo>
                  <a:pt x="59480" y="51640"/>
                </a:lnTo>
                <a:lnTo>
                  <a:pt x="59490" y="51660"/>
                </a:lnTo>
                <a:lnTo>
                  <a:pt x="59500" y="51660"/>
                </a:lnTo>
                <a:lnTo>
                  <a:pt x="59530" y="51640"/>
                </a:lnTo>
                <a:lnTo>
                  <a:pt x="59540" y="51630"/>
                </a:lnTo>
                <a:lnTo>
                  <a:pt x="59530" y="51620"/>
                </a:lnTo>
                <a:lnTo>
                  <a:pt x="59530" y="51610"/>
                </a:lnTo>
                <a:lnTo>
                  <a:pt x="59540" y="51600"/>
                </a:lnTo>
                <a:lnTo>
                  <a:pt x="59560" y="51610"/>
                </a:lnTo>
                <a:lnTo>
                  <a:pt x="59570" y="51610"/>
                </a:lnTo>
                <a:lnTo>
                  <a:pt x="59580" y="51620"/>
                </a:lnTo>
                <a:lnTo>
                  <a:pt x="59600" y="51630"/>
                </a:lnTo>
                <a:lnTo>
                  <a:pt x="59610" y="51630"/>
                </a:lnTo>
                <a:lnTo>
                  <a:pt x="59640" y="51610"/>
                </a:lnTo>
                <a:lnTo>
                  <a:pt x="59680" y="51600"/>
                </a:lnTo>
                <a:lnTo>
                  <a:pt x="59690" y="51600"/>
                </a:lnTo>
                <a:lnTo>
                  <a:pt x="59700" y="51610"/>
                </a:lnTo>
                <a:lnTo>
                  <a:pt x="59710" y="51610"/>
                </a:lnTo>
                <a:lnTo>
                  <a:pt x="59710" y="51600"/>
                </a:lnTo>
                <a:lnTo>
                  <a:pt x="59720" y="51600"/>
                </a:lnTo>
                <a:lnTo>
                  <a:pt x="59730" y="51570"/>
                </a:lnTo>
                <a:lnTo>
                  <a:pt x="59740" y="51560"/>
                </a:lnTo>
                <a:lnTo>
                  <a:pt x="59740" y="51550"/>
                </a:lnTo>
                <a:lnTo>
                  <a:pt x="59750" y="51540"/>
                </a:lnTo>
                <a:lnTo>
                  <a:pt x="59750" y="51520"/>
                </a:lnTo>
                <a:lnTo>
                  <a:pt x="59750" y="51510"/>
                </a:lnTo>
                <a:lnTo>
                  <a:pt x="59750" y="51500"/>
                </a:lnTo>
                <a:lnTo>
                  <a:pt x="59750" y="51490"/>
                </a:lnTo>
                <a:lnTo>
                  <a:pt x="59750" y="51480"/>
                </a:lnTo>
                <a:lnTo>
                  <a:pt x="59750" y="51470"/>
                </a:lnTo>
                <a:lnTo>
                  <a:pt x="59750" y="51460"/>
                </a:lnTo>
                <a:lnTo>
                  <a:pt x="59750" y="51450"/>
                </a:lnTo>
                <a:lnTo>
                  <a:pt x="59780" y="51420"/>
                </a:lnTo>
                <a:lnTo>
                  <a:pt x="59800" y="51410"/>
                </a:lnTo>
                <a:lnTo>
                  <a:pt x="59800" y="51400"/>
                </a:lnTo>
                <a:lnTo>
                  <a:pt x="59800" y="51390"/>
                </a:lnTo>
                <a:lnTo>
                  <a:pt x="59800" y="51380"/>
                </a:lnTo>
                <a:lnTo>
                  <a:pt x="59800" y="51370"/>
                </a:lnTo>
                <a:lnTo>
                  <a:pt x="59810" y="51360"/>
                </a:lnTo>
                <a:lnTo>
                  <a:pt x="59820" y="51350"/>
                </a:lnTo>
                <a:lnTo>
                  <a:pt x="59820" y="51340"/>
                </a:lnTo>
                <a:lnTo>
                  <a:pt x="59830" y="51330"/>
                </a:lnTo>
                <a:lnTo>
                  <a:pt x="59840" y="51330"/>
                </a:lnTo>
                <a:lnTo>
                  <a:pt x="59840" y="51320"/>
                </a:lnTo>
                <a:lnTo>
                  <a:pt x="59850" y="51320"/>
                </a:lnTo>
                <a:lnTo>
                  <a:pt x="59850" y="51310"/>
                </a:lnTo>
                <a:lnTo>
                  <a:pt x="59860" y="51300"/>
                </a:lnTo>
                <a:lnTo>
                  <a:pt x="59860" y="51290"/>
                </a:lnTo>
                <a:lnTo>
                  <a:pt x="59870" y="51290"/>
                </a:lnTo>
                <a:lnTo>
                  <a:pt x="59880" y="51280"/>
                </a:lnTo>
                <a:lnTo>
                  <a:pt x="59880" y="51270"/>
                </a:lnTo>
                <a:lnTo>
                  <a:pt x="59880" y="51250"/>
                </a:lnTo>
                <a:lnTo>
                  <a:pt x="59880" y="51240"/>
                </a:lnTo>
                <a:lnTo>
                  <a:pt x="59870" y="51230"/>
                </a:lnTo>
                <a:lnTo>
                  <a:pt x="59860" y="51230"/>
                </a:lnTo>
                <a:lnTo>
                  <a:pt x="59860" y="51220"/>
                </a:lnTo>
                <a:lnTo>
                  <a:pt x="59870" y="51210"/>
                </a:lnTo>
                <a:lnTo>
                  <a:pt x="59880" y="51190"/>
                </a:lnTo>
                <a:lnTo>
                  <a:pt x="59880" y="51180"/>
                </a:lnTo>
                <a:lnTo>
                  <a:pt x="59890" y="51180"/>
                </a:lnTo>
                <a:lnTo>
                  <a:pt x="59890" y="51170"/>
                </a:lnTo>
                <a:lnTo>
                  <a:pt x="59890" y="51160"/>
                </a:lnTo>
                <a:lnTo>
                  <a:pt x="59890" y="51150"/>
                </a:lnTo>
                <a:lnTo>
                  <a:pt x="59900" y="51130"/>
                </a:lnTo>
                <a:lnTo>
                  <a:pt x="59900" y="51120"/>
                </a:lnTo>
                <a:lnTo>
                  <a:pt x="59930" y="51130"/>
                </a:lnTo>
                <a:lnTo>
                  <a:pt x="59940" y="51130"/>
                </a:lnTo>
                <a:lnTo>
                  <a:pt x="59960" y="51130"/>
                </a:lnTo>
                <a:lnTo>
                  <a:pt x="59980" y="51130"/>
                </a:lnTo>
                <a:lnTo>
                  <a:pt x="60000" y="51130"/>
                </a:lnTo>
                <a:lnTo>
                  <a:pt x="60010" y="51130"/>
                </a:lnTo>
                <a:lnTo>
                  <a:pt x="60020" y="51140"/>
                </a:lnTo>
                <a:lnTo>
                  <a:pt x="60060" y="51150"/>
                </a:lnTo>
                <a:lnTo>
                  <a:pt x="60070" y="51160"/>
                </a:lnTo>
                <a:lnTo>
                  <a:pt x="60080" y="51160"/>
                </a:lnTo>
                <a:lnTo>
                  <a:pt x="60100" y="51150"/>
                </a:lnTo>
                <a:lnTo>
                  <a:pt x="60110" y="51150"/>
                </a:lnTo>
                <a:lnTo>
                  <a:pt x="60120" y="51150"/>
                </a:lnTo>
                <a:lnTo>
                  <a:pt x="60130" y="51150"/>
                </a:lnTo>
                <a:lnTo>
                  <a:pt x="60150" y="51140"/>
                </a:lnTo>
                <a:lnTo>
                  <a:pt x="60160" y="51140"/>
                </a:lnTo>
                <a:lnTo>
                  <a:pt x="60180" y="51130"/>
                </a:lnTo>
                <a:lnTo>
                  <a:pt x="60230" y="51110"/>
                </a:lnTo>
                <a:lnTo>
                  <a:pt x="60240" y="51110"/>
                </a:lnTo>
                <a:lnTo>
                  <a:pt x="60260" y="51110"/>
                </a:lnTo>
                <a:lnTo>
                  <a:pt x="60270" y="51110"/>
                </a:lnTo>
                <a:lnTo>
                  <a:pt x="60280" y="51110"/>
                </a:lnTo>
                <a:lnTo>
                  <a:pt x="60280" y="51100"/>
                </a:lnTo>
                <a:lnTo>
                  <a:pt x="60310" y="51070"/>
                </a:lnTo>
                <a:lnTo>
                  <a:pt x="60330" y="51050"/>
                </a:lnTo>
                <a:lnTo>
                  <a:pt x="60330" y="51040"/>
                </a:lnTo>
                <a:lnTo>
                  <a:pt x="60340" y="51020"/>
                </a:lnTo>
                <a:lnTo>
                  <a:pt x="60360" y="51010"/>
                </a:lnTo>
                <a:lnTo>
                  <a:pt x="60370" y="51000"/>
                </a:lnTo>
                <a:lnTo>
                  <a:pt x="60380" y="50990"/>
                </a:lnTo>
                <a:lnTo>
                  <a:pt x="60390" y="50980"/>
                </a:lnTo>
                <a:lnTo>
                  <a:pt x="60400" y="50980"/>
                </a:lnTo>
                <a:lnTo>
                  <a:pt x="60410" y="50980"/>
                </a:lnTo>
                <a:lnTo>
                  <a:pt x="60430" y="50980"/>
                </a:lnTo>
                <a:lnTo>
                  <a:pt x="60460" y="50980"/>
                </a:lnTo>
                <a:lnTo>
                  <a:pt x="60510" y="50990"/>
                </a:lnTo>
                <a:lnTo>
                  <a:pt x="60540" y="50980"/>
                </a:lnTo>
                <a:lnTo>
                  <a:pt x="60550" y="50980"/>
                </a:lnTo>
                <a:lnTo>
                  <a:pt x="60560" y="50990"/>
                </a:lnTo>
                <a:lnTo>
                  <a:pt x="60570" y="50990"/>
                </a:lnTo>
                <a:lnTo>
                  <a:pt x="60570" y="51000"/>
                </a:lnTo>
                <a:lnTo>
                  <a:pt x="60570" y="51010"/>
                </a:lnTo>
                <a:lnTo>
                  <a:pt x="60580" y="51020"/>
                </a:lnTo>
                <a:lnTo>
                  <a:pt x="60590" y="51020"/>
                </a:lnTo>
                <a:lnTo>
                  <a:pt x="60590" y="51030"/>
                </a:lnTo>
                <a:lnTo>
                  <a:pt x="60600" y="51040"/>
                </a:lnTo>
                <a:lnTo>
                  <a:pt x="60600" y="51060"/>
                </a:lnTo>
                <a:lnTo>
                  <a:pt x="60620" y="51070"/>
                </a:lnTo>
                <a:lnTo>
                  <a:pt x="60620" y="51090"/>
                </a:lnTo>
                <a:lnTo>
                  <a:pt x="60580" y="51100"/>
                </a:lnTo>
                <a:lnTo>
                  <a:pt x="60550" y="51120"/>
                </a:lnTo>
                <a:lnTo>
                  <a:pt x="60530" y="51150"/>
                </a:lnTo>
                <a:lnTo>
                  <a:pt x="60500" y="51170"/>
                </a:lnTo>
                <a:lnTo>
                  <a:pt x="60350" y="51230"/>
                </a:lnTo>
                <a:lnTo>
                  <a:pt x="60330" y="51250"/>
                </a:lnTo>
                <a:lnTo>
                  <a:pt x="60290" y="51300"/>
                </a:lnTo>
                <a:lnTo>
                  <a:pt x="60280" y="51310"/>
                </a:lnTo>
                <a:lnTo>
                  <a:pt x="60270" y="51320"/>
                </a:lnTo>
                <a:lnTo>
                  <a:pt x="60240" y="51340"/>
                </a:lnTo>
                <a:lnTo>
                  <a:pt x="60230" y="51350"/>
                </a:lnTo>
                <a:lnTo>
                  <a:pt x="60220" y="51380"/>
                </a:lnTo>
                <a:lnTo>
                  <a:pt x="60220" y="51390"/>
                </a:lnTo>
                <a:lnTo>
                  <a:pt x="60220" y="51410"/>
                </a:lnTo>
                <a:lnTo>
                  <a:pt x="60230" y="51440"/>
                </a:lnTo>
                <a:lnTo>
                  <a:pt x="60230" y="51480"/>
                </a:lnTo>
                <a:lnTo>
                  <a:pt x="60230" y="51510"/>
                </a:lnTo>
                <a:lnTo>
                  <a:pt x="60220" y="51530"/>
                </a:lnTo>
                <a:lnTo>
                  <a:pt x="60220" y="51550"/>
                </a:lnTo>
                <a:lnTo>
                  <a:pt x="60210" y="51570"/>
                </a:lnTo>
                <a:lnTo>
                  <a:pt x="60190" y="51580"/>
                </a:lnTo>
                <a:lnTo>
                  <a:pt x="60150" y="51600"/>
                </a:lnTo>
                <a:lnTo>
                  <a:pt x="60130" y="51610"/>
                </a:lnTo>
                <a:lnTo>
                  <a:pt x="60120" y="51620"/>
                </a:lnTo>
                <a:lnTo>
                  <a:pt x="60120" y="51670"/>
                </a:lnTo>
                <a:lnTo>
                  <a:pt x="60150" y="51700"/>
                </a:lnTo>
                <a:lnTo>
                  <a:pt x="60230" y="51700"/>
                </a:lnTo>
                <a:lnTo>
                  <a:pt x="60260" y="51720"/>
                </a:lnTo>
                <a:lnTo>
                  <a:pt x="60270" y="51720"/>
                </a:lnTo>
                <a:lnTo>
                  <a:pt x="60280" y="51730"/>
                </a:lnTo>
                <a:lnTo>
                  <a:pt x="60280" y="51740"/>
                </a:lnTo>
                <a:lnTo>
                  <a:pt x="60270" y="51770"/>
                </a:lnTo>
                <a:lnTo>
                  <a:pt x="60270" y="51780"/>
                </a:lnTo>
                <a:lnTo>
                  <a:pt x="60270" y="51790"/>
                </a:lnTo>
                <a:lnTo>
                  <a:pt x="60270" y="51810"/>
                </a:lnTo>
                <a:lnTo>
                  <a:pt x="60280" y="51810"/>
                </a:lnTo>
                <a:lnTo>
                  <a:pt x="60280" y="51820"/>
                </a:lnTo>
                <a:lnTo>
                  <a:pt x="60290" y="51830"/>
                </a:lnTo>
                <a:lnTo>
                  <a:pt x="60330" y="51850"/>
                </a:lnTo>
                <a:lnTo>
                  <a:pt x="60340" y="51860"/>
                </a:lnTo>
                <a:lnTo>
                  <a:pt x="60350" y="51870"/>
                </a:lnTo>
                <a:lnTo>
                  <a:pt x="60350" y="51890"/>
                </a:lnTo>
                <a:lnTo>
                  <a:pt x="60350" y="51900"/>
                </a:lnTo>
                <a:lnTo>
                  <a:pt x="60340" y="51910"/>
                </a:lnTo>
                <a:lnTo>
                  <a:pt x="60330" y="51910"/>
                </a:lnTo>
                <a:lnTo>
                  <a:pt x="60310" y="51900"/>
                </a:lnTo>
                <a:lnTo>
                  <a:pt x="60290" y="51900"/>
                </a:lnTo>
                <a:lnTo>
                  <a:pt x="60280" y="51900"/>
                </a:lnTo>
                <a:lnTo>
                  <a:pt x="60280" y="51920"/>
                </a:lnTo>
                <a:lnTo>
                  <a:pt x="60270" y="51950"/>
                </a:lnTo>
                <a:lnTo>
                  <a:pt x="60280" y="51960"/>
                </a:lnTo>
                <a:lnTo>
                  <a:pt x="60280" y="51970"/>
                </a:lnTo>
                <a:lnTo>
                  <a:pt x="60280" y="51980"/>
                </a:lnTo>
                <a:lnTo>
                  <a:pt x="60280" y="52000"/>
                </a:lnTo>
                <a:lnTo>
                  <a:pt x="60280" y="52020"/>
                </a:lnTo>
                <a:lnTo>
                  <a:pt x="60280" y="52030"/>
                </a:lnTo>
                <a:lnTo>
                  <a:pt x="60280" y="52050"/>
                </a:lnTo>
                <a:lnTo>
                  <a:pt x="60300" y="52100"/>
                </a:lnTo>
                <a:lnTo>
                  <a:pt x="60320" y="52150"/>
                </a:lnTo>
                <a:lnTo>
                  <a:pt x="60330" y="52170"/>
                </a:lnTo>
                <a:lnTo>
                  <a:pt x="60350" y="52180"/>
                </a:lnTo>
                <a:lnTo>
                  <a:pt x="60360" y="52180"/>
                </a:lnTo>
                <a:lnTo>
                  <a:pt x="60370" y="52190"/>
                </a:lnTo>
                <a:lnTo>
                  <a:pt x="60370" y="52200"/>
                </a:lnTo>
                <a:lnTo>
                  <a:pt x="60370" y="52210"/>
                </a:lnTo>
                <a:lnTo>
                  <a:pt x="60360" y="52210"/>
                </a:lnTo>
                <a:lnTo>
                  <a:pt x="60350" y="52220"/>
                </a:lnTo>
                <a:lnTo>
                  <a:pt x="60330" y="52230"/>
                </a:lnTo>
                <a:lnTo>
                  <a:pt x="60330" y="52250"/>
                </a:lnTo>
                <a:lnTo>
                  <a:pt x="60330" y="52270"/>
                </a:lnTo>
                <a:lnTo>
                  <a:pt x="60340" y="52280"/>
                </a:lnTo>
                <a:lnTo>
                  <a:pt x="60330" y="52300"/>
                </a:lnTo>
                <a:lnTo>
                  <a:pt x="60330" y="52310"/>
                </a:lnTo>
                <a:lnTo>
                  <a:pt x="60330" y="52320"/>
                </a:lnTo>
                <a:lnTo>
                  <a:pt x="60340" y="52340"/>
                </a:lnTo>
                <a:lnTo>
                  <a:pt x="60350" y="52380"/>
                </a:lnTo>
                <a:lnTo>
                  <a:pt x="60360" y="52390"/>
                </a:lnTo>
                <a:lnTo>
                  <a:pt x="60390" y="52410"/>
                </a:lnTo>
                <a:lnTo>
                  <a:pt x="60400" y="52420"/>
                </a:lnTo>
                <a:lnTo>
                  <a:pt x="60400" y="52440"/>
                </a:lnTo>
                <a:lnTo>
                  <a:pt x="60410" y="52460"/>
                </a:lnTo>
                <a:lnTo>
                  <a:pt x="60410" y="52480"/>
                </a:lnTo>
                <a:lnTo>
                  <a:pt x="60410" y="52500"/>
                </a:lnTo>
                <a:lnTo>
                  <a:pt x="60380" y="52540"/>
                </a:lnTo>
                <a:lnTo>
                  <a:pt x="60380" y="52560"/>
                </a:lnTo>
                <a:lnTo>
                  <a:pt x="60380" y="52580"/>
                </a:lnTo>
                <a:lnTo>
                  <a:pt x="60390" y="52630"/>
                </a:lnTo>
                <a:lnTo>
                  <a:pt x="60390" y="52660"/>
                </a:lnTo>
                <a:lnTo>
                  <a:pt x="60380" y="52710"/>
                </a:lnTo>
                <a:lnTo>
                  <a:pt x="60380" y="52730"/>
                </a:lnTo>
                <a:lnTo>
                  <a:pt x="60390" y="52740"/>
                </a:lnTo>
                <a:lnTo>
                  <a:pt x="60400" y="52740"/>
                </a:lnTo>
                <a:lnTo>
                  <a:pt x="60410" y="52740"/>
                </a:lnTo>
                <a:lnTo>
                  <a:pt x="60420" y="52750"/>
                </a:lnTo>
                <a:lnTo>
                  <a:pt x="60420" y="52760"/>
                </a:lnTo>
                <a:lnTo>
                  <a:pt x="60420" y="52780"/>
                </a:lnTo>
                <a:lnTo>
                  <a:pt x="60410" y="52790"/>
                </a:lnTo>
                <a:lnTo>
                  <a:pt x="60410" y="52800"/>
                </a:lnTo>
                <a:lnTo>
                  <a:pt x="60410" y="52810"/>
                </a:lnTo>
                <a:lnTo>
                  <a:pt x="60410" y="52820"/>
                </a:lnTo>
                <a:lnTo>
                  <a:pt x="60410" y="52830"/>
                </a:lnTo>
                <a:lnTo>
                  <a:pt x="60420" y="52840"/>
                </a:lnTo>
                <a:lnTo>
                  <a:pt x="60410" y="52850"/>
                </a:lnTo>
                <a:lnTo>
                  <a:pt x="60410" y="52870"/>
                </a:lnTo>
                <a:lnTo>
                  <a:pt x="60400" y="52880"/>
                </a:lnTo>
                <a:lnTo>
                  <a:pt x="60400" y="52910"/>
                </a:lnTo>
                <a:lnTo>
                  <a:pt x="60410" y="52930"/>
                </a:lnTo>
                <a:lnTo>
                  <a:pt x="60420" y="52950"/>
                </a:lnTo>
                <a:lnTo>
                  <a:pt x="60440" y="52960"/>
                </a:lnTo>
                <a:lnTo>
                  <a:pt x="60440" y="52970"/>
                </a:lnTo>
                <a:lnTo>
                  <a:pt x="60450" y="52980"/>
                </a:lnTo>
                <a:lnTo>
                  <a:pt x="60450" y="53000"/>
                </a:lnTo>
                <a:lnTo>
                  <a:pt x="60440" y="53010"/>
                </a:lnTo>
                <a:lnTo>
                  <a:pt x="60430" y="53030"/>
                </a:lnTo>
                <a:lnTo>
                  <a:pt x="60440" y="53040"/>
                </a:lnTo>
                <a:lnTo>
                  <a:pt x="60440" y="53050"/>
                </a:lnTo>
                <a:lnTo>
                  <a:pt x="60450" y="53070"/>
                </a:lnTo>
                <a:lnTo>
                  <a:pt x="60460" y="53070"/>
                </a:lnTo>
                <a:lnTo>
                  <a:pt x="60470" y="53070"/>
                </a:lnTo>
                <a:lnTo>
                  <a:pt x="60500" y="53050"/>
                </a:lnTo>
                <a:lnTo>
                  <a:pt x="60520" y="53050"/>
                </a:lnTo>
                <a:lnTo>
                  <a:pt x="60540" y="53080"/>
                </a:lnTo>
                <a:lnTo>
                  <a:pt x="60560" y="53100"/>
                </a:lnTo>
                <a:lnTo>
                  <a:pt x="60590" y="53080"/>
                </a:lnTo>
                <a:lnTo>
                  <a:pt x="60710" y="53060"/>
                </a:lnTo>
                <a:lnTo>
                  <a:pt x="60720" y="53060"/>
                </a:lnTo>
                <a:lnTo>
                  <a:pt x="60730" y="53080"/>
                </a:lnTo>
                <a:lnTo>
                  <a:pt x="60740" y="53100"/>
                </a:lnTo>
                <a:lnTo>
                  <a:pt x="60740" y="53120"/>
                </a:lnTo>
                <a:lnTo>
                  <a:pt x="60750" y="53130"/>
                </a:lnTo>
                <a:lnTo>
                  <a:pt x="60760" y="53130"/>
                </a:lnTo>
                <a:lnTo>
                  <a:pt x="60760" y="53150"/>
                </a:lnTo>
                <a:lnTo>
                  <a:pt x="60760" y="53160"/>
                </a:lnTo>
                <a:lnTo>
                  <a:pt x="60760" y="53170"/>
                </a:lnTo>
                <a:lnTo>
                  <a:pt x="60770" y="53180"/>
                </a:lnTo>
                <a:lnTo>
                  <a:pt x="60770" y="53210"/>
                </a:lnTo>
                <a:lnTo>
                  <a:pt x="60770" y="53220"/>
                </a:lnTo>
                <a:lnTo>
                  <a:pt x="60770" y="53230"/>
                </a:lnTo>
                <a:lnTo>
                  <a:pt x="60790" y="53240"/>
                </a:lnTo>
                <a:lnTo>
                  <a:pt x="60840" y="53270"/>
                </a:lnTo>
                <a:lnTo>
                  <a:pt x="60850" y="53280"/>
                </a:lnTo>
                <a:lnTo>
                  <a:pt x="60860" y="53290"/>
                </a:lnTo>
                <a:lnTo>
                  <a:pt x="60860" y="53300"/>
                </a:lnTo>
                <a:lnTo>
                  <a:pt x="60860" y="53310"/>
                </a:lnTo>
                <a:lnTo>
                  <a:pt x="60870" y="53310"/>
                </a:lnTo>
                <a:lnTo>
                  <a:pt x="60890" y="53320"/>
                </a:lnTo>
                <a:lnTo>
                  <a:pt x="60920" y="53350"/>
                </a:lnTo>
                <a:lnTo>
                  <a:pt x="60930" y="53350"/>
                </a:lnTo>
                <a:lnTo>
                  <a:pt x="60960" y="53340"/>
                </a:lnTo>
                <a:lnTo>
                  <a:pt x="60970" y="53350"/>
                </a:lnTo>
                <a:lnTo>
                  <a:pt x="60970" y="53360"/>
                </a:lnTo>
                <a:lnTo>
                  <a:pt x="60980" y="53390"/>
                </a:lnTo>
                <a:lnTo>
                  <a:pt x="60990" y="53390"/>
                </a:lnTo>
                <a:lnTo>
                  <a:pt x="60990" y="53400"/>
                </a:lnTo>
                <a:lnTo>
                  <a:pt x="60980" y="53410"/>
                </a:lnTo>
                <a:lnTo>
                  <a:pt x="60980" y="53420"/>
                </a:lnTo>
                <a:lnTo>
                  <a:pt x="60990" y="53430"/>
                </a:lnTo>
                <a:lnTo>
                  <a:pt x="61000" y="53450"/>
                </a:lnTo>
                <a:lnTo>
                  <a:pt x="61000" y="53460"/>
                </a:lnTo>
                <a:lnTo>
                  <a:pt x="61000" y="53470"/>
                </a:lnTo>
                <a:lnTo>
                  <a:pt x="60990" y="53480"/>
                </a:lnTo>
                <a:lnTo>
                  <a:pt x="60990" y="53490"/>
                </a:lnTo>
                <a:lnTo>
                  <a:pt x="61000" y="53500"/>
                </a:lnTo>
                <a:lnTo>
                  <a:pt x="61010" y="53500"/>
                </a:lnTo>
                <a:lnTo>
                  <a:pt x="61020" y="53500"/>
                </a:lnTo>
                <a:lnTo>
                  <a:pt x="61020" y="53510"/>
                </a:lnTo>
                <a:lnTo>
                  <a:pt x="61020" y="53520"/>
                </a:lnTo>
                <a:lnTo>
                  <a:pt x="61020" y="53530"/>
                </a:lnTo>
                <a:lnTo>
                  <a:pt x="61030" y="53530"/>
                </a:lnTo>
                <a:lnTo>
                  <a:pt x="61030" y="53560"/>
                </a:lnTo>
                <a:lnTo>
                  <a:pt x="61030" y="53590"/>
                </a:lnTo>
                <a:lnTo>
                  <a:pt x="61030" y="53610"/>
                </a:lnTo>
                <a:lnTo>
                  <a:pt x="61050" y="53630"/>
                </a:lnTo>
                <a:lnTo>
                  <a:pt x="61050" y="53680"/>
                </a:lnTo>
                <a:lnTo>
                  <a:pt x="61060" y="53700"/>
                </a:lnTo>
                <a:lnTo>
                  <a:pt x="61030" y="53710"/>
                </a:lnTo>
                <a:lnTo>
                  <a:pt x="61020" y="53720"/>
                </a:lnTo>
                <a:lnTo>
                  <a:pt x="61020" y="53730"/>
                </a:lnTo>
                <a:lnTo>
                  <a:pt x="61030" y="53770"/>
                </a:lnTo>
                <a:lnTo>
                  <a:pt x="61030" y="53790"/>
                </a:lnTo>
                <a:lnTo>
                  <a:pt x="61020" y="53800"/>
                </a:lnTo>
                <a:lnTo>
                  <a:pt x="61000" y="53810"/>
                </a:lnTo>
                <a:lnTo>
                  <a:pt x="60980" y="53830"/>
                </a:lnTo>
                <a:lnTo>
                  <a:pt x="60960" y="53840"/>
                </a:lnTo>
                <a:lnTo>
                  <a:pt x="60960" y="53860"/>
                </a:lnTo>
                <a:lnTo>
                  <a:pt x="60960" y="53880"/>
                </a:lnTo>
                <a:lnTo>
                  <a:pt x="60950" y="53900"/>
                </a:lnTo>
                <a:lnTo>
                  <a:pt x="60960" y="53900"/>
                </a:lnTo>
                <a:lnTo>
                  <a:pt x="60960" y="53910"/>
                </a:lnTo>
                <a:lnTo>
                  <a:pt x="60940" y="53930"/>
                </a:lnTo>
                <a:lnTo>
                  <a:pt x="60930" y="53940"/>
                </a:lnTo>
                <a:lnTo>
                  <a:pt x="60930" y="53950"/>
                </a:lnTo>
                <a:lnTo>
                  <a:pt x="60930" y="53960"/>
                </a:lnTo>
                <a:lnTo>
                  <a:pt x="60930" y="53970"/>
                </a:lnTo>
                <a:lnTo>
                  <a:pt x="60930" y="53980"/>
                </a:lnTo>
                <a:lnTo>
                  <a:pt x="60920" y="53990"/>
                </a:lnTo>
                <a:lnTo>
                  <a:pt x="60900" y="54000"/>
                </a:lnTo>
                <a:lnTo>
                  <a:pt x="60840" y="54000"/>
                </a:lnTo>
                <a:lnTo>
                  <a:pt x="60820" y="54010"/>
                </a:lnTo>
                <a:lnTo>
                  <a:pt x="60810" y="54010"/>
                </a:lnTo>
                <a:lnTo>
                  <a:pt x="60800" y="54020"/>
                </a:lnTo>
                <a:lnTo>
                  <a:pt x="60810" y="54030"/>
                </a:lnTo>
                <a:lnTo>
                  <a:pt x="60800" y="54040"/>
                </a:lnTo>
                <a:lnTo>
                  <a:pt x="60800" y="54050"/>
                </a:lnTo>
                <a:lnTo>
                  <a:pt x="60790" y="54050"/>
                </a:lnTo>
                <a:lnTo>
                  <a:pt x="60780" y="54050"/>
                </a:lnTo>
                <a:lnTo>
                  <a:pt x="60770" y="54040"/>
                </a:lnTo>
                <a:lnTo>
                  <a:pt x="60760" y="54030"/>
                </a:lnTo>
                <a:lnTo>
                  <a:pt x="60590" y="54010"/>
                </a:lnTo>
                <a:lnTo>
                  <a:pt x="60560" y="54020"/>
                </a:lnTo>
                <a:lnTo>
                  <a:pt x="60540" y="54030"/>
                </a:lnTo>
                <a:lnTo>
                  <a:pt x="60530" y="54030"/>
                </a:lnTo>
                <a:lnTo>
                  <a:pt x="60500" y="54030"/>
                </a:lnTo>
                <a:lnTo>
                  <a:pt x="60500" y="54040"/>
                </a:lnTo>
                <a:lnTo>
                  <a:pt x="60480" y="54050"/>
                </a:lnTo>
                <a:lnTo>
                  <a:pt x="60470" y="54050"/>
                </a:lnTo>
                <a:lnTo>
                  <a:pt x="60430" y="54050"/>
                </a:lnTo>
                <a:lnTo>
                  <a:pt x="60420" y="54050"/>
                </a:lnTo>
                <a:lnTo>
                  <a:pt x="60390" y="54070"/>
                </a:lnTo>
                <a:lnTo>
                  <a:pt x="60360" y="54070"/>
                </a:lnTo>
                <a:lnTo>
                  <a:pt x="60350" y="54080"/>
                </a:lnTo>
                <a:lnTo>
                  <a:pt x="60240" y="54110"/>
                </a:lnTo>
                <a:lnTo>
                  <a:pt x="60230" y="54120"/>
                </a:lnTo>
                <a:lnTo>
                  <a:pt x="60210" y="54140"/>
                </a:lnTo>
                <a:lnTo>
                  <a:pt x="60210" y="54150"/>
                </a:lnTo>
                <a:lnTo>
                  <a:pt x="60190" y="54150"/>
                </a:lnTo>
                <a:lnTo>
                  <a:pt x="60180" y="54150"/>
                </a:lnTo>
                <a:lnTo>
                  <a:pt x="60170" y="54160"/>
                </a:lnTo>
                <a:lnTo>
                  <a:pt x="60170" y="54170"/>
                </a:lnTo>
                <a:lnTo>
                  <a:pt x="60170" y="54200"/>
                </a:lnTo>
                <a:lnTo>
                  <a:pt x="60170" y="54210"/>
                </a:lnTo>
                <a:lnTo>
                  <a:pt x="60160" y="54220"/>
                </a:lnTo>
                <a:lnTo>
                  <a:pt x="60160" y="54230"/>
                </a:lnTo>
                <a:lnTo>
                  <a:pt x="60160" y="54240"/>
                </a:lnTo>
                <a:lnTo>
                  <a:pt x="60060" y="54280"/>
                </a:lnTo>
                <a:lnTo>
                  <a:pt x="60050" y="54300"/>
                </a:lnTo>
                <a:lnTo>
                  <a:pt x="60040" y="54310"/>
                </a:lnTo>
                <a:lnTo>
                  <a:pt x="60020" y="54310"/>
                </a:lnTo>
                <a:lnTo>
                  <a:pt x="60010" y="54320"/>
                </a:lnTo>
                <a:lnTo>
                  <a:pt x="60000" y="54340"/>
                </a:lnTo>
                <a:lnTo>
                  <a:pt x="59980" y="54350"/>
                </a:lnTo>
                <a:lnTo>
                  <a:pt x="59970" y="54350"/>
                </a:lnTo>
                <a:lnTo>
                  <a:pt x="59960" y="54360"/>
                </a:lnTo>
                <a:lnTo>
                  <a:pt x="59960" y="54390"/>
                </a:lnTo>
                <a:lnTo>
                  <a:pt x="59950" y="54410"/>
                </a:lnTo>
                <a:lnTo>
                  <a:pt x="59940" y="54430"/>
                </a:lnTo>
                <a:lnTo>
                  <a:pt x="59910" y="54450"/>
                </a:lnTo>
                <a:lnTo>
                  <a:pt x="59900" y="54460"/>
                </a:lnTo>
                <a:lnTo>
                  <a:pt x="59890" y="54460"/>
                </a:lnTo>
                <a:lnTo>
                  <a:pt x="59870" y="54470"/>
                </a:lnTo>
                <a:lnTo>
                  <a:pt x="59860" y="54480"/>
                </a:lnTo>
                <a:lnTo>
                  <a:pt x="59860" y="54490"/>
                </a:lnTo>
                <a:lnTo>
                  <a:pt x="59870" y="54510"/>
                </a:lnTo>
                <a:lnTo>
                  <a:pt x="59860" y="54520"/>
                </a:lnTo>
                <a:lnTo>
                  <a:pt x="59850" y="54530"/>
                </a:lnTo>
                <a:lnTo>
                  <a:pt x="59840" y="54530"/>
                </a:lnTo>
                <a:lnTo>
                  <a:pt x="59840" y="54540"/>
                </a:lnTo>
                <a:lnTo>
                  <a:pt x="59840" y="54550"/>
                </a:lnTo>
                <a:lnTo>
                  <a:pt x="59830" y="54560"/>
                </a:lnTo>
                <a:lnTo>
                  <a:pt x="59820" y="54570"/>
                </a:lnTo>
                <a:lnTo>
                  <a:pt x="59810" y="54570"/>
                </a:lnTo>
                <a:lnTo>
                  <a:pt x="59790" y="54590"/>
                </a:lnTo>
                <a:lnTo>
                  <a:pt x="59770" y="54600"/>
                </a:lnTo>
                <a:lnTo>
                  <a:pt x="59760" y="54610"/>
                </a:lnTo>
                <a:lnTo>
                  <a:pt x="59740" y="54610"/>
                </a:lnTo>
                <a:lnTo>
                  <a:pt x="59730" y="54610"/>
                </a:lnTo>
                <a:lnTo>
                  <a:pt x="59710" y="54610"/>
                </a:lnTo>
                <a:lnTo>
                  <a:pt x="59700" y="54610"/>
                </a:lnTo>
                <a:lnTo>
                  <a:pt x="59700" y="54620"/>
                </a:lnTo>
                <a:lnTo>
                  <a:pt x="59690" y="54620"/>
                </a:lnTo>
                <a:lnTo>
                  <a:pt x="59690" y="54630"/>
                </a:lnTo>
                <a:lnTo>
                  <a:pt x="59680" y="54630"/>
                </a:lnTo>
                <a:lnTo>
                  <a:pt x="59670" y="54640"/>
                </a:lnTo>
                <a:lnTo>
                  <a:pt x="59640" y="54640"/>
                </a:lnTo>
                <a:lnTo>
                  <a:pt x="59630" y="54650"/>
                </a:lnTo>
                <a:lnTo>
                  <a:pt x="59610" y="54660"/>
                </a:lnTo>
                <a:lnTo>
                  <a:pt x="59610" y="54650"/>
                </a:lnTo>
                <a:lnTo>
                  <a:pt x="59600" y="54650"/>
                </a:lnTo>
                <a:lnTo>
                  <a:pt x="59590" y="54660"/>
                </a:lnTo>
                <a:lnTo>
                  <a:pt x="59590" y="54670"/>
                </a:lnTo>
                <a:lnTo>
                  <a:pt x="59580" y="54700"/>
                </a:lnTo>
                <a:lnTo>
                  <a:pt x="59540" y="54740"/>
                </a:lnTo>
                <a:lnTo>
                  <a:pt x="59530" y="54750"/>
                </a:lnTo>
                <a:lnTo>
                  <a:pt x="59520" y="54760"/>
                </a:lnTo>
                <a:lnTo>
                  <a:pt x="59500" y="54760"/>
                </a:lnTo>
                <a:lnTo>
                  <a:pt x="59470" y="54750"/>
                </a:lnTo>
                <a:lnTo>
                  <a:pt x="59460" y="54750"/>
                </a:lnTo>
                <a:lnTo>
                  <a:pt x="59450" y="54760"/>
                </a:lnTo>
                <a:lnTo>
                  <a:pt x="59450" y="54790"/>
                </a:lnTo>
                <a:lnTo>
                  <a:pt x="59440" y="54800"/>
                </a:lnTo>
                <a:lnTo>
                  <a:pt x="59420" y="54810"/>
                </a:lnTo>
                <a:lnTo>
                  <a:pt x="59390" y="54820"/>
                </a:lnTo>
                <a:lnTo>
                  <a:pt x="59360" y="54830"/>
                </a:lnTo>
                <a:lnTo>
                  <a:pt x="59350" y="54840"/>
                </a:lnTo>
                <a:lnTo>
                  <a:pt x="59340" y="54830"/>
                </a:lnTo>
                <a:lnTo>
                  <a:pt x="59320" y="54810"/>
                </a:lnTo>
                <a:lnTo>
                  <a:pt x="59310" y="54810"/>
                </a:lnTo>
                <a:lnTo>
                  <a:pt x="59300" y="54830"/>
                </a:lnTo>
                <a:lnTo>
                  <a:pt x="59290" y="54840"/>
                </a:lnTo>
                <a:lnTo>
                  <a:pt x="59280" y="54850"/>
                </a:lnTo>
                <a:lnTo>
                  <a:pt x="59230" y="54850"/>
                </a:lnTo>
                <a:lnTo>
                  <a:pt x="59210" y="54860"/>
                </a:lnTo>
                <a:lnTo>
                  <a:pt x="59200" y="54870"/>
                </a:lnTo>
                <a:lnTo>
                  <a:pt x="59210" y="54890"/>
                </a:lnTo>
                <a:lnTo>
                  <a:pt x="59220" y="54910"/>
                </a:lnTo>
                <a:lnTo>
                  <a:pt x="59210" y="54930"/>
                </a:lnTo>
                <a:lnTo>
                  <a:pt x="59200" y="54930"/>
                </a:lnTo>
                <a:lnTo>
                  <a:pt x="59170" y="54930"/>
                </a:lnTo>
                <a:lnTo>
                  <a:pt x="59160" y="54930"/>
                </a:lnTo>
                <a:lnTo>
                  <a:pt x="59160" y="54940"/>
                </a:lnTo>
                <a:lnTo>
                  <a:pt x="59160" y="54950"/>
                </a:lnTo>
                <a:lnTo>
                  <a:pt x="59150" y="54950"/>
                </a:lnTo>
                <a:lnTo>
                  <a:pt x="59130" y="54950"/>
                </a:lnTo>
                <a:lnTo>
                  <a:pt x="59120" y="54950"/>
                </a:lnTo>
                <a:lnTo>
                  <a:pt x="59110" y="54950"/>
                </a:lnTo>
                <a:lnTo>
                  <a:pt x="59100" y="54960"/>
                </a:lnTo>
                <a:lnTo>
                  <a:pt x="59100" y="54970"/>
                </a:lnTo>
                <a:lnTo>
                  <a:pt x="59090" y="54980"/>
                </a:lnTo>
                <a:lnTo>
                  <a:pt x="59090" y="54990"/>
                </a:lnTo>
                <a:lnTo>
                  <a:pt x="59100" y="55000"/>
                </a:lnTo>
                <a:lnTo>
                  <a:pt x="59110" y="55000"/>
                </a:lnTo>
                <a:lnTo>
                  <a:pt x="59110" y="55010"/>
                </a:lnTo>
                <a:lnTo>
                  <a:pt x="59140" y="55050"/>
                </a:lnTo>
                <a:lnTo>
                  <a:pt x="59150" y="55060"/>
                </a:lnTo>
                <a:lnTo>
                  <a:pt x="59150" y="55070"/>
                </a:lnTo>
                <a:lnTo>
                  <a:pt x="59150" y="55080"/>
                </a:lnTo>
                <a:lnTo>
                  <a:pt x="59150" y="55100"/>
                </a:lnTo>
                <a:lnTo>
                  <a:pt x="59150" y="55120"/>
                </a:lnTo>
                <a:lnTo>
                  <a:pt x="59140" y="55120"/>
                </a:lnTo>
                <a:lnTo>
                  <a:pt x="59130" y="55130"/>
                </a:lnTo>
                <a:lnTo>
                  <a:pt x="59120" y="55140"/>
                </a:lnTo>
                <a:lnTo>
                  <a:pt x="59120" y="55160"/>
                </a:lnTo>
                <a:lnTo>
                  <a:pt x="59110" y="55170"/>
                </a:lnTo>
                <a:lnTo>
                  <a:pt x="59120" y="55180"/>
                </a:lnTo>
                <a:lnTo>
                  <a:pt x="59120" y="55190"/>
                </a:lnTo>
                <a:lnTo>
                  <a:pt x="59120" y="55220"/>
                </a:lnTo>
                <a:lnTo>
                  <a:pt x="59120" y="55230"/>
                </a:lnTo>
                <a:lnTo>
                  <a:pt x="59120" y="55240"/>
                </a:lnTo>
                <a:lnTo>
                  <a:pt x="59120" y="55250"/>
                </a:lnTo>
                <a:lnTo>
                  <a:pt x="59160" y="55260"/>
                </a:lnTo>
                <a:lnTo>
                  <a:pt x="59160" y="55270"/>
                </a:lnTo>
                <a:lnTo>
                  <a:pt x="59180" y="55270"/>
                </a:lnTo>
                <a:lnTo>
                  <a:pt x="59190" y="55270"/>
                </a:lnTo>
                <a:lnTo>
                  <a:pt x="59190" y="55280"/>
                </a:lnTo>
                <a:lnTo>
                  <a:pt x="59190" y="55290"/>
                </a:lnTo>
                <a:lnTo>
                  <a:pt x="59190" y="55310"/>
                </a:lnTo>
                <a:lnTo>
                  <a:pt x="59190" y="55320"/>
                </a:lnTo>
                <a:lnTo>
                  <a:pt x="59190" y="55330"/>
                </a:lnTo>
                <a:lnTo>
                  <a:pt x="59190" y="55350"/>
                </a:lnTo>
                <a:lnTo>
                  <a:pt x="59190" y="55360"/>
                </a:lnTo>
                <a:lnTo>
                  <a:pt x="59200" y="55370"/>
                </a:lnTo>
                <a:lnTo>
                  <a:pt x="59210" y="55390"/>
                </a:lnTo>
                <a:lnTo>
                  <a:pt x="59210" y="55400"/>
                </a:lnTo>
                <a:lnTo>
                  <a:pt x="59240" y="55380"/>
                </a:lnTo>
                <a:lnTo>
                  <a:pt x="59250" y="55380"/>
                </a:lnTo>
                <a:lnTo>
                  <a:pt x="59250" y="55390"/>
                </a:lnTo>
                <a:lnTo>
                  <a:pt x="59250" y="55400"/>
                </a:lnTo>
                <a:lnTo>
                  <a:pt x="59250" y="55410"/>
                </a:lnTo>
                <a:lnTo>
                  <a:pt x="59270" y="55420"/>
                </a:lnTo>
                <a:lnTo>
                  <a:pt x="59280" y="55430"/>
                </a:lnTo>
                <a:lnTo>
                  <a:pt x="59290" y="55430"/>
                </a:lnTo>
                <a:lnTo>
                  <a:pt x="59320" y="55430"/>
                </a:lnTo>
                <a:lnTo>
                  <a:pt x="59330" y="55430"/>
                </a:lnTo>
                <a:lnTo>
                  <a:pt x="59340" y="55440"/>
                </a:lnTo>
                <a:lnTo>
                  <a:pt x="59350" y="55450"/>
                </a:lnTo>
                <a:lnTo>
                  <a:pt x="59350" y="55460"/>
                </a:lnTo>
                <a:lnTo>
                  <a:pt x="59340" y="55470"/>
                </a:lnTo>
                <a:lnTo>
                  <a:pt x="59340" y="55490"/>
                </a:lnTo>
                <a:lnTo>
                  <a:pt x="59330" y="55510"/>
                </a:lnTo>
                <a:lnTo>
                  <a:pt x="59320" y="55510"/>
                </a:lnTo>
                <a:lnTo>
                  <a:pt x="59310" y="55520"/>
                </a:lnTo>
                <a:lnTo>
                  <a:pt x="59310" y="55530"/>
                </a:lnTo>
                <a:lnTo>
                  <a:pt x="59300" y="55540"/>
                </a:lnTo>
                <a:lnTo>
                  <a:pt x="59300" y="55550"/>
                </a:lnTo>
                <a:lnTo>
                  <a:pt x="59300" y="55560"/>
                </a:lnTo>
                <a:lnTo>
                  <a:pt x="59300" y="55570"/>
                </a:lnTo>
                <a:lnTo>
                  <a:pt x="59310" y="55570"/>
                </a:lnTo>
                <a:lnTo>
                  <a:pt x="59310" y="55560"/>
                </a:lnTo>
                <a:lnTo>
                  <a:pt x="59320" y="55550"/>
                </a:lnTo>
                <a:lnTo>
                  <a:pt x="59330" y="55550"/>
                </a:lnTo>
                <a:lnTo>
                  <a:pt x="59330" y="55560"/>
                </a:lnTo>
                <a:lnTo>
                  <a:pt x="59340" y="55560"/>
                </a:lnTo>
                <a:lnTo>
                  <a:pt x="59350" y="55560"/>
                </a:lnTo>
                <a:lnTo>
                  <a:pt x="59360" y="55540"/>
                </a:lnTo>
                <a:lnTo>
                  <a:pt x="59370" y="55540"/>
                </a:lnTo>
                <a:lnTo>
                  <a:pt x="59380" y="55540"/>
                </a:lnTo>
                <a:lnTo>
                  <a:pt x="59380" y="55550"/>
                </a:lnTo>
                <a:lnTo>
                  <a:pt x="59390" y="55560"/>
                </a:lnTo>
                <a:lnTo>
                  <a:pt x="59420" y="55570"/>
                </a:lnTo>
                <a:lnTo>
                  <a:pt x="59420" y="55590"/>
                </a:lnTo>
                <a:lnTo>
                  <a:pt x="59410" y="55600"/>
                </a:lnTo>
                <a:lnTo>
                  <a:pt x="59400" y="55610"/>
                </a:lnTo>
                <a:lnTo>
                  <a:pt x="59400" y="55620"/>
                </a:lnTo>
                <a:lnTo>
                  <a:pt x="59400" y="55630"/>
                </a:lnTo>
                <a:lnTo>
                  <a:pt x="59400" y="55640"/>
                </a:lnTo>
                <a:lnTo>
                  <a:pt x="59410" y="55650"/>
                </a:lnTo>
                <a:lnTo>
                  <a:pt x="59410" y="55660"/>
                </a:lnTo>
                <a:lnTo>
                  <a:pt x="59420" y="55670"/>
                </a:lnTo>
                <a:lnTo>
                  <a:pt x="59410" y="55680"/>
                </a:lnTo>
                <a:lnTo>
                  <a:pt x="59380" y="55680"/>
                </a:lnTo>
                <a:lnTo>
                  <a:pt x="59370" y="55680"/>
                </a:lnTo>
                <a:lnTo>
                  <a:pt x="59360" y="55690"/>
                </a:lnTo>
                <a:lnTo>
                  <a:pt x="59360" y="55700"/>
                </a:lnTo>
                <a:lnTo>
                  <a:pt x="59370" y="55710"/>
                </a:lnTo>
                <a:lnTo>
                  <a:pt x="59370" y="55720"/>
                </a:lnTo>
                <a:lnTo>
                  <a:pt x="59370" y="55730"/>
                </a:lnTo>
                <a:lnTo>
                  <a:pt x="59360" y="55750"/>
                </a:lnTo>
                <a:lnTo>
                  <a:pt x="59360" y="55760"/>
                </a:lnTo>
                <a:lnTo>
                  <a:pt x="59350" y="55770"/>
                </a:lnTo>
                <a:lnTo>
                  <a:pt x="59360" y="55780"/>
                </a:lnTo>
                <a:lnTo>
                  <a:pt x="59360" y="55790"/>
                </a:lnTo>
                <a:lnTo>
                  <a:pt x="59360" y="55800"/>
                </a:lnTo>
                <a:lnTo>
                  <a:pt x="59370" y="55820"/>
                </a:lnTo>
                <a:lnTo>
                  <a:pt x="59370" y="55830"/>
                </a:lnTo>
                <a:lnTo>
                  <a:pt x="59360" y="55830"/>
                </a:lnTo>
                <a:lnTo>
                  <a:pt x="59360" y="55840"/>
                </a:lnTo>
                <a:lnTo>
                  <a:pt x="59330" y="55870"/>
                </a:lnTo>
                <a:lnTo>
                  <a:pt x="59300" y="55920"/>
                </a:lnTo>
                <a:lnTo>
                  <a:pt x="59280" y="55950"/>
                </a:lnTo>
                <a:lnTo>
                  <a:pt x="59270" y="55960"/>
                </a:lnTo>
                <a:lnTo>
                  <a:pt x="59260" y="55970"/>
                </a:lnTo>
                <a:lnTo>
                  <a:pt x="59250" y="55980"/>
                </a:lnTo>
                <a:lnTo>
                  <a:pt x="59230" y="55990"/>
                </a:lnTo>
                <a:lnTo>
                  <a:pt x="59200" y="56020"/>
                </a:lnTo>
                <a:lnTo>
                  <a:pt x="59190" y="56030"/>
                </a:lnTo>
                <a:lnTo>
                  <a:pt x="59170" y="56030"/>
                </a:lnTo>
                <a:lnTo>
                  <a:pt x="59160" y="56030"/>
                </a:lnTo>
                <a:lnTo>
                  <a:pt x="59130" y="56050"/>
                </a:lnTo>
                <a:lnTo>
                  <a:pt x="59110" y="56050"/>
                </a:lnTo>
                <a:lnTo>
                  <a:pt x="59100" y="56060"/>
                </a:lnTo>
                <a:lnTo>
                  <a:pt x="59090" y="56070"/>
                </a:lnTo>
                <a:lnTo>
                  <a:pt x="59080" y="56080"/>
                </a:lnTo>
                <a:lnTo>
                  <a:pt x="59070" y="56080"/>
                </a:lnTo>
                <a:lnTo>
                  <a:pt x="59060" y="56080"/>
                </a:lnTo>
                <a:lnTo>
                  <a:pt x="59040" y="56110"/>
                </a:lnTo>
                <a:lnTo>
                  <a:pt x="59010" y="56130"/>
                </a:lnTo>
                <a:lnTo>
                  <a:pt x="59000" y="56140"/>
                </a:lnTo>
                <a:lnTo>
                  <a:pt x="59000" y="56150"/>
                </a:lnTo>
                <a:lnTo>
                  <a:pt x="59000" y="56160"/>
                </a:lnTo>
                <a:lnTo>
                  <a:pt x="58990" y="56160"/>
                </a:lnTo>
                <a:lnTo>
                  <a:pt x="58980" y="56170"/>
                </a:lnTo>
                <a:lnTo>
                  <a:pt x="58960" y="56200"/>
                </a:lnTo>
                <a:lnTo>
                  <a:pt x="58960" y="56210"/>
                </a:lnTo>
                <a:lnTo>
                  <a:pt x="58950" y="56210"/>
                </a:lnTo>
                <a:lnTo>
                  <a:pt x="58940" y="56200"/>
                </a:lnTo>
                <a:lnTo>
                  <a:pt x="58930" y="56180"/>
                </a:lnTo>
                <a:lnTo>
                  <a:pt x="58930" y="56170"/>
                </a:lnTo>
                <a:lnTo>
                  <a:pt x="58900" y="56190"/>
                </a:lnTo>
                <a:lnTo>
                  <a:pt x="58870" y="56190"/>
                </a:lnTo>
                <a:lnTo>
                  <a:pt x="58780" y="56190"/>
                </a:lnTo>
                <a:lnTo>
                  <a:pt x="58760" y="56190"/>
                </a:lnTo>
                <a:lnTo>
                  <a:pt x="58740" y="56190"/>
                </a:lnTo>
                <a:lnTo>
                  <a:pt x="58690" y="56220"/>
                </a:lnTo>
                <a:lnTo>
                  <a:pt x="58680" y="56220"/>
                </a:lnTo>
                <a:lnTo>
                  <a:pt x="58670" y="56230"/>
                </a:lnTo>
                <a:lnTo>
                  <a:pt x="58650" y="56260"/>
                </a:lnTo>
                <a:lnTo>
                  <a:pt x="58560" y="56320"/>
                </a:lnTo>
                <a:lnTo>
                  <a:pt x="58550" y="56330"/>
                </a:lnTo>
                <a:lnTo>
                  <a:pt x="58540" y="56330"/>
                </a:lnTo>
                <a:lnTo>
                  <a:pt x="58530" y="56330"/>
                </a:lnTo>
                <a:lnTo>
                  <a:pt x="58520" y="56320"/>
                </a:lnTo>
                <a:lnTo>
                  <a:pt x="58500" y="56320"/>
                </a:lnTo>
                <a:lnTo>
                  <a:pt x="58480" y="56330"/>
                </a:lnTo>
                <a:lnTo>
                  <a:pt x="58470" y="56330"/>
                </a:lnTo>
                <a:lnTo>
                  <a:pt x="58440" y="56330"/>
                </a:lnTo>
                <a:lnTo>
                  <a:pt x="58400" y="56340"/>
                </a:lnTo>
                <a:lnTo>
                  <a:pt x="58390" y="56330"/>
                </a:lnTo>
                <a:lnTo>
                  <a:pt x="58360" y="56310"/>
                </a:lnTo>
                <a:lnTo>
                  <a:pt x="58350" y="56310"/>
                </a:lnTo>
                <a:lnTo>
                  <a:pt x="58340" y="56310"/>
                </a:lnTo>
                <a:lnTo>
                  <a:pt x="58320" y="56320"/>
                </a:lnTo>
                <a:lnTo>
                  <a:pt x="58310" y="56320"/>
                </a:lnTo>
                <a:lnTo>
                  <a:pt x="58300" y="56320"/>
                </a:lnTo>
                <a:lnTo>
                  <a:pt x="58300" y="56330"/>
                </a:lnTo>
                <a:lnTo>
                  <a:pt x="58280" y="56350"/>
                </a:lnTo>
                <a:lnTo>
                  <a:pt x="58280" y="56360"/>
                </a:lnTo>
                <a:lnTo>
                  <a:pt x="58280" y="56370"/>
                </a:lnTo>
                <a:lnTo>
                  <a:pt x="58280" y="56380"/>
                </a:lnTo>
                <a:lnTo>
                  <a:pt x="58280" y="56400"/>
                </a:lnTo>
                <a:lnTo>
                  <a:pt x="58280" y="56410"/>
                </a:lnTo>
                <a:lnTo>
                  <a:pt x="58270" y="56410"/>
                </a:lnTo>
                <a:lnTo>
                  <a:pt x="58270" y="56420"/>
                </a:lnTo>
                <a:lnTo>
                  <a:pt x="58260" y="56430"/>
                </a:lnTo>
                <a:lnTo>
                  <a:pt x="58240" y="56430"/>
                </a:lnTo>
                <a:lnTo>
                  <a:pt x="58240" y="56440"/>
                </a:lnTo>
                <a:lnTo>
                  <a:pt x="58220" y="56460"/>
                </a:lnTo>
                <a:lnTo>
                  <a:pt x="58200" y="56460"/>
                </a:lnTo>
                <a:lnTo>
                  <a:pt x="58160" y="56420"/>
                </a:lnTo>
                <a:lnTo>
                  <a:pt x="58150" y="56420"/>
                </a:lnTo>
                <a:lnTo>
                  <a:pt x="58140" y="56420"/>
                </a:lnTo>
                <a:lnTo>
                  <a:pt x="58120" y="56420"/>
                </a:lnTo>
                <a:lnTo>
                  <a:pt x="58100" y="56430"/>
                </a:lnTo>
                <a:lnTo>
                  <a:pt x="58090" y="56420"/>
                </a:lnTo>
                <a:lnTo>
                  <a:pt x="58090" y="56410"/>
                </a:lnTo>
                <a:lnTo>
                  <a:pt x="58090" y="56400"/>
                </a:lnTo>
                <a:lnTo>
                  <a:pt x="58090" y="56390"/>
                </a:lnTo>
                <a:lnTo>
                  <a:pt x="58080" y="56390"/>
                </a:lnTo>
                <a:lnTo>
                  <a:pt x="58080" y="56380"/>
                </a:lnTo>
                <a:lnTo>
                  <a:pt x="58080" y="56370"/>
                </a:lnTo>
                <a:lnTo>
                  <a:pt x="58070" y="56370"/>
                </a:lnTo>
                <a:lnTo>
                  <a:pt x="58060" y="56370"/>
                </a:lnTo>
                <a:lnTo>
                  <a:pt x="58050" y="56370"/>
                </a:lnTo>
                <a:lnTo>
                  <a:pt x="58050" y="56380"/>
                </a:lnTo>
                <a:lnTo>
                  <a:pt x="58050" y="56390"/>
                </a:lnTo>
                <a:lnTo>
                  <a:pt x="58010" y="56380"/>
                </a:lnTo>
                <a:lnTo>
                  <a:pt x="58010" y="56390"/>
                </a:lnTo>
                <a:lnTo>
                  <a:pt x="58000" y="56390"/>
                </a:lnTo>
                <a:lnTo>
                  <a:pt x="58000" y="56410"/>
                </a:lnTo>
                <a:lnTo>
                  <a:pt x="57990" y="56420"/>
                </a:lnTo>
                <a:lnTo>
                  <a:pt x="57980" y="56430"/>
                </a:lnTo>
                <a:lnTo>
                  <a:pt x="57980" y="56440"/>
                </a:lnTo>
                <a:lnTo>
                  <a:pt x="57970" y="56450"/>
                </a:lnTo>
                <a:lnTo>
                  <a:pt x="57960" y="56450"/>
                </a:lnTo>
                <a:lnTo>
                  <a:pt x="57940" y="56460"/>
                </a:lnTo>
                <a:lnTo>
                  <a:pt x="57930" y="56460"/>
                </a:lnTo>
                <a:lnTo>
                  <a:pt x="57920" y="56470"/>
                </a:lnTo>
                <a:lnTo>
                  <a:pt x="57920" y="56480"/>
                </a:lnTo>
                <a:lnTo>
                  <a:pt x="57920" y="56490"/>
                </a:lnTo>
                <a:lnTo>
                  <a:pt x="57920" y="56500"/>
                </a:lnTo>
                <a:lnTo>
                  <a:pt x="57910" y="56500"/>
                </a:lnTo>
                <a:lnTo>
                  <a:pt x="57910" y="56510"/>
                </a:lnTo>
                <a:lnTo>
                  <a:pt x="57900" y="56520"/>
                </a:lnTo>
                <a:lnTo>
                  <a:pt x="57890" y="56520"/>
                </a:lnTo>
                <a:lnTo>
                  <a:pt x="57890" y="56530"/>
                </a:lnTo>
                <a:lnTo>
                  <a:pt x="57890" y="56540"/>
                </a:lnTo>
                <a:lnTo>
                  <a:pt x="57850" y="56570"/>
                </a:lnTo>
                <a:lnTo>
                  <a:pt x="57840" y="56580"/>
                </a:lnTo>
                <a:lnTo>
                  <a:pt x="57810" y="56650"/>
                </a:lnTo>
                <a:lnTo>
                  <a:pt x="57790" y="56670"/>
                </a:lnTo>
                <a:lnTo>
                  <a:pt x="57770" y="56690"/>
                </a:lnTo>
                <a:lnTo>
                  <a:pt x="57760" y="56710"/>
                </a:lnTo>
                <a:lnTo>
                  <a:pt x="57750" y="56710"/>
                </a:lnTo>
                <a:lnTo>
                  <a:pt x="57740" y="56720"/>
                </a:lnTo>
                <a:lnTo>
                  <a:pt x="57730" y="56720"/>
                </a:lnTo>
                <a:lnTo>
                  <a:pt x="57720" y="56740"/>
                </a:lnTo>
                <a:lnTo>
                  <a:pt x="57710" y="56750"/>
                </a:lnTo>
                <a:lnTo>
                  <a:pt x="57680" y="56760"/>
                </a:lnTo>
                <a:lnTo>
                  <a:pt x="57660" y="56770"/>
                </a:lnTo>
                <a:lnTo>
                  <a:pt x="57640" y="56790"/>
                </a:lnTo>
                <a:lnTo>
                  <a:pt x="57630" y="56790"/>
                </a:lnTo>
                <a:lnTo>
                  <a:pt x="57620" y="56800"/>
                </a:lnTo>
                <a:lnTo>
                  <a:pt x="57610" y="56800"/>
                </a:lnTo>
                <a:lnTo>
                  <a:pt x="57590" y="56810"/>
                </a:lnTo>
                <a:lnTo>
                  <a:pt x="57580" y="56810"/>
                </a:lnTo>
                <a:lnTo>
                  <a:pt x="57570" y="56810"/>
                </a:lnTo>
                <a:lnTo>
                  <a:pt x="57550" y="56810"/>
                </a:lnTo>
                <a:lnTo>
                  <a:pt x="57470" y="56850"/>
                </a:lnTo>
                <a:lnTo>
                  <a:pt x="57460" y="56850"/>
                </a:lnTo>
                <a:lnTo>
                  <a:pt x="57450" y="56850"/>
                </a:lnTo>
                <a:lnTo>
                  <a:pt x="57440" y="56850"/>
                </a:lnTo>
                <a:lnTo>
                  <a:pt x="57420" y="56860"/>
                </a:lnTo>
                <a:lnTo>
                  <a:pt x="57370" y="56880"/>
                </a:lnTo>
                <a:lnTo>
                  <a:pt x="57360" y="56890"/>
                </a:lnTo>
                <a:lnTo>
                  <a:pt x="57350" y="56900"/>
                </a:lnTo>
                <a:lnTo>
                  <a:pt x="57350" y="56910"/>
                </a:lnTo>
                <a:lnTo>
                  <a:pt x="57350" y="56920"/>
                </a:lnTo>
                <a:lnTo>
                  <a:pt x="57350" y="56930"/>
                </a:lnTo>
                <a:lnTo>
                  <a:pt x="57340" y="56950"/>
                </a:lnTo>
                <a:lnTo>
                  <a:pt x="57330" y="56950"/>
                </a:lnTo>
                <a:lnTo>
                  <a:pt x="57310" y="56950"/>
                </a:lnTo>
                <a:lnTo>
                  <a:pt x="57310" y="56960"/>
                </a:lnTo>
                <a:lnTo>
                  <a:pt x="57300" y="56960"/>
                </a:lnTo>
                <a:lnTo>
                  <a:pt x="57270" y="57000"/>
                </a:lnTo>
                <a:lnTo>
                  <a:pt x="57240" y="57010"/>
                </a:lnTo>
                <a:lnTo>
                  <a:pt x="57240" y="57020"/>
                </a:lnTo>
                <a:lnTo>
                  <a:pt x="57250" y="57030"/>
                </a:lnTo>
                <a:lnTo>
                  <a:pt x="57250" y="57040"/>
                </a:lnTo>
                <a:lnTo>
                  <a:pt x="57250" y="57050"/>
                </a:lnTo>
                <a:lnTo>
                  <a:pt x="57250" y="57060"/>
                </a:lnTo>
                <a:lnTo>
                  <a:pt x="57250" y="57070"/>
                </a:lnTo>
                <a:lnTo>
                  <a:pt x="57250" y="57080"/>
                </a:lnTo>
                <a:lnTo>
                  <a:pt x="57250" y="57090"/>
                </a:lnTo>
                <a:lnTo>
                  <a:pt x="57240" y="57090"/>
                </a:lnTo>
                <a:lnTo>
                  <a:pt x="57220" y="57090"/>
                </a:lnTo>
                <a:lnTo>
                  <a:pt x="57200" y="57100"/>
                </a:lnTo>
                <a:lnTo>
                  <a:pt x="57200" y="57110"/>
                </a:lnTo>
                <a:lnTo>
                  <a:pt x="57190" y="57120"/>
                </a:lnTo>
                <a:lnTo>
                  <a:pt x="57190" y="57130"/>
                </a:lnTo>
                <a:lnTo>
                  <a:pt x="57180" y="57140"/>
                </a:lnTo>
                <a:lnTo>
                  <a:pt x="57160" y="57160"/>
                </a:lnTo>
                <a:lnTo>
                  <a:pt x="57140" y="57170"/>
                </a:lnTo>
                <a:lnTo>
                  <a:pt x="57130" y="57180"/>
                </a:lnTo>
                <a:lnTo>
                  <a:pt x="57110" y="57170"/>
                </a:lnTo>
                <a:lnTo>
                  <a:pt x="57100" y="57170"/>
                </a:lnTo>
                <a:lnTo>
                  <a:pt x="57060" y="57180"/>
                </a:lnTo>
                <a:lnTo>
                  <a:pt x="57050" y="57180"/>
                </a:lnTo>
                <a:lnTo>
                  <a:pt x="57040" y="57180"/>
                </a:lnTo>
                <a:lnTo>
                  <a:pt x="57030" y="57170"/>
                </a:lnTo>
                <a:lnTo>
                  <a:pt x="57020" y="57170"/>
                </a:lnTo>
                <a:lnTo>
                  <a:pt x="56980" y="57160"/>
                </a:lnTo>
                <a:lnTo>
                  <a:pt x="56970" y="57150"/>
                </a:lnTo>
                <a:lnTo>
                  <a:pt x="56970" y="57140"/>
                </a:lnTo>
                <a:lnTo>
                  <a:pt x="56960" y="57110"/>
                </a:lnTo>
                <a:lnTo>
                  <a:pt x="56960" y="57100"/>
                </a:lnTo>
                <a:lnTo>
                  <a:pt x="56950" y="57100"/>
                </a:lnTo>
                <a:lnTo>
                  <a:pt x="56940" y="57100"/>
                </a:lnTo>
                <a:lnTo>
                  <a:pt x="56930" y="57100"/>
                </a:lnTo>
                <a:lnTo>
                  <a:pt x="56920" y="57090"/>
                </a:lnTo>
                <a:lnTo>
                  <a:pt x="56910" y="57090"/>
                </a:lnTo>
                <a:lnTo>
                  <a:pt x="56880" y="57090"/>
                </a:lnTo>
                <a:lnTo>
                  <a:pt x="56840" y="57090"/>
                </a:lnTo>
                <a:lnTo>
                  <a:pt x="56770" y="57080"/>
                </a:lnTo>
                <a:lnTo>
                  <a:pt x="56760" y="57070"/>
                </a:lnTo>
                <a:lnTo>
                  <a:pt x="56750" y="57060"/>
                </a:lnTo>
                <a:lnTo>
                  <a:pt x="56740" y="57060"/>
                </a:lnTo>
                <a:lnTo>
                  <a:pt x="56730" y="57070"/>
                </a:lnTo>
                <a:lnTo>
                  <a:pt x="56720" y="57070"/>
                </a:lnTo>
                <a:lnTo>
                  <a:pt x="56700" y="57070"/>
                </a:lnTo>
                <a:lnTo>
                  <a:pt x="56700" y="57080"/>
                </a:lnTo>
                <a:lnTo>
                  <a:pt x="56680" y="57090"/>
                </a:lnTo>
                <a:lnTo>
                  <a:pt x="56660" y="57110"/>
                </a:lnTo>
                <a:lnTo>
                  <a:pt x="56640" y="57120"/>
                </a:lnTo>
                <a:lnTo>
                  <a:pt x="56610" y="57140"/>
                </a:lnTo>
                <a:lnTo>
                  <a:pt x="56600" y="57140"/>
                </a:lnTo>
                <a:lnTo>
                  <a:pt x="56590" y="57150"/>
                </a:lnTo>
                <a:lnTo>
                  <a:pt x="56590" y="57160"/>
                </a:lnTo>
                <a:lnTo>
                  <a:pt x="56530" y="57190"/>
                </a:lnTo>
                <a:lnTo>
                  <a:pt x="56520" y="57200"/>
                </a:lnTo>
                <a:lnTo>
                  <a:pt x="56480" y="57230"/>
                </a:lnTo>
                <a:lnTo>
                  <a:pt x="56420" y="57240"/>
                </a:lnTo>
                <a:lnTo>
                  <a:pt x="56360" y="57260"/>
                </a:lnTo>
                <a:lnTo>
                  <a:pt x="56350" y="57270"/>
                </a:lnTo>
                <a:lnTo>
                  <a:pt x="56330" y="57280"/>
                </a:lnTo>
                <a:lnTo>
                  <a:pt x="56330" y="57290"/>
                </a:lnTo>
                <a:lnTo>
                  <a:pt x="56330" y="57300"/>
                </a:lnTo>
                <a:lnTo>
                  <a:pt x="56330" y="57310"/>
                </a:lnTo>
                <a:lnTo>
                  <a:pt x="56320" y="57310"/>
                </a:lnTo>
                <a:lnTo>
                  <a:pt x="56320" y="57320"/>
                </a:lnTo>
                <a:lnTo>
                  <a:pt x="56320" y="57330"/>
                </a:lnTo>
                <a:lnTo>
                  <a:pt x="56310" y="57330"/>
                </a:lnTo>
                <a:lnTo>
                  <a:pt x="56310" y="57320"/>
                </a:lnTo>
                <a:lnTo>
                  <a:pt x="56300" y="57310"/>
                </a:lnTo>
                <a:lnTo>
                  <a:pt x="56300" y="57300"/>
                </a:lnTo>
                <a:lnTo>
                  <a:pt x="56300" y="57290"/>
                </a:lnTo>
                <a:lnTo>
                  <a:pt x="56290" y="57290"/>
                </a:lnTo>
                <a:lnTo>
                  <a:pt x="56280" y="57300"/>
                </a:lnTo>
                <a:lnTo>
                  <a:pt x="56270" y="57310"/>
                </a:lnTo>
                <a:lnTo>
                  <a:pt x="56250" y="57320"/>
                </a:lnTo>
                <a:lnTo>
                  <a:pt x="56240" y="57320"/>
                </a:lnTo>
                <a:lnTo>
                  <a:pt x="56240" y="57310"/>
                </a:lnTo>
                <a:lnTo>
                  <a:pt x="56210" y="57280"/>
                </a:lnTo>
                <a:lnTo>
                  <a:pt x="56190" y="57260"/>
                </a:lnTo>
                <a:lnTo>
                  <a:pt x="56180" y="57240"/>
                </a:lnTo>
                <a:lnTo>
                  <a:pt x="56170" y="57230"/>
                </a:lnTo>
                <a:lnTo>
                  <a:pt x="56160" y="57220"/>
                </a:lnTo>
                <a:lnTo>
                  <a:pt x="56160" y="57210"/>
                </a:lnTo>
                <a:lnTo>
                  <a:pt x="56160" y="57200"/>
                </a:lnTo>
                <a:lnTo>
                  <a:pt x="56160" y="57190"/>
                </a:lnTo>
                <a:lnTo>
                  <a:pt x="56150" y="57190"/>
                </a:lnTo>
                <a:lnTo>
                  <a:pt x="56140" y="57180"/>
                </a:lnTo>
                <a:lnTo>
                  <a:pt x="56130" y="57170"/>
                </a:lnTo>
                <a:lnTo>
                  <a:pt x="56120" y="57180"/>
                </a:lnTo>
                <a:lnTo>
                  <a:pt x="56110" y="57180"/>
                </a:lnTo>
                <a:lnTo>
                  <a:pt x="56100" y="57200"/>
                </a:lnTo>
                <a:lnTo>
                  <a:pt x="56100" y="57210"/>
                </a:lnTo>
                <a:lnTo>
                  <a:pt x="56090" y="57220"/>
                </a:lnTo>
                <a:lnTo>
                  <a:pt x="56060" y="57240"/>
                </a:lnTo>
                <a:lnTo>
                  <a:pt x="56050" y="57240"/>
                </a:lnTo>
                <a:lnTo>
                  <a:pt x="55990" y="57240"/>
                </a:lnTo>
                <a:lnTo>
                  <a:pt x="55980" y="57230"/>
                </a:lnTo>
                <a:lnTo>
                  <a:pt x="55960" y="57220"/>
                </a:lnTo>
                <a:lnTo>
                  <a:pt x="55950" y="57220"/>
                </a:lnTo>
                <a:lnTo>
                  <a:pt x="55930" y="57230"/>
                </a:lnTo>
                <a:lnTo>
                  <a:pt x="55920" y="57230"/>
                </a:lnTo>
                <a:lnTo>
                  <a:pt x="55920" y="57220"/>
                </a:lnTo>
                <a:lnTo>
                  <a:pt x="55910" y="57220"/>
                </a:lnTo>
                <a:lnTo>
                  <a:pt x="55890" y="57210"/>
                </a:lnTo>
                <a:lnTo>
                  <a:pt x="55870" y="57190"/>
                </a:lnTo>
                <a:lnTo>
                  <a:pt x="55870" y="57180"/>
                </a:lnTo>
                <a:lnTo>
                  <a:pt x="55860" y="57180"/>
                </a:lnTo>
                <a:lnTo>
                  <a:pt x="55850" y="57170"/>
                </a:lnTo>
                <a:lnTo>
                  <a:pt x="55840" y="57170"/>
                </a:lnTo>
                <a:lnTo>
                  <a:pt x="55830" y="57170"/>
                </a:lnTo>
                <a:lnTo>
                  <a:pt x="55820" y="57180"/>
                </a:lnTo>
                <a:lnTo>
                  <a:pt x="55800" y="57210"/>
                </a:lnTo>
                <a:lnTo>
                  <a:pt x="55790" y="57210"/>
                </a:lnTo>
                <a:lnTo>
                  <a:pt x="55790" y="57220"/>
                </a:lnTo>
                <a:lnTo>
                  <a:pt x="55790" y="57230"/>
                </a:lnTo>
                <a:lnTo>
                  <a:pt x="55790" y="57240"/>
                </a:lnTo>
                <a:lnTo>
                  <a:pt x="55790" y="57250"/>
                </a:lnTo>
                <a:lnTo>
                  <a:pt x="55790" y="57260"/>
                </a:lnTo>
                <a:lnTo>
                  <a:pt x="55780" y="57270"/>
                </a:lnTo>
                <a:lnTo>
                  <a:pt x="55770" y="57280"/>
                </a:lnTo>
                <a:lnTo>
                  <a:pt x="55760" y="57300"/>
                </a:lnTo>
                <a:lnTo>
                  <a:pt x="55760" y="57320"/>
                </a:lnTo>
                <a:lnTo>
                  <a:pt x="55750" y="57340"/>
                </a:lnTo>
                <a:lnTo>
                  <a:pt x="55740" y="57350"/>
                </a:lnTo>
                <a:lnTo>
                  <a:pt x="55730" y="57360"/>
                </a:lnTo>
                <a:lnTo>
                  <a:pt x="55720" y="57370"/>
                </a:lnTo>
                <a:lnTo>
                  <a:pt x="55690" y="57380"/>
                </a:lnTo>
                <a:lnTo>
                  <a:pt x="55690" y="57390"/>
                </a:lnTo>
                <a:lnTo>
                  <a:pt x="55680" y="57400"/>
                </a:lnTo>
                <a:lnTo>
                  <a:pt x="55680" y="57410"/>
                </a:lnTo>
                <a:lnTo>
                  <a:pt x="55680" y="57420"/>
                </a:lnTo>
                <a:lnTo>
                  <a:pt x="55680" y="57430"/>
                </a:lnTo>
                <a:lnTo>
                  <a:pt x="55690" y="57440"/>
                </a:lnTo>
                <a:lnTo>
                  <a:pt x="55700" y="57440"/>
                </a:lnTo>
                <a:lnTo>
                  <a:pt x="55710" y="57450"/>
                </a:lnTo>
                <a:lnTo>
                  <a:pt x="55720" y="57450"/>
                </a:lnTo>
                <a:lnTo>
                  <a:pt x="55730" y="57450"/>
                </a:lnTo>
                <a:lnTo>
                  <a:pt x="55730" y="57460"/>
                </a:lnTo>
                <a:lnTo>
                  <a:pt x="55740" y="57470"/>
                </a:lnTo>
                <a:lnTo>
                  <a:pt x="55740" y="57480"/>
                </a:lnTo>
                <a:lnTo>
                  <a:pt x="55750" y="57480"/>
                </a:lnTo>
                <a:lnTo>
                  <a:pt x="55800" y="57520"/>
                </a:lnTo>
                <a:lnTo>
                  <a:pt x="55810" y="57530"/>
                </a:lnTo>
                <a:lnTo>
                  <a:pt x="55810" y="57540"/>
                </a:lnTo>
                <a:lnTo>
                  <a:pt x="55810" y="57550"/>
                </a:lnTo>
                <a:lnTo>
                  <a:pt x="55810" y="57560"/>
                </a:lnTo>
                <a:lnTo>
                  <a:pt x="55810" y="57570"/>
                </a:lnTo>
                <a:lnTo>
                  <a:pt x="55810" y="57580"/>
                </a:lnTo>
                <a:lnTo>
                  <a:pt x="55790" y="57600"/>
                </a:lnTo>
                <a:lnTo>
                  <a:pt x="55780" y="57620"/>
                </a:lnTo>
                <a:lnTo>
                  <a:pt x="55770" y="57620"/>
                </a:lnTo>
                <a:lnTo>
                  <a:pt x="55760" y="57620"/>
                </a:lnTo>
                <a:lnTo>
                  <a:pt x="55680" y="57630"/>
                </a:lnTo>
                <a:lnTo>
                  <a:pt x="55670" y="57640"/>
                </a:lnTo>
                <a:lnTo>
                  <a:pt x="55650" y="57670"/>
                </a:lnTo>
                <a:lnTo>
                  <a:pt x="55650" y="57700"/>
                </a:lnTo>
                <a:lnTo>
                  <a:pt x="55640" y="57720"/>
                </a:lnTo>
                <a:lnTo>
                  <a:pt x="55620" y="57770"/>
                </a:lnTo>
                <a:lnTo>
                  <a:pt x="55620" y="57780"/>
                </a:lnTo>
                <a:lnTo>
                  <a:pt x="55620" y="57790"/>
                </a:lnTo>
                <a:lnTo>
                  <a:pt x="55610" y="57840"/>
                </a:lnTo>
                <a:lnTo>
                  <a:pt x="55600" y="57850"/>
                </a:lnTo>
                <a:lnTo>
                  <a:pt x="55590" y="57850"/>
                </a:lnTo>
                <a:lnTo>
                  <a:pt x="55570" y="57860"/>
                </a:lnTo>
                <a:lnTo>
                  <a:pt x="55540" y="57880"/>
                </a:lnTo>
                <a:lnTo>
                  <a:pt x="55510" y="57900"/>
                </a:lnTo>
                <a:lnTo>
                  <a:pt x="55500" y="57910"/>
                </a:lnTo>
                <a:lnTo>
                  <a:pt x="55500" y="57920"/>
                </a:lnTo>
                <a:lnTo>
                  <a:pt x="55500" y="57930"/>
                </a:lnTo>
                <a:lnTo>
                  <a:pt x="55500" y="57940"/>
                </a:lnTo>
                <a:lnTo>
                  <a:pt x="55520" y="57970"/>
                </a:lnTo>
                <a:lnTo>
                  <a:pt x="55530" y="57980"/>
                </a:lnTo>
                <a:lnTo>
                  <a:pt x="55540" y="58000"/>
                </a:lnTo>
                <a:lnTo>
                  <a:pt x="55570" y="58020"/>
                </a:lnTo>
                <a:lnTo>
                  <a:pt x="55600" y="58020"/>
                </a:lnTo>
                <a:lnTo>
                  <a:pt x="55610" y="58020"/>
                </a:lnTo>
                <a:lnTo>
                  <a:pt x="55670" y="58060"/>
                </a:lnTo>
                <a:lnTo>
                  <a:pt x="55680" y="58060"/>
                </a:lnTo>
                <a:lnTo>
                  <a:pt x="55690" y="58070"/>
                </a:lnTo>
                <a:lnTo>
                  <a:pt x="55710" y="58060"/>
                </a:lnTo>
                <a:lnTo>
                  <a:pt x="55710" y="58070"/>
                </a:lnTo>
                <a:lnTo>
                  <a:pt x="55720" y="58070"/>
                </a:lnTo>
                <a:lnTo>
                  <a:pt x="55730" y="58080"/>
                </a:lnTo>
                <a:lnTo>
                  <a:pt x="55740" y="58080"/>
                </a:lnTo>
                <a:lnTo>
                  <a:pt x="55750" y="58080"/>
                </a:lnTo>
                <a:lnTo>
                  <a:pt x="55750" y="58090"/>
                </a:lnTo>
                <a:lnTo>
                  <a:pt x="55770" y="58110"/>
                </a:lnTo>
                <a:lnTo>
                  <a:pt x="55780" y="58130"/>
                </a:lnTo>
                <a:lnTo>
                  <a:pt x="55790" y="58140"/>
                </a:lnTo>
                <a:lnTo>
                  <a:pt x="55790" y="58150"/>
                </a:lnTo>
                <a:lnTo>
                  <a:pt x="55800" y="58150"/>
                </a:lnTo>
                <a:lnTo>
                  <a:pt x="55810" y="58150"/>
                </a:lnTo>
                <a:lnTo>
                  <a:pt x="55820" y="58150"/>
                </a:lnTo>
                <a:lnTo>
                  <a:pt x="55840" y="58150"/>
                </a:lnTo>
                <a:lnTo>
                  <a:pt x="55850" y="58150"/>
                </a:lnTo>
                <a:lnTo>
                  <a:pt x="55860" y="58140"/>
                </a:lnTo>
                <a:lnTo>
                  <a:pt x="55870" y="58140"/>
                </a:lnTo>
                <a:lnTo>
                  <a:pt x="55880" y="58160"/>
                </a:lnTo>
                <a:lnTo>
                  <a:pt x="55880" y="58180"/>
                </a:lnTo>
                <a:lnTo>
                  <a:pt x="55870" y="58200"/>
                </a:lnTo>
                <a:lnTo>
                  <a:pt x="55860" y="58210"/>
                </a:lnTo>
                <a:lnTo>
                  <a:pt x="55860" y="58220"/>
                </a:lnTo>
                <a:lnTo>
                  <a:pt x="55840" y="58220"/>
                </a:lnTo>
                <a:lnTo>
                  <a:pt x="55830" y="58220"/>
                </a:lnTo>
                <a:lnTo>
                  <a:pt x="55820" y="58210"/>
                </a:lnTo>
                <a:lnTo>
                  <a:pt x="55810" y="58210"/>
                </a:lnTo>
                <a:lnTo>
                  <a:pt x="55800" y="58210"/>
                </a:lnTo>
                <a:lnTo>
                  <a:pt x="55760" y="58230"/>
                </a:lnTo>
                <a:lnTo>
                  <a:pt x="55750" y="58230"/>
                </a:lnTo>
                <a:lnTo>
                  <a:pt x="55750" y="58220"/>
                </a:lnTo>
                <a:lnTo>
                  <a:pt x="55740" y="58220"/>
                </a:lnTo>
                <a:lnTo>
                  <a:pt x="55730" y="58220"/>
                </a:lnTo>
                <a:lnTo>
                  <a:pt x="55720" y="58220"/>
                </a:lnTo>
                <a:lnTo>
                  <a:pt x="55720" y="58230"/>
                </a:lnTo>
                <a:lnTo>
                  <a:pt x="55710" y="58240"/>
                </a:lnTo>
                <a:lnTo>
                  <a:pt x="55670" y="58260"/>
                </a:lnTo>
                <a:lnTo>
                  <a:pt x="55660" y="58270"/>
                </a:lnTo>
                <a:lnTo>
                  <a:pt x="55650" y="58270"/>
                </a:lnTo>
                <a:lnTo>
                  <a:pt x="55620" y="58260"/>
                </a:lnTo>
                <a:lnTo>
                  <a:pt x="55600" y="58260"/>
                </a:lnTo>
                <a:lnTo>
                  <a:pt x="55590" y="58260"/>
                </a:lnTo>
                <a:lnTo>
                  <a:pt x="55580" y="58270"/>
                </a:lnTo>
                <a:lnTo>
                  <a:pt x="55570" y="58270"/>
                </a:lnTo>
                <a:lnTo>
                  <a:pt x="55570" y="58280"/>
                </a:lnTo>
                <a:lnTo>
                  <a:pt x="55570" y="58290"/>
                </a:lnTo>
                <a:lnTo>
                  <a:pt x="55570" y="58300"/>
                </a:lnTo>
                <a:lnTo>
                  <a:pt x="55570" y="58310"/>
                </a:lnTo>
                <a:lnTo>
                  <a:pt x="55560" y="58320"/>
                </a:lnTo>
                <a:lnTo>
                  <a:pt x="55550" y="58320"/>
                </a:lnTo>
                <a:lnTo>
                  <a:pt x="55550" y="58330"/>
                </a:lnTo>
                <a:lnTo>
                  <a:pt x="55550" y="58340"/>
                </a:lnTo>
                <a:lnTo>
                  <a:pt x="55540" y="58350"/>
                </a:lnTo>
                <a:lnTo>
                  <a:pt x="55540" y="58360"/>
                </a:lnTo>
                <a:lnTo>
                  <a:pt x="55530" y="58360"/>
                </a:lnTo>
                <a:lnTo>
                  <a:pt x="55510" y="58350"/>
                </a:lnTo>
                <a:lnTo>
                  <a:pt x="55510" y="58340"/>
                </a:lnTo>
                <a:lnTo>
                  <a:pt x="55500" y="58340"/>
                </a:lnTo>
                <a:lnTo>
                  <a:pt x="55500" y="58330"/>
                </a:lnTo>
                <a:lnTo>
                  <a:pt x="55490" y="58330"/>
                </a:lnTo>
                <a:lnTo>
                  <a:pt x="55470" y="58340"/>
                </a:lnTo>
                <a:lnTo>
                  <a:pt x="55460" y="58340"/>
                </a:lnTo>
                <a:lnTo>
                  <a:pt x="55450" y="58340"/>
                </a:lnTo>
                <a:lnTo>
                  <a:pt x="55450" y="58350"/>
                </a:lnTo>
                <a:lnTo>
                  <a:pt x="55450" y="58360"/>
                </a:lnTo>
                <a:lnTo>
                  <a:pt x="55440" y="58380"/>
                </a:lnTo>
                <a:lnTo>
                  <a:pt x="55420" y="58400"/>
                </a:lnTo>
                <a:lnTo>
                  <a:pt x="55420" y="58420"/>
                </a:lnTo>
                <a:lnTo>
                  <a:pt x="55410" y="58440"/>
                </a:lnTo>
                <a:lnTo>
                  <a:pt x="55410" y="58450"/>
                </a:lnTo>
                <a:lnTo>
                  <a:pt x="55410" y="58460"/>
                </a:lnTo>
                <a:lnTo>
                  <a:pt x="55400" y="58470"/>
                </a:lnTo>
                <a:lnTo>
                  <a:pt x="55390" y="58480"/>
                </a:lnTo>
                <a:lnTo>
                  <a:pt x="55380" y="58480"/>
                </a:lnTo>
                <a:lnTo>
                  <a:pt x="55380" y="58460"/>
                </a:lnTo>
                <a:lnTo>
                  <a:pt x="55370" y="58460"/>
                </a:lnTo>
                <a:lnTo>
                  <a:pt x="55360" y="58460"/>
                </a:lnTo>
                <a:lnTo>
                  <a:pt x="55340" y="58470"/>
                </a:lnTo>
                <a:lnTo>
                  <a:pt x="55340" y="58480"/>
                </a:lnTo>
                <a:lnTo>
                  <a:pt x="55340" y="58490"/>
                </a:lnTo>
                <a:lnTo>
                  <a:pt x="55340" y="58500"/>
                </a:lnTo>
                <a:lnTo>
                  <a:pt x="55330" y="58500"/>
                </a:lnTo>
                <a:lnTo>
                  <a:pt x="55330" y="58510"/>
                </a:lnTo>
                <a:lnTo>
                  <a:pt x="55320" y="58510"/>
                </a:lnTo>
                <a:lnTo>
                  <a:pt x="55310" y="58520"/>
                </a:lnTo>
                <a:lnTo>
                  <a:pt x="55310" y="58550"/>
                </a:lnTo>
                <a:lnTo>
                  <a:pt x="55310" y="58560"/>
                </a:lnTo>
                <a:lnTo>
                  <a:pt x="55310" y="58570"/>
                </a:lnTo>
                <a:lnTo>
                  <a:pt x="55330" y="58580"/>
                </a:lnTo>
                <a:lnTo>
                  <a:pt x="55330" y="58590"/>
                </a:lnTo>
                <a:lnTo>
                  <a:pt x="55330" y="58610"/>
                </a:lnTo>
                <a:lnTo>
                  <a:pt x="55330" y="58620"/>
                </a:lnTo>
                <a:lnTo>
                  <a:pt x="55330" y="58630"/>
                </a:lnTo>
                <a:lnTo>
                  <a:pt x="55330" y="58640"/>
                </a:lnTo>
                <a:lnTo>
                  <a:pt x="55320" y="58650"/>
                </a:lnTo>
                <a:lnTo>
                  <a:pt x="55300" y="58690"/>
                </a:lnTo>
                <a:lnTo>
                  <a:pt x="55300" y="58700"/>
                </a:lnTo>
                <a:lnTo>
                  <a:pt x="55290" y="58690"/>
                </a:lnTo>
                <a:lnTo>
                  <a:pt x="55060" y="58690"/>
                </a:lnTo>
                <a:lnTo>
                  <a:pt x="55020" y="58660"/>
                </a:lnTo>
                <a:lnTo>
                  <a:pt x="55000" y="58660"/>
                </a:lnTo>
                <a:lnTo>
                  <a:pt x="54990" y="58670"/>
                </a:lnTo>
                <a:lnTo>
                  <a:pt x="54970" y="58670"/>
                </a:lnTo>
                <a:lnTo>
                  <a:pt x="54950" y="58660"/>
                </a:lnTo>
                <a:lnTo>
                  <a:pt x="54930" y="58650"/>
                </a:lnTo>
                <a:lnTo>
                  <a:pt x="54900" y="58620"/>
                </a:lnTo>
                <a:lnTo>
                  <a:pt x="54890" y="58610"/>
                </a:lnTo>
                <a:lnTo>
                  <a:pt x="54870" y="58600"/>
                </a:lnTo>
                <a:lnTo>
                  <a:pt x="54860" y="58590"/>
                </a:lnTo>
                <a:lnTo>
                  <a:pt x="54860" y="58580"/>
                </a:lnTo>
                <a:lnTo>
                  <a:pt x="54850" y="58560"/>
                </a:lnTo>
                <a:lnTo>
                  <a:pt x="54850" y="58550"/>
                </a:lnTo>
                <a:lnTo>
                  <a:pt x="54840" y="58540"/>
                </a:lnTo>
                <a:lnTo>
                  <a:pt x="54830" y="58530"/>
                </a:lnTo>
                <a:lnTo>
                  <a:pt x="54830" y="58520"/>
                </a:lnTo>
                <a:lnTo>
                  <a:pt x="54820" y="58480"/>
                </a:lnTo>
                <a:lnTo>
                  <a:pt x="54810" y="58480"/>
                </a:lnTo>
                <a:lnTo>
                  <a:pt x="54790" y="58460"/>
                </a:lnTo>
                <a:lnTo>
                  <a:pt x="54700" y="58380"/>
                </a:lnTo>
                <a:lnTo>
                  <a:pt x="54670" y="58370"/>
                </a:lnTo>
                <a:lnTo>
                  <a:pt x="54610" y="58350"/>
                </a:lnTo>
                <a:lnTo>
                  <a:pt x="54540" y="58340"/>
                </a:lnTo>
                <a:lnTo>
                  <a:pt x="54480" y="58350"/>
                </a:lnTo>
                <a:lnTo>
                  <a:pt x="54350" y="58380"/>
                </a:lnTo>
                <a:lnTo>
                  <a:pt x="54340" y="58380"/>
                </a:lnTo>
                <a:lnTo>
                  <a:pt x="54330" y="58370"/>
                </a:lnTo>
                <a:lnTo>
                  <a:pt x="54300" y="58350"/>
                </a:lnTo>
                <a:lnTo>
                  <a:pt x="54290" y="58350"/>
                </a:lnTo>
                <a:lnTo>
                  <a:pt x="54240" y="58340"/>
                </a:lnTo>
                <a:lnTo>
                  <a:pt x="54230" y="58340"/>
                </a:lnTo>
                <a:lnTo>
                  <a:pt x="54230" y="58330"/>
                </a:lnTo>
                <a:lnTo>
                  <a:pt x="54230" y="58320"/>
                </a:lnTo>
                <a:lnTo>
                  <a:pt x="54230" y="58310"/>
                </a:lnTo>
                <a:lnTo>
                  <a:pt x="54220" y="58300"/>
                </a:lnTo>
                <a:lnTo>
                  <a:pt x="54190" y="58280"/>
                </a:lnTo>
                <a:lnTo>
                  <a:pt x="54170" y="58270"/>
                </a:lnTo>
                <a:lnTo>
                  <a:pt x="54140" y="58270"/>
                </a:lnTo>
                <a:lnTo>
                  <a:pt x="54110" y="58260"/>
                </a:lnTo>
                <a:lnTo>
                  <a:pt x="54080" y="58250"/>
                </a:lnTo>
                <a:lnTo>
                  <a:pt x="54060" y="58250"/>
                </a:lnTo>
                <a:lnTo>
                  <a:pt x="53970" y="58250"/>
                </a:lnTo>
                <a:lnTo>
                  <a:pt x="53780" y="58200"/>
                </a:lnTo>
                <a:lnTo>
                  <a:pt x="53750" y="58200"/>
                </a:lnTo>
                <a:lnTo>
                  <a:pt x="53720" y="58220"/>
                </a:lnTo>
                <a:lnTo>
                  <a:pt x="53660" y="58280"/>
                </a:lnTo>
                <a:lnTo>
                  <a:pt x="53640" y="58290"/>
                </a:lnTo>
                <a:lnTo>
                  <a:pt x="53620" y="58290"/>
                </a:lnTo>
                <a:lnTo>
                  <a:pt x="53600" y="58290"/>
                </a:lnTo>
                <a:lnTo>
                  <a:pt x="53530" y="58280"/>
                </a:lnTo>
                <a:lnTo>
                  <a:pt x="53510" y="58290"/>
                </a:lnTo>
                <a:lnTo>
                  <a:pt x="53500" y="58290"/>
                </a:lnTo>
                <a:lnTo>
                  <a:pt x="53460" y="58320"/>
                </a:lnTo>
                <a:lnTo>
                  <a:pt x="53440" y="58320"/>
                </a:lnTo>
                <a:lnTo>
                  <a:pt x="53380" y="58320"/>
                </a:lnTo>
                <a:lnTo>
                  <a:pt x="53370" y="58330"/>
                </a:lnTo>
                <a:lnTo>
                  <a:pt x="53340" y="58350"/>
                </a:lnTo>
                <a:lnTo>
                  <a:pt x="53330" y="58360"/>
                </a:lnTo>
                <a:lnTo>
                  <a:pt x="53310" y="58360"/>
                </a:lnTo>
                <a:lnTo>
                  <a:pt x="53240" y="58360"/>
                </a:lnTo>
                <a:lnTo>
                  <a:pt x="53200" y="58370"/>
                </a:lnTo>
                <a:lnTo>
                  <a:pt x="53180" y="58380"/>
                </a:lnTo>
                <a:lnTo>
                  <a:pt x="53170" y="58400"/>
                </a:lnTo>
                <a:lnTo>
                  <a:pt x="53150" y="58420"/>
                </a:lnTo>
                <a:lnTo>
                  <a:pt x="53110" y="58440"/>
                </a:lnTo>
                <a:lnTo>
                  <a:pt x="53100" y="58470"/>
                </a:lnTo>
                <a:lnTo>
                  <a:pt x="53070" y="58500"/>
                </a:lnTo>
                <a:lnTo>
                  <a:pt x="53020" y="58520"/>
                </a:lnTo>
                <a:lnTo>
                  <a:pt x="52970" y="58530"/>
                </a:lnTo>
                <a:lnTo>
                  <a:pt x="52930" y="58520"/>
                </a:lnTo>
                <a:lnTo>
                  <a:pt x="52850" y="58490"/>
                </a:lnTo>
                <a:lnTo>
                  <a:pt x="52810" y="58490"/>
                </a:lnTo>
                <a:lnTo>
                  <a:pt x="52740" y="58540"/>
                </a:lnTo>
                <a:lnTo>
                  <a:pt x="52700" y="58540"/>
                </a:lnTo>
                <a:lnTo>
                  <a:pt x="52650" y="58520"/>
                </a:lnTo>
                <a:lnTo>
                  <a:pt x="52620" y="58490"/>
                </a:lnTo>
                <a:lnTo>
                  <a:pt x="52590" y="58480"/>
                </a:lnTo>
                <a:lnTo>
                  <a:pt x="52570" y="58470"/>
                </a:lnTo>
                <a:lnTo>
                  <a:pt x="52510" y="58480"/>
                </a:lnTo>
                <a:lnTo>
                  <a:pt x="52490" y="58470"/>
                </a:lnTo>
                <a:lnTo>
                  <a:pt x="52480" y="58460"/>
                </a:lnTo>
                <a:lnTo>
                  <a:pt x="52470" y="58430"/>
                </a:lnTo>
                <a:lnTo>
                  <a:pt x="52440" y="58380"/>
                </a:lnTo>
                <a:lnTo>
                  <a:pt x="52400" y="58360"/>
                </a:lnTo>
                <a:lnTo>
                  <a:pt x="52300" y="58380"/>
                </a:lnTo>
                <a:lnTo>
                  <a:pt x="52270" y="58370"/>
                </a:lnTo>
                <a:lnTo>
                  <a:pt x="52250" y="58360"/>
                </a:lnTo>
                <a:lnTo>
                  <a:pt x="52170" y="58300"/>
                </a:lnTo>
                <a:lnTo>
                  <a:pt x="52080" y="58280"/>
                </a:lnTo>
                <a:lnTo>
                  <a:pt x="52060" y="58260"/>
                </a:lnTo>
                <a:lnTo>
                  <a:pt x="52010" y="58170"/>
                </a:lnTo>
                <a:lnTo>
                  <a:pt x="51990" y="58150"/>
                </a:lnTo>
                <a:lnTo>
                  <a:pt x="51920" y="58140"/>
                </a:lnTo>
                <a:lnTo>
                  <a:pt x="51900" y="58130"/>
                </a:lnTo>
                <a:lnTo>
                  <a:pt x="51880" y="58110"/>
                </a:lnTo>
                <a:lnTo>
                  <a:pt x="51870" y="58090"/>
                </a:lnTo>
                <a:lnTo>
                  <a:pt x="51860" y="58060"/>
                </a:lnTo>
                <a:lnTo>
                  <a:pt x="51860" y="58030"/>
                </a:lnTo>
                <a:lnTo>
                  <a:pt x="51880" y="58000"/>
                </a:lnTo>
                <a:lnTo>
                  <a:pt x="51890" y="57980"/>
                </a:lnTo>
                <a:lnTo>
                  <a:pt x="51900" y="57960"/>
                </a:lnTo>
                <a:lnTo>
                  <a:pt x="51880" y="57930"/>
                </a:lnTo>
                <a:lnTo>
                  <a:pt x="51850" y="57900"/>
                </a:lnTo>
                <a:lnTo>
                  <a:pt x="51830" y="57880"/>
                </a:lnTo>
                <a:lnTo>
                  <a:pt x="51820" y="57850"/>
                </a:lnTo>
                <a:lnTo>
                  <a:pt x="51820" y="57820"/>
                </a:lnTo>
                <a:lnTo>
                  <a:pt x="51840" y="57800"/>
                </a:lnTo>
                <a:lnTo>
                  <a:pt x="51840" y="57770"/>
                </a:lnTo>
                <a:lnTo>
                  <a:pt x="51830" y="57740"/>
                </a:lnTo>
                <a:lnTo>
                  <a:pt x="51830" y="57730"/>
                </a:lnTo>
                <a:lnTo>
                  <a:pt x="51840" y="57720"/>
                </a:lnTo>
                <a:lnTo>
                  <a:pt x="51840" y="57700"/>
                </a:lnTo>
                <a:lnTo>
                  <a:pt x="51830" y="57690"/>
                </a:lnTo>
                <a:lnTo>
                  <a:pt x="51810" y="57660"/>
                </a:lnTo>
                <a:lnTo>
                  <a:pt x="51790" y="57620"/>
                </a:lnTo>
                <a:lnTo>
                  <a:pt x="51780" y="57580"/>
                </a:lnTo>
                <a:lnTo>
                  <a:pt x="51780" y="57550"/>
                </a:lnTo>
                <a:lnTo>
                  <a:pt x="51780" y="57510"/>
                </a:lnTo>
                <a:lnTo>
                  <a:pt x="51790" y="57500"/>
                </a:lnTo>
                <a:lnTo>
                  <a:pt x="51780" y="57480"/>
                </a:lnTo>
                <a:lnTo>
                  <a:pt x="51780" y="57460"/>
                </a:lnTo>
                <a:lnTo>
                  <a:pt x="51770" y="57450"/>
                </a:lnTo>
                <a:lnTo>
                  <a:pt x="51780" y="57440"/>
                </a:lnTo>
                <a:lnTo>
                  <a:pt x="51800" y="57390"/>
                </a:lnTo>
                <a:lnTo>
                  <a:pt x="51810" y="57370"/>
                </a:lnTo>
                <a:lnTo>
                  <a:pt x="51810" y="57360"/>
                </a:lnTo>
                <a:lnTo>
                  <a:pt x="51750" y="57320"/>
                </a:lnTo>
                <a:lnTo>
                  <a:pt x="51740" y="57310"/>
                </a:lnTo>
                <a:lnTo>
                  <a:pt x="51720" y="57300"/>
                </a:lnTo>
                <a:lnTo>
                  <a:pt x="51670" y="57290"/>
                </a:lnTo>
                <a:lnTo>
                  <a:pt x="51660" y="57290"/>
                </a:lnTo>
                <a:lnTo>
                  <a:pt x="51640" y="57270"/>
                </a:lnTo>
                <a:lnTo>
                  <a:pt x="51630" y="57260"/>
                </a:lnTo>
                <a:lnTo>
                  <a:pt x="51580" y="57270"/>
                </a:lnTo>
                <a:lnTo>
                  <a:pt x="51560" y="57260"/>
                </a:lnTo>
                <a:lnTo>
                  <a:pt x="51530" y="57240"/>
                </a:lnTo>
                <a:lnTo>
                  <a:pt x="51520" y="57230"/>
                </a:lnTo>
                <a:lnTo>
                  <a:pt x="51500" y="57230"/>
                </a:lnTo>
                <a:lnTo>
                  <a:pt x="51470" y="57230"/>
                </a:lnTo>
                <a:lnTo>
                  <a:pt x="51420" y="57210"/>
                </a:lnTo>
                <a:lnTo>
                  <a:pt x="51390" y="57200"/>
                </a:lnTo>
                <a:lnTo>
                  <a:pt x="51370" y="57210"/>
                </a:lnTo>
                <a:lnTo>
                  <a:pt x="51310" y="57230"/>
                </a:lnTo>
                <a:lnTo>
                  <a:pt x="51280" y="57230"/>
                </a:lnTo>
                <a:lnTo>
                  <a:pt x="51260" y="57220"/>
                </a:lnTo>
                <a:lnTo>
                  <a:pt x="51240" y="57190"/>
                </a:lnTo>
                <a:lnTo>
                  <a:pt x="51220" y="57160"/>
                </a:lnTo>
                <a:lnTo>
                  <a:pt x="51190" y="57160"/>
                </a:lnTo>
                <a:lnTo>
                  <a:pt x="51160" y="57160"/>
                </a:lnTo>
                <a:lnTo>
                  <a:pt x="51140" y="57150"/>
                </a:lnTo>
                <a:lnTo>
                  <a:pt x="51110" y="57130"/>
                </a:lnTo>
                <a:lnTo>
                  <a:pt x="50840" y="56990"/>
                </a:lnTo>
                <a:lnTo>
                  <a:pt x="50790" y="56970"/>
                </a:lnTo>
                <a:lnTo>
                  <a:pt x="50760" y="56950"/>
                </a:lnTo>
                <a:lnTo>
                  <a:pt x="50570" y="56950"/>
                </a:lnTo>
                <a:lnTo>
                  <a:pt x="50500" y="56940"/>
                </a:lnTo>
                <a:lnTo>
                  <a:pt x="50440" y="56950"/>
                </a:lnTo>
                <a:lnTo>
                  <a:pt x="50380" y="56930"/>
                </a:lnTo>
                <a:lnTo>
                  <a:pt x="50340" y="56890"/>
                </a:lnTo>
                <a:lnTo>
                  <a:pt x="50300" y="56840"/>
                </a:lnTo>
                <a:lnTo>
                  <a:pt x="50250" y="56790"/>
                </a:lnTo>
                <a:lnTo>
                  <a:pt x="50230" y="56790"/>
                </a:lnTo>
                <a:lnTo>
                  <a:pt x="50160" y="56780"/>
                </a:lnTo>
                <a:lnTo>
                  <a:pt x="50010" y="56740"/>
                </a:lnTo>
                <a:lnTo>
                  <a:pt x="49990" y="56730"/>
                </a:lnTo>
                <a:lnTo>
                  <a:pt x="49980" y="56710"/>
                </a:lnTo>
                <a:lnTo>
                  <a:pt x="49970" y="56700"/>
                </a:lnTo>
                <a:lnTo>
                  <a:pt x="49950" y="56680"/>
                </a:lnTo>
                <a:lnTo>
                  <a:pt x="49930" y="56670"/>
                </a:lnTo>
                <a:lnTo>
                  <a:pt x="49820" y="56630"/>
                </a:lnTo>
                <a:lnTo>
                  <a:pt x="49810" y="56610"/>
                </a:lnTo>
                <a:lnTo>
                  <a:pt x="49790" y="56590"/>
                </a:lnTo>
                <a:lnTo>
                  <a:pt x="49790" y="56560"/>
                </a:lnTo>
                <a:lnTo>
                  <a:pt x="49770" y="56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