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Bryansk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Bryansk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8220" y="55190"/>
                </a:moveTo>
                <a:lnTo>
                  <a:pt x="8240" y="55180"/>
                </a:lnTo>
                <a:lnTo>
                  <a:pt x="8250" y="55190"/>
                </a:lnTo>
                <a:lnTo>
                  <a:pt x="8250" y="55200"/>
                </a:lnTo>
                <a:lnTo>
                  <a:pt x="8250" y="55210"/>
                </a:lnTo>
                <a:lnTo>
                  <a:pt x="8280" y="55180"/>
                </a:lnTo>
                <a:lnTo>
                  <a:pt x="8290" y="55180"/>
                </a:lnTo>
                <a:lnTo>
                  <a:pt x="8300" y="55180"/>
                </a:lnTo>
                <a:lnTo>
                  <a:pt x="8300" y="55190"/>
                </a:lnTo>
                <a:lnTo>
                  <a:pt x="8310" y="55190"/>
                </a:lnTo>
                <a:lnTo>
                  <a:pt x="8310" y="55180"/>
                </a:lnTo>
                <a:lnTo>
                  <a:pt x="8320" y="55170"/>
                </a:lnTo>
                <a:lnTo>
                  <a:pt x="8340" y="55120"/>
                </a:lnTo>
                <a:lnTo>
                  <a:pt x="8350" y="55110"/>
                </a:lnTo>
                <a:lnTo>
                  <a:pt x="8340" y="55110"/>
                </a:lnTo>
                <a:lnTo>
                  <a:pt x="8330" y="55100"/>
                </a:lnTo>
                <a:lnTo>
                  <a:pt x="8330" y="55070"/>
                </a:lnTo>
                <a:lnTo>
                  <a:pt x="8330" y="55060"/>
                </a:lnTo>
                <a:lnTo>
                  <a:pt x="8330" y="55050"/>
                </a:lnTo>
                <a:lnTo>
                  <a:pt x="8340" y="55050"/>
                </a:lnTo>
                <a:lnTo>
                  <a:pt x="8350" y="55020"/>
                </a:lnTo>
                <a:lnTo>
                  <a:pt x="8360" y="55010"/>
                </a:lnTo>
                <a:lnTo>
                  <a:pt x="8370" y="55000"/>
                </a:lnTo>
                <a:lnTo>
                  <a:pt x="8410" y="54980"/>
                </a:lnTo>
                <a:lnTo>
                  <a:pt x="8440" y="54930"/>
                </a:lnTo>
                <a:lnTo>
                  <a:pt x="8480" y="54890"/>
                </a:lnTo>
                <a:lnTo>
                  <a:pt x="8500" y="54880"/>
                </a:lnTo>
                <a:lnTo>
                  <a:pt x="8520" y="54880"/>
                </a:lnTo>
                <a:lnTo>
                  <a:pt x="8530" y="54870"/>
                </a:lnTo>
                <a:lnTo>
                  <a:pt x="8530" y="54860"/>
                </a:lnTo>
                <a:lnTo>
                  <a:pt x="8530" y="54850"/>
                </a:lnTo>
                <a:lnTo>
                  <a:pt x="8540" y="54840"/>
                </a:lnTo>
                <a:lnTo>
                  <a:pt x="8530" y="54830"/>
                </a:lnTo>
                <a:lnTo>
                  <a:pt x="8530" y="54810"/>
                </a:lnTo>
                <a:lnTo>
                  <a:pt x="8530" y="54800"/>
                </a:lnTo>
                <a:lnTo>
                  <a:pt x="8540" y="54800"/>
                </a:lnTo>
                <a:lnTo>
                  <a:pt x="8560" y="54800"/>
                </a:lnTo>
                <a:lnTo>
                  <a:pt x="8560" y="54790"/>
                </a:lnTo>
                <a:lnTo>
                  <a:pt x="8580" y="54780"/>
                </a:lnTo>
                <a:lnTo>
                  <a:pt x="8580" y="54770"/>
                </a:lnTo>
                <a:lnTo>
                  <a:pt x="8580" y="54760"/>
                </a:lnTo>
                <a:lnTo>
                  <a:pt x="8580" y="54750"/>
                </a:lnTo>
                <a:lnTo>
                  <a:pt x="8580" y="54740"/>
                </a:lnTo>
                <a:lnTo>
                  <a:pt x="8570" y="54740"/>
                </a:lnTo>
                <a:lnTo>
                  <a:pt x="8560" y="54720"/>
                </a:lnTo>
                <a:lnTo>
                  <a:pt x="8560" y="54710"/>
                </a:lnTo>
                <a:lnTo>
                  <a:pt x="8560" y="54700"/>
                </a:lnTo>
                <a:lnTo>
                  <a:pt x="8560" y="54690"/>
                </a:lnTo>
                <a:lnTo>
                  <a:pt x="8570" y="54680"/>
                </a:lnTo>
                <a:lnTo>
                  <a:pt x="8570" y="54670"/>
                </a:lnTo>
                <a:lnTo>
                  <a:pt x="8570" y="54660"/>
                </a:lnTo>
                <a:lnTo>
                  <a:pt x="8560" y="54650"/>
                </a:lnTo>
                <a:lnTo>
                  <a:pt x="8560" y="54640"/>
                </a:lnTo>
                <a:lnTo>
                  <a:pt x="8560" y="54630"/>
                </a:lnTo>
                <a:lnTo>
                  <a:pt x="8580" y="54640"/>
                </a:lnTo>
                <a:lnTo>
                  <a:pt x="8590" y="54640"/>
                </a:lnTo>
                <a:lnTo>
                  <a:pt x="8590" y="54630"/>
                </a:lnTo>
                <a:lnTo>
                  <a:pt x="8600" y="54620"/>
                </a:lnTo>
                <a:lnTo>
                  <a:pt x="8610" y="54610"/>
                </a:lnTo>
                <a:lnTo>
                  <a:pt x="8620" y="54610"/>
                </a:lnTo>
                <a:lnTo>
                  <a:pt x="8640" y="54610"/>
                </a:lnTo>
                <a:lnTo>
                  <a:pt x="8650" y="54600"/>
                </a:lnTo>
                <a:lnTo>
                  <a:pt x="8660" y="54610"/>
                </a:lnTo>
                <a:lnTo>
                  <a:pt x="8650" y="54610"/>
                </a:lnTo>
                <a:lnTo>
                  <a:pt x="8640" y="54630"/>
                </a:lnTo>
                <a:lnTo>
                  <a:pt x="8640" y="54640"/>
                </a:lnTo>
                <a:lnTo>
                  <a:pt x="8660" y="54630"/>
                </a:lnTo>
                <a:lnTo>
                  <a:pt x="8670" y="54630"/>
                </a:lnTo>
                <a:lnTo>
                  <a:pt x="8680" y="54620"/>
                </a:lnTo>
                <a:lnTo>
                  <a:pt x="8700" y="54620"/>
                </a:lnTo>
                <a:lnTo>
                  <a:pt x="8700" y="54610"/>
                </a:lnTo>
                <a:lnTo>
                  <a:pt x="8690" y="54600"/>
                </a:lnTo>
                <a:lnTo>
                  <a:pt x="8680" y="54600"/>
                </a:lnTo>
                <a:lnTo>
                  <a:pt x="8680" y="54590"/>
                </a:lnTo>
                <a:lnTo>
                  <a:pt x="8690" y="54580"/>
                </a:lnTo>
                <a:lnTo>
                  <a:pt x="8720" y="54570"/>
                </a:lnTo>
                <a:lnTo>
                  <a:pt x="8740" y="54560"/>
                </a:lnTo>
                <a:lnTo>
                  <a:pt x="8750" y="54560"/>
                </a:lnTo>
                <a:lnTo>
                  <a:pt x="8760" y="54550"/>
                </a:lnTo>
                <a:lnTo>
                  <a:pt x="8770" y="54550"/>
                </a:lnTo>
                <a:lnTo>
                  <a:pt x="8780" y="54560"/>
                </a:lnTo>
                <a:lnTo>
                  <a:pt x="8790" y="54560"/>
                </a:lnTo>
                <a:lnTo>
                  <a:pt x="8800" y="54550"/>
                </a:lnTo>
                <a:lnTo>
                  <a:pt x="8810" y="54550"/>
                </a:lnTo>
                <a:lnTo>
                  <a:pt x="8830" y="54560"/>
                </a:lnTo>
                <a:lnTo>
                  <a:pt x="8890" y="54610"/>
                </a:lnTo>
                <a:lnTo>
                  <a:pt x="8910" y="54650"/>
                </a:lnTo>
                <a:lnTo>
                  <a:pt x="8920" y="54660"/>
                </a:lnTo>
                <a:lnTo>
                  <a:pt x="8920" y="54680"/>
                </a:lnTo>
                <a:lnTo>
                  <a:pt x="8920" y="54690"/>
                </a:lnTo>
                <a:lnTo>
                  <a:pt x="8930" y="54690"/>
                </a:lnTo>
                <a:lnTo>
                  <a:pt x="8930" y="54700"/>
                </a:lnTo>
                <a:lnTo>
                  <a:pt x="8930" y="54710"/>
                </a:lnTo>
                <a:lnTo>
                  <a:pt x="8940" y="54710"/>
                </a:lnTo>
                <a:lnTo>
                  <a:pt x="8940" y="54720"/>
                </a:lnTo>
                <a:lnTo>
                  <a:pt x="8950" y="54720"/>
                </a:lnTo>
                <a:lnTo>
                  <a:pt x="8970" y="54720"/>
                </a:lnTo>
                <a:lnTo>
                  <a:pt x="8980" y="54720"/>
                </a:lnTo>
                <a:lnTo>
                  <a:pt x="8990" y="54700"/>
                </a:lnTo>
                <a:lnTo>
                  <a:pt x="8990" y="54690"/>
                </a:lnTo>
                <a:lnTo>
                  <a:pt x="9000" y="54690"/>
                </a:lnTo>
                <a:lnTo>
                  <a:pt x="9010" y="54700"/>
                </a:lnTo>
                <a:lnTo>
                  <a:pt x="9020" y="54710"/>
                </a:lnTo>
                <a:lnTo>
                  <a:pt x="9030" y="54710"/>
                </a:lnTo>
                <a:lnTo>
                  <a:pt x="9030" y="54720"/>
                </a:lnTo>
                <a:lnTo>
                  <a:pt x="9040" y="54720"/>
                </a:lnTo>
                <a:lnTo>
                  <a:pt x="9040" y="54730"/>
                </a:lnTo>
                <a:lnTo>
                  <a:pt x="9050" y="54730"/>
                </a:lnTo>
                <a:lnTo>
                  <a:pt x="9060" y="54740"/>
                </a:lnTo>
                <a:lnTo>
                  <a:pt x="9090" y="54730"/>
                </a:lnTo>
                <a:lnTo>
                  <a:pt x="9120" y="54710"/>
                </a:lnTo>
                <a:lnTo>
                  <a:pt x="9130" y="54700"/>
                </a:lnTo>
                <a:lnTo>
                  <a:pt x="9140" y="54700"/>
                </a:lnTo>
                <a:lnTo>
                  <a:pt x="9150" y="54700"/>
                </a:lnTo>
                <a:lnTo>
                  <a:pt x="9160" y="54710"/>
                </a:lnTo>
                <a:lnTo>
                  <a:pt x="9170" y="54720"/>
                </a:lnTo>
                <a:lnTo>
                  <a:pt x="9170" y="54730"/>
                </a:lnTo>
                <a:lnTo>
                  <a:pt x="9170" y="54740"/>
                </a:lnTo>
                <a:lnTo>
                  <a:pt x="9160" y="54760"/>
                </a:lnTo>
                <a:lnTo>
                  <a:pt x="9160" y="54770"/>
                </a:lnTo>
                <a:lnTo>
                  <a:pt x="9170" y="54770"/>
                </a:lnTo>
                <a:lnTo>
                  <a:pt x="9180" y="54780"/>
                </a:lnTo>
                <a:lnTo>
                  <a:pt x="9190" y="54770"/>
                </a:lnTo>
                <a:lnTo>
                  <a:pt x="9200" y="54780"/>
                </a:lnTo>
                <a:lnTo>
                  <a:pt x="9210" y="54780"/>
                </a:lnTo>
                <a:lnTo>
                  <a:pt x="9230" y="54810"/>
                </a:lnTo>
                <a:lnTo>
                  <a:pt x="9240" y="54840"/>
                </a:lnTo>
                <a:lnTo>
                  <a:pt x="9250" y="54860"/>
                </a:lnTo>
                <a:lnTo>
                  <a:pt x="9270" y="54890"/>
                </a:lnTo>
                <a:lnTo>
                  <a:pt x="9290" y="54910"/>
                </a:lnTo>
                <a:lnTo>
                  <a:pt x="9300" y="54910"/>
                </a:lnTo>
                <a:lnTo>
                  <a:pt x="9320" y="54930"/>
                </a:lnTo>
                <a:lnTo>
                  <a:pt x="9340" y="54940"/>
                </a:lnTo>
                <a:lnTo>
                  <a:pt x="9340" y="54960"/>
                </a:lnTo>
                <a:lnTo>
                  <a:pt x="9350" y="54980"/>
                </a:lnTo>
                <a:lnTo>
                  <a:pt x="9350" y="55000"/>
                </a:lnTo>
                <a:lnTo>
                  <a:pt x="9370" y="55010"/>
                </a:lnTo>
                <a:lnTo>
                  <a:pt x="9360" y="55020"/>
                </a:lnTo>
                <a:lnTo>
                  <a:pt x="9350" y="55030"/>
                </a:lnTo>
                <a:lnTo>
                  <a:pt x="9340" y="55030"/>
                </a:lnTo>
                <a:lnTo>
                  <a:pt x="9340" y="55040"/>
                </a:lnTo>
                <a:lnTo>
                  <a:pt x="9340" y="55050"/>
                </a:lnTo>
                <a:lnTo>
                  <a:pt x="9330" y="55060"/>
                </a:lnTo>
                <a:lnTo>
                  <a:pt x="9330" y="55070"/>
                </a:lnTo>
                <a:lnTo>
                  <a:pt x="9340" y="55080"/>
                </a:lnTo>
                <a:lnTo>
                  <a:pt x="9340" y="55090"/>
                </a:lnTo>
                <a:lnTo>
                  <a:pt x="9350" y="55090"/>
                </a:lnTo>
                <a:lnTo>
                  <a:pt x="9350" y="55100"/>
                </a:lnTo>
                <a:lnTo>
                  <a:pt x="9350" y="55120"/>
                </a:lnTo>
                <a:lnTo>
                  <a:pt x="9350" y="55130"/>
                </a:lnTo>
                <a:lnTo>
                  <a:pt x="9360" y="55140"/>
                </a:lnTo>
                <a:lnTo>
                  <a:pt x="9360" y="55150"/>
                </a:lnTo>
                <a:lnTo>
                  <a:pt x="9360" y="55160"/>
                </a:lnTo>
                <a:lnTo>
                  <a:pt x="9360" y="55170"/>
                </a:lnTo>
                <a:lnTo>
                  <a:pt x="9350" y="55180"/>
                </a:lnTo>
                <a:lnTo>
                  <a:pt x="9340" y="55190"/>
                </a:lnTo>
                <a:lnTo>
                  <a:pt x="9390" y="55190"/>
                </a:lnTo>
                <a:lnTo>
                  <a:pt x="9400" y="55200"/>
                </a:lnTo>
                <a:lnTo>
                  <a:pt x="9420" y="55210"/>
                </a:lnTo>
                <a:lnTo>
                  <a:pt x="9430" y="55220"/>
                </a:lnTo>
                <a:lnTo>
                  <a:pt x="9440" y="55230"/>
                </a:lnTo>
                <a:lnTo>
                  <a:pt x="9450" y="55230"/>
                </a:lnTo>
                <a:lnTo>
                  <a:pt x="9570" y="55230"/>
                </a:lnTo>
                <a:lnTo>
                  <a:pt x="9590" y="55240"/>
                </a:lnTo>
                <a:lnTo>
                  <a:pt x="9630" y="55250"/>
                </a:lnTo>
                <a:lnTo>
                  <a:pt x="9640" y="55250"/>
                </a:lnTo>
                <a:lnTo>
                  <a:pt x="9650" y="55240"/>
                </a:lnTo>
                <a:lnTo>
                  <a:pt x="9660" y="55230"/>
                </a:lnTo>
                <a:lnTo>
                  <a:pt x="9670" y="55230"/>
                </a:lnTo>
                <a:lnTo>
                  <a:pt x="9670" y="55240"/>
                </a:lnTo>
                <a:lnTo>
                  <a:pt x="9660" y="55260"/>
                </a:lnTo>
                <a:lnTo>
                  <a:pt x="9660" y="55280"/>
                </a:lnTo>
                <a:lnTo>
                  <a:pt x="9660" y="55290"/>
                </a:lnTo>
                <a:lnTo>
                  <a:pt x="9660" y="55320"/>
                </a:lnTo>
                <a:lnTo>
                  <a:pt x="9660" y="55330"/>
                </a:lnTo>
                <a:lnTo>
                  <a:pt x="9660" y="55340"/>
                </a:lnTo>
                <a:lnTo>
                  <a:pt x="9670" y="55340"/>
                </a:lnTo>
                <a:lnTo>
                  <a:pt x="9680" y="55320"/>
                </a:lnTo>
                <a:lnTo>
                  <a:pt x="9690" y="55320"/>
                </a:lnTo>
                <a:lnTo>
                  <a:pt x="9700" y="55310"/>
                </a:lnTo>
                <a:lnTo>
                  <a:pt x="9720" y="55320"/>
                </a:lnTo>
                <a:lnTo>
                  <a:pt x="9730" y="55340"/>
                </a:lnTo>
                <a:lnTo>
                  <a:pt x="9730" y="55350"/>
                </a:lnTo>
                <a:lnTo>
                  <a:pt x="9730" y="55360"/>
                </a:lnTo>
                <a:lnTo>
                  <a:pt x="9720" y="55380"/>
                </a:lnTo>
                <a:lnTo>
                  <a:pt x="9720" y="55390"/>
                </a:lnTo>
                <a:lnTo>
                  <a:pt x="9720" y="55400"/>
                </a:lnTo>
                <a:lnTo>
                  <a:pt x="9730" y="55450"/>
                </a:lnTo>
                <a:lnTo>
                  <a:pt x="9730" y="55460"/>
                </a:lnTo>
                <a:lnTo>
                  <a:pt x="9720" y="55480"/>
                </a:lnTo>
                <a:lnTo>
                  <a:pt x="9720" y="55490"/>
                </a:lnTo>
                <a:lnTo>
                  <a:pt x="9730" y="55500"/>
                </a:lnTo>
                <a:lnTo>
                  <a:pt x="9750" y="55530"/>
                </a:lnTo>
                <a:lnTo>
                  <a:pt x="9760" y="55530"/>
                </a:lnTo>
                <a:lnTo>
                  <a:pt x="9770" y="55540"/>
                </a:lnTo>
                <a:lnTo>
                  <a:pt x="9770" y="55530"/>
                </a:lnTo>
                <a:lnTo>
                  <a:pt x="9770" y="55520"/>
                </a:lnTo>
                <a:lnTo>
                  <a:pt x="9780" y="55520"/>
                </a:lnTo>
                <a:lnTo>
                  <a:pt x="9790" y="55520"/>
                </a:lnTo>
                <a:lnTo>
                  <a:pt x="9830" y="55540"/>
                </a:lnTo>
                <a:lnTo>
                  <a:pt x="9840" y="55550"/>
                </a:lnTo>
                <a:lnTo>
                  <a:pt x="9850" y="55560"/>
                </a:lnTo>
                <a:lnTo>
                  <a:pt x="9850" y="55570"/>
                </a:lnTo>
                <a:lnTo>
                  <a:pt x="9850" y="55580"/>
                </a:lnTo>
                <a:lnTo>
                  <a:pt x="9840" y="55590"/>
                </a:lnTo>
                <a:lnTo>
                  <a:pt x="9840" y="55600"/>
                </a:lnTo>
                <a:lnTo>
                  <a:pt x="9830" y="55610"/>
                </a:lnTo>
                <a:lnTo>
                  <a:pt x="9820" y="55620"/>
                </a:lnTo>
                <a:lnTo>
                  <a:pt x="9800" y="55620"/>
                </a:lnTo>
                <a:lnTo>
                  <a:pt x="9790" y="55630"/>
                </a:lnTo>
                <a:lnTo>
                  <a:pt x="9780" y="55640"/>
                </a:lnTo>
                <a:lnTo>
                  <a:pt x="9770" y="55650"/>
                </a:lnTo>
                <a:lnTo>
                  <a:pt x="9760" y="55640"/>
                </a:lnTo>
                <a:lnTo>
                  <a:pt x="9760" y="55630"/>
                </a:lnTo>
                <a:lnTo>
                  <a:pt x="9750" y="55630"/>
                </a:lnTo>
                <a:lnTo>
                  <a:pt x="9740" y="55630"/>
                </a:lnTo>
                <a:lnTo>
                  <a:pt x="9740" y="55640"/>
                </a:lnTo>
                <a:lnTo>
                  <a:pt x="9750" y="55660"/>
                </a:lnTo>
                <a:lnTo>
                  <a:pt x="9750" y="55670"/>
                </a:lnTo>
                <a:lnTo>
                  <a:pt x="9750" y="55680"/>
                </a:lnTo>
                <a:lnTo>
                  <a:pt x="9730" y="55680"/>
                </a:lnTo>
                <a:lnTo>
                  <a:pt x="9700" y="55690"/>
                </a:lnTo>
                <a:lnTo>
                  <a:pt x="9690" y="55690"/>
                </a:lnTo>
                <a:lnTo>
                  <a:pt x="9690" y="55680"/>
                </a:lnTo>
                <a:lnTo>
                  <a:pt x="9680" y="55680"/>
                </a:lnTo>
                <a:lnTo>
                  <a:pt x="9670" y="55680"/>
                </a:lnTo>
                <a:lnTo>
                  <a:pt x="9660" y="55680"/>
                </a:lnTo>
                <a:lnTo>
                  <a:pt x="9650" y="55670"/>
                </a:lnTo>
                <a:lnTo>
                  <a:pt x="9640" y="55670"/>
                </a:lnTo>
                <a:lnTo>
                  <a:pt x="9630" y="55680"/>
                </a:lnTo>
                <a:lnTo>
                  <a:pt x="9630" y="55690"/>
                </a:lnTo>
                <a:lnTo>
                  <a:pt x="9630" y="55700"/>
                </a:lnTo>
                <a:lnTo>
                  <a:pt x="9630" y="55710"/>
                </a:lnTo>
                <a:lnTo>
                  <a:pt x="9630" y="55720"/>
                </a:lnTo>
                <a:lnTo>
                  <a:pt x="9610" y="55720"/>
                </a:lnTo>
                <a:lnTo>
                  <a:pt x="9600" y="55720"/>
                </a:lnTo>
                <a:lnTo>
                  <a:pt x="9590" y="55710"/>
                </a:lnTo>
                <a:lnTo>
                  <a:pt x="9590" y="55720"/>
                </a:lnTo>
                <a:lnTo>
                  <a:pt x="9580" y="55720"/>
                </a:lnTo>
                <a:lnTo>
                  <a:pt x="9570" y="55740"/>
                </a:lnTo>
                <a:lnTo>
                  <a:pt x="9560" y="55740"/>
                </a:lnTo>
                <a:lnTo>
                  <a:pt x="9560" y="55750"/>
                </a:lnTo>
                <a:lnTo>
                  <a:pt x="9570" y="55760"/>
                </a:lnTo>
                <a:lnTo>
                  <a:pt x="9570" y="55770"/>
                </a:lnTo>
                <a:lnTo>
                  <a:pt x="9550" y="55770"/>
                </a:lnTo>
                <a:lnTo>
                  <a:pt x="9530" y="55780"/>
                </a:lnTo>
                <a:lnTo>
                  <a:pt x="9530" y="55790"/>
                </a:lnTo>
                <a:lnTo>
                  <a:pt x="9540" y="55800"/>
                </a:lnTo>
                <a:lnTo>
                  <a:pt x="9560" y="55830"/>
                </a:lnTo>
                <a:lnTo>
                  <a:pt x="9570" y="55870"/>
                </a:lnTo>
                <a:lnTo>
                  <a:pt x="9580" y="55870"/>
                </a:lnTo>
                <a:lnTo>
                  <a:pt x="9590" y="55870"/>
                </a:lnTo>
                <a:lnTo>
                  <a:pt x="9590" y="55860"/>
                </a:lnTo>
                <a:lnTo>
                  <a:pt x="9600" y="55860"/>
                </a:lnTo>
                <a:lnTo>
                  <a:pt x="9610" y="55860"/>
                </a:lnTo>
                <a:lnTo>
                  <a:pt x="9620" y="55870"/>
                </a:lnTo>
                <a:lnTo>
                  <a:pt x="9630" y="55870"/>
                </a:lnTo>
                <a:lnTo>
                  <a:pt x="9640" y="55890"/>
                </a:lnTo>
                <a:lnTo>
                  <a:pt x="9650" y="55890"/>
                </a:lnTo>
                <a:lnTo>
                  <a:pt x="9660" y="55890"/>
                </a:lnTo>
                <a:lnTo>
                  <a:pt x="9670" y="55900"/>
                </a:lnTo>
                <a:lnTo>
                  <a:pt x="9680" y="55910"/>
                </a:lnTo>
                <a:lnTo>
                  <a:pt x="9670" y="55930"/>
                </a:lnTo>
                <a:lnTo>
                  <a:pt x="9670" y="55940"/>
                </a:lnTo>
                <a:lnTo>
                  <a:pt x="9680" y="55940"/>
                </a:lnTo>
                <a:lnTo>
                  <a:pt x="9710" y="55960"/>
                </a:lnTo>
                <a:lnTo>
                  <a:pt x="9680" y="55990"/>
                </a:lnTo>
                <a:lnTo>
                  <a:pt x="9680" y="56000"/>
                </a:lnTo>
                <a:lnTo>
                  <a:pt x="9670" y="56000"/>
                </a:lnTo>
                <a:lnTo>
                  <a:pt x="9660" y="56000"/>
                </a:lnTo>
                <a:lnTo>
                  <a:pt x="9650" y="56000"/>
                </a:lnTo>
                <a:lnTo>
                  <a:pt x="9650" y="56010"/>
                </a:lnTo>
                <a:lnTo>
                  <a:pt x="9650" y="56020"/>
                </a:lnTo>
                <a:lnTo>
                  <a:pt x="9660" y="56030"/>
                </a:lnTo>
                <a:lnTo>
                  <a:pt x="9660" y="56040"/>
                </a:lnTo>
                <a:lnTo>
                  <a:pt x="9650" y="56100"/>
                </a:lnTo>
                <a:lnTo>
                  <a:pt x="9650" y="56130"/>
                </a:lnTo>
                <a:lnTo>
                  <a:pt x="9650" y="56140"/>
                </a:lnTo>
                <a:lnTo>
                  <a:pt x="9650" y="56150"/>
                </a:lnTo>
                <a:lnTo>
                  <a:pt x="9650" y="56160"/>
                </a:lnTo>
                <a:lnTo>
                  <a:pt x="9640" y="56160"/>
                </a:lnTo>
                <a:lnTo>
                  <a:pt x="9610" y="56160"/>
                </a:lnTo>
                <a:lnTo>
                  <a:pt x="9600" y="56160"/>
                </a:lnTo>
                <a:lnTo>
                  <a:pt x="9600" y="56170"/>
                </a:lnTo>
                <a:lnTo>
                  <a:pt x="9590" y="56170"/>
                </a:lnTo>
                <a:lnTo>
                  <a:pt x="9590" y="56190"/>
                </a:lnTo>
                <a:lnTo>
                  <a:pt x="9570" y="56210"/>
                </a:lnTo>
                <a:lnTo>
                  <a:pt x="9550" y="56230"/>
                </a:lnTo>
                <a:lnTo>
                  <a:pt x="9550" y="56240"/>
                </a:lnTo>
                <a:lnTo>
                  <a:pt x="9550" y="56250"/>
                </a:lnTo>
                <a:lnTo>
                  <a:pt x="9550" y="56260"/>
                </a:lnTo>
                <a:lnTo>
                  <a:pt x="9550" y="56270"/>
                </a:lnTo>
                <a:lnTo>
                  <a:pt x="9550" y="56280"/>
                </a:lnTo>
                <a:lnTo>
                  <a:pt x="9560" y="56290"/>
                </a:lnTo>
                <a:lnTo>
                  <a:pt x="9560" y="56300"/>
                </a:lnTo>
                <a:lnTo>
                  <a:pt x="9570" y="56300"/>
                </a:lnTo>
                <a:lnTo>
                  <a:pt x="9580" y="56290"/>
                </a:lnTo>
                <a:lnTo>
                  <a:pt x="9590" y="56310"/>
                </a:lnTo>
                <a:lnTo>
                  <a:pt x="9600" y="56330"/>
                </a:lnTo>
                <a:lnTo>
                  <a:pt x="9600" y="56340"/>
                </a:lnTo>
                <a:lnTo>
                  <a:pt x="9600" y="56350"/>
                </a:lnTo>
                <a:lnTo>
                  <a:pt x="9600" y="56360"/>
                </a:lnTo>
                <a:lnTo>
                  <a:pt x="9580" y="56380"/>
                </a:lnTo>
                <a:lnTo>
                  <a:pt x="9570" y="56390"/>
                </a:lnTo>
                <a:lnTo>
                  <a:pt x="9570" y="56400"/>
                </a:lnTo>
                <a:lnTo>
                  <a:pt x="9570" y="56410"/>
                </a:lnTo>
                <a:lnTo>
                  <a:pt x="9560" y="56420"/>
                </a:lnTo>
                <a:lnTo>
                  <a:pt x="9570" y="56420"/>
                </a:lnTo>
                <a:lnTo>
                  <a:pt x="9580" y="56430"/>
                </a:lnTo>
                <a:lnTo>
                  <a:pt x="9580" y="56440"/>
                </a:lnTo>
                <a:lnTo>
                  <a:pt x="9560" y="56470"/>
                </a:lnTo>
                <a:lnTo>
                  <a:pt x="9550" y="56470"/>
                </a:lnTo>
                <a:lnTo>
                  <a:pt x="9550" y="56480"/>
                </a:lnTo>
                <a:lnTo>
                  <a:pt x="9540" y="56480"/>
                </a:lnTo>
                <a:lnTo>
                  <a:pt x="9530" y="56480"/>
                </a:lnTo>
                <a:lnTo>
                  <a:pt x="9520" y="56480"/>
                </a:lnTo>
                <a:lnTo>
                  <a:pt x="9510" y="56480"/>
                </a:lnTo>
                <a:lnTo>
                  <a:pt x="9510" y="56470"/>
                </a:lnTo>
                <a:lnTo>
                  <a:pt x="9520" y="56460"/>
                </a:lnTo>
                <a:lnTo>
                  <a:pt x="9520" y="56450"/>
                </a:lnTo>
                <a:lnTo>
                  <a:pt x="9510" y="56450"/>
                </a:lnTo>
                <a:lnTo>
                  <a:pt x="9500" y="56450"/>
                </a:lnTo>
                <a:lnTo>
                  <a:pt x="9490" y="56450"/>
                </a:lnTo>
                <a:lnTo>
                  <a:pt x="9480" y="56450"/>
                </a:lnTo>
                <a:lnTo>
                  <a:pt x="9460" y="56460"/>
                </a:lnTo>
                <a:lnTo>
                  <a:pt x="9450" y="56470"/>
                </a:lnTo>
                <a:lnTo>
                  <a:pt x="9450" y="56480"/>
                </a:lnTo>
                <a:lnTo>
                  <a:pt x="9440" y="56500"/>
                </a:lnTo>
                <a:lnTo>
                  <a:pt x="9440" y="56510"/>
                </a:lnTo>
                <a:lnTo>
                  <a:pt x="9450" y="56510"/>
                </a:lnTo>
                <a:lnTo>
                  <a:pt x="9460" y="56520"/>
                </a:lnTo>
                <a:lnTo>
                  <a:pt x="9470" y="56530"/>
                </a:lnTo>
                <a:lnTo>
                  <a:pt x="9470" y="56540"/>
                </a:lnTo>
                <a:lnTo>
                  <a:pt x="9470" y="56560"/>
                </a:lnTo>
                <a:lnTo>
                  <a:pt x="9470" y="56570"/>
                </a:lnTo>
                <a:lnTo>
                  <a:pt x="9470" y="56580"/>
                </a:lnTo>
                <a:lnTo>
                  <a:pt x="9470" y="56590"/>
                </a:lnTo>
                <a:lnTo>
                  <a:pt x="9460" y="56590"/>
                </a:lnTo>
                <a:lnTo>
                  <a:pt x="9460" y="56600"/>
                </a:lnTo>
                <a:lnTo>
                  <a:pt x="9450" y="56610"/>
                </a:lnTo>
                <a:lnTo>
                  <a:pt x="9430" y="56610"/>
                </a:lnTo>
                <a:lnTo>
                  <a:pt x="9420" y="56610"/>
                </a:lnTo>
                <a:lnTo>
                  <a:pt x="9420" y="56620"/>
                </a:lnTo>
                <a:lnTo>
                  <a:pt x="9410" y="56630"/>
                </a:lnTo>
                <a:lnTo>
                  <a:pt x="9410" y="56640"/>
                </a:lnTo>
                <a:lnTo>
                  <a:pt x="9400" y="56640"/>
                </a:lnTo>
                <a:lnTo>
                  <a:pt x="9380" y="56640"/>
                </a:lnTo>
                <a:lnTo>
                  <a:pt x="9380" y="56630"/>
                </a:lnTo>
                <a:lnTo>
                  <a:pt x="9370" y="56630"/>
                </a:lnTo>
                <a:lnTo>
                  <a:pt x="9370" y="56620"/>
                </a:lnTo>
                <a:lnTo>
                  <a:pt x="9370" y="56610"/>
                </a:lnTo>
                <a:lnTo>
                  <a:pt x="9360" y="56600"/>
                </a:lnTo>
                <a:lnTo>
                  <a:pt x="9350" y="56610"/>
                </a:lnTo>
                <a:lnTo>
                  <a:pt x="9340" y="56630"/>
                </a:lnTo>
                <a:lnTo>
                  <a:pt x="9330" y="56630"/>
                </a:lnTo>
                <a:lnTo>
                  <a:pt x="9280" y="56660"/>
                </a:lnTo>
                <a:lnTo>
                  <a:pt x="9280" y="56670"/>
                </a:lnTo>
                <a:lnTo>
                  <a:pt x="9270" y="56680"/>
                </a:lnTo>
                <a:lnTo>
                  <a:pt x="9260" y="56710"/>
                </a:lnTo>
                <a:lnTo>
                  <a:pt x="9250" y="56720"/>
                </a:lnTo>
                <a:lnTo>
                  <a:pt x="9240" y="56740"/>
                </a:lnTo>
                <a:lnTo>
                  <a:pt x="9260" y="56750"/>
                </a:lnTo>
                <a:lnTo>
                  <a:pt x="9270" y="56750"/>
                </a:lnTo>
                <a:lnTo>
                  <a:pt x="9270" y="56760"/>
                </a:lnTo>
                <a:lnTo>
                  <a:pt x="9280" y="56760"/>
                </a:lnTo>
                <a:lnTo>
                  <a:pt x="9280" y="56770"/>
                </a:lnTo>
                <a:lnTo>
                  <a:pt x="9300" y="56770"/>
                </a:lnTo>
                <a:lnTo>
                  <a:pt x="9300" y="56780"/>
                </a:lnTo>
                <a:lnTo>
                  <a:pt x="9290" y="56790"/>
                </a:lnTo>
                <a:lnTo>
                  <a:pt x="9280" y="56790"/>
                </a:lnTo>
                <a:lnTo>
                  <a:pt x="9270" y="56800"/>
                </a:lnTo>
                <a:lnTo>
                  <a:pt x="9270" y="56810"/>
                </a:lnTo>
                <a:lnTo>
                  <a:pt x="9270" y="56820"/>
                </a:lnTo>
                <a:lnTo>
                  <a:pt x="9270" y="56830"/>
                </a:lnTo>
                <a:lnTo>
                  <a:pt x="9260" y="56850"/>
                </a:lnTo>
                <a:lnTo>
                  <a:pt x="9250" y="56830"/>
                </a:lnTo>
                <a:lnTo>
                  <a:pt x="9230" y="56830"/>
                </a:lnTo>
                <a:lnTo>
                  <a:pt x="9210" y="56800"/>
                </a:lnTo>
                <a:lnTo>
                  <a:pt x="9200" y="56790"/>
                </a:lnTo>
                <a:lnTo>
                  <a:pt x="9190" y="56790"/>
                </a:lnTo>
                <a:lnTo>
                  <a:pt x="9180" y="56800"/>
                </a:lnTo>
                <a:lnTo>
                  <a:pt x="9180" y="56790"/>
                </a:lnTo>
                <a:lnTo>
                  <a:pt x="9170" y="56780"/>
                </a:lnTo>
                <a:lnTo>
                  <a:pt x="9170" y="56770"/>
                </a:lnTo>
                <a:lnTo>
                  <a:pt x="9160" y="56770"/>
                </a:lnTo>
                <a:lnTo>
                  <a:pt x="9160" y="56760"/>
                </a:lnTo>
                <a:lnTo>
                  <a:pt x="9130" y="56730"/>
                </a:lnTo>
                <a:lnTo>
                  <a:pt x="9120" y="56720"/>
                </a:lnTo>
                <a:lnTo>
                  <a:pt x="9090" y="56720"/>
                </a:lnTo>
                <a:lnTo>
                  <a:pt x="9090" y="56710"/>
                </a:lnTo>
                <a:lnTo>
                  <a:pt x="9090" y="56700"/>
                </a:lnTo>
                <a:lnTo>
                  <a:pt x="9090" y="56680"/>
                </a:lnTo>
                <a:lnTo>
                  <a:pt x="9080" y="56660"/>
                </a:lnTo>
                <a:lnTo>
                  <a:pt x="9070" y="56640"/>
                </a:lnTo>
                <a:lnTo>
                  <a:pt x="9070" y="56620"/>
                </a:lnTo>
                <a:lnTo>
                  <a:pt x="9070" y="56590"/>
                </a:lnTo>
                <a:lnTo>
                  <a:pt x="9060" y="56570"/>
                </a:lnTo>
                <a:lnTo>
                  <a:pt x="9070" y="56540"/>
                </a:lnTo>
                <a:lnTo>
                  <a:pt x="9070" y="56530"/>
                </a:lnTo>
                <a:lnTo>
                  <a:pt x="9070" y="56520"/>
                </a:lnTo>
                <a:lnTo>
                  <a:pt x="9070" y="56510"/>
                </a:lnTo>
                <a:lnTo>
                  <a:pt x="9060" y="56500"/>
                </a:lnTo>
                <a:lnTo>
                  <a:pt x="9050" y="56480"/>
                </a:lnTo>
                <a:lnTo>
                  <a:pt x="9040" y="56470"/>
                </a:lnTo>
                <a:lnTo>
                  <a:pt x="9000" y="56440"/>
                </a:lnTo>
                <a:lnTo>
                  <a:pt x="8990" y="56430"/>
                </a:lnTo>
                <a:lnTo>
                  <a:pt x="8980" y="56400"/>
                </a:lnTo>
                <a:lnTo>
                  <a:pt x="8970" y="56380"/>
                </a:lnTo>
                <a:lnTo>
                  <a:pt x="8940" y="56360"/>
                </a:lnTo>
                <a:lnTo>
                  <a:pt x="8930" y="56350"/>
                </a:lnTo>
                <a:lnTo>
                  <a:pt x="8920" y="56330"/>
                </a:lnTo>
                <a:lnTo>
                  <a:pt x="8910" y="56320"/>
                </a:lnTo>
                <a:lnTo>
                  <a:pt x="8910" y="56310"/>
                </a:lnTo>
                <a:lnTo>
                  <a:pt x="8890" y="56300"/>
                </a:lnTo>
                <a:lnTo>
                  <a:pt x="8860" y="56300"/>
                </a:lnTo>
                <a:lnTo>
                  <a:pt x="8830" y="56310"/>
                </a:lnTo>
                <a:lnTo>
                  <a:pt x="8780" y="56330"/>
                </a:lnTo>
                <a:lnTo>
                  <a:pt x="8730" y="56380"/>
                </a:lnTo>
                <a:lnTo>
                  <a:pt x="8720" y="56380"/>
                </a:lnTo>
                <a:lnTo>
                  <a:pt x="8710" y="56360"/>
                </a:lnTo>
                <a:lnTo>
                  <a:pt x="8710" y="56350"/>
                </a:lnTo>
                <a:lnTo>
                  <a:pt x="8710" y="56330"/>
                </a:lnTo>
                <a:lnTo>
                  <a:pt x="8710" y="56320"/>
                </a:lnTo>
                <a:lnTo>
                  <a:pt x="8700" y="56310"/>
                </a:lnTo>
                <a:lnTo>
                  <a:pt x="8690" y="56310"/>
                </a:lnTo>
                <a:lnTo>
                  <a:pt x="8680" y="56320"/>
                </a:lnTo>
                <a:lnTo>
                  <a:pt x="8680" y="56330"/>
                </a:lnTo>
                <a:lnTo>
                  <a:pt x="8670" y="56330"/>
                </a:lnTo>
                <a:lnTo>
                  <a:pt x="8660" y="56330"/>
                </a:lnTo>
                <a:lnTo>
                  <a:pt x="8650" y="56320"/>
                </a:lnTo>
                <a:lnTo>
                  <a:pt x="8640" y="56310"/>
                </a:lnTo>
                <a:lnTo>
                  <a:pt x="8630" y="56310"/>
                </a:lnTo>
                <a:lnTo>
                  <a:pt x="8590" y="56310"/>
                </a:lnTo>
                <a:lnTo>
                  <a:pt x="8520" y="56300"/>
                </a:lnTo>
                <a:lnTo>
                  <a:pt x="8510" y="56300"/>
                </a:lnTo>
                <a:lnTo>
                  <a:pt x="8490" y="56320"/>
                </a:lnTo>
                <a:lnTo>
                  <a:pt x="8480" y="56330"/>
                </a:lnTo>
                <a:lnTo>
                  <a:pt x="8470" y="56340"/>
                </a:lnTo>
                <a:lnTo>
                  <a:pt x="8460" y="56340"/>
                </a:lnTo>
                <a:lnTo>
                  <a:pt x="8460" y="56360"/>
                </a:lnTo>
                <a:lnTo>
                  <a:pt x="8450" y="56360"/>
                </a:lnTo>
                <a:lnTo>
                  <a:pt x="8440" y="56360"/>
                </a:lnTo>
                <a:lnTo>
                  <a:pt x="8430" y="56360"/>
                </a:lnTo>
                <a:lnTo>
                  <a:pt x="8420" y="56360"/>
                </a:lnTo>
                <a:lnTo>
                  <a:pt x="8400" y="56380"/>
                </a:lnTo>
                <a:lnTo>
                  <a:pt x="8390" y="56390"/>
                </a:lnTo>
                <a:lnTo>
                  <a:pt x="8360" y="56420"/>
                </a:lnTo>
                <a:lnTo>
                  <a:pt x="8340" y="56430"/>
                </a:lnTo>
                <a:lnTo>
                  <a:pt x="8330" y="56430"/>
                </a:lnTo>
                <a:lnTo>
                  <a:pt x="8310" y="56410"/>
                </a:lnTo>
                <a:lnTo>
                  <a:pt x="8300" y="56400"/>
                </a:lnTo>
                <a:lnTo>
                  <a:pt x="8280" y="56410"/>
                </a:lnTo>
                <a:lnTo>
                  <a:pt x="8250" y="56420"/>
                </a:lnTo>
                <a:lnTo>
                  <a:pt x="8230" y="56420"/>
                </a:lnTo>
                <a:lnTo>
                  <a:pt x="8200" y="56400"/>
                </a:lnTo>
                <a:lnTo>
                  <a:pt x="8110" y="56350"/>
                </a:lnTo>
                <a:lnTo>
                  <a:pt x="8080" y="56360"/>
                </a:lnTo>
                <a:lnTo>
                  <a:pt x="8020" y="56340"/>
                </a:lnTo>
                <a:lnTo>
                  <a:pt x="8000" y="56340"/>
                </a:lnTo>
                <a:lnTo>
                  <a:pt x="7990" y="56350"/>
                </a:lnTo>
                <a:lnTo>
                  <a:pt x="7990" y="56380"/>
                </a:lnTo>
                <a:lnTo>
                  <a:pt x="7990" y="56390"/>
                </a:lnTo>
                <a:lnTo>
                  <a:pt x="8000" y="56410"/>
                </a:lnTo>
                <a:lnTo>
                  <a:pt x="8000" y="56420"/>
                </a:lnTo>
                <a:lnTo>
                  <a:pt x="8000" y="56430"/>
                </a:lnTo>
                <a:lnTo>
                  <a:pt x="7990" y="56440"/>
                </a:lnTo>
                <a:lnTo>
                  <a:pt x="7980" y="56450"/>
                </a:lnTo>
                <a:lnTo>
                  <a:pt x="7970" y="56470"/>
                </a:lnTo>
                <a:lnTo>
                  <a:pt x="7970" y="56530"/>
                </a:lnTo>
                <a:lnTo>
                  <a:pt x="7950" y="56570"/>
                </a:lnTo>
                <a:lnTo>
                  <a:pt x="7930" y="56580"/>
                </a:lnTo>
                <a:lnTo>
                  <a:pt x="7920" y="56590"/>
                </a:lnTo>
                <a:lnTo>
                  <a:pt x="7860" y="56620"/>
                </a:lnTo>
                <a:lnTo>
                  <a:pt x="7830" y="56630"/>
                </a:lnTo>
                <a:lnTo>
                  <a:pt x="7820" y="56630"/>
                </a:lnTo>
                <a:lnTo>
                  <a:pt x="7790" y="56620"/>
                </a:lnTo>
                <a:lnTo>
                  <a:pt x="7780" y="56620"/>
                </a:lnTo>
                <a:lnTo>
                  <a:pt x="7760" y="56620"/>
                </a:lnTo>
                <a:lnTo>
                  <a:pt x="7730" y="56640"/>
                </a:lnTo>
                <a:lnTo>
                  <a:pt x="7720" y="56640"/>
                </a:lnTo>
                <a:lnTo>
                  <a:pt x="7710" y="56640"/>
                </a:lnTo>
                <a:lnTo>
                  <a:pt x="7700" y="56620"/>
                </a:lnTo>
                <a:lnTo>
                  <a:pt x="7700" y="56600"/>
                </a:lnTo>
                <a:lnTo>
                  <a:pt x="7700" y="56580"/>
                </a:lnTo>
                <a:lnTo>
                  <a:pt x="7690" y="56570"/>
                </a:lnTo>
                <a:lnTo>
                  <a:pt x="7660" y="56570"/>
                </a:lnTo>
                <a:lnTo>
                  <a:pt x="7630" y="56570"/>
                </a:lnTo>
                <a:lnTo>
                  <a:pt x="7630" y="56540"/>
                </a:lnTo>
                <a:lnTo>
                  <a:pt x="7620" y="56520"/>
                </a:lnTo>
                <a:lnTo>
                  <a:pt x="7620" y="56510"/>
                </a:lnTo>
                <a:lnTo>
                  <a:pt x="7580" y="56480"/>
                </a:lnTo>
                <a:lnTo>
                  <a:pt x="7570" y="56470"/>
                </a:lnTo>
                <a:lnTo>
                  <a:pt x="7570" y="56450"/>
                </a:lnTo>
                <a:lnTo>
                  <a:pt x="7570" y="56440"/>
                </a:lnTo>
                <a:lnTo>
                  <a:pt x="7580" y="56420"/>
                </a:lnTo>
                <a:lnTo>
                  <a:pt x="7590" y="56420"/>
                </a:lnTo>
                <a:lnTo>
                  <a:pt x="7580" y="56410"/>
                </a:lnTo>
                <a:lnTo>
                  <a:pt x="7550" y="56410"/>
                </a:lnTo>
                <a:lnTo>
                  <a:pt x="7540" y="56400"/>
                </a:lnTo>
                <a:lnTo>
                  <a:pt x="7530" y="56390"/>
                </a:lnTo>
                <a:lnTo>
                  <a:pt x="7520" y="56380"/>
                </a:lnTo>
                <a:lnTo>
                  <a:pt x="7500" y="56350"/>
                </a:lnTo>
                <a:lnTo>
                  <a:pt x="7510" y="56350"/>
                </a:lnTo>
                <a:lnTo>
                  <a:pt x="7520" y="56340"/>
                </a:lnTo>
                <a:lnTo>
                  <a:pt x="7520" y="56320"/>
                </a:lnTo>
                <a:lnTo>
                  <a:pt x="7530" y="56310"/>
                </a:lnTo>
                <a:lnTo>
                  <a:pt x="7530" y="56290"/>
                </a:lnTo>
                <a:lnTo>
                  <a:pt x="7520" y="56280"/>
                </a:lnTo>
                <a:lnTo>
                  <a:pt x="7520" y="56270"/>
                </a:lnTo>
                <a:lnTo>
                  <a:pt x="7510" y="56260"/>
                </a:lnTo>
                <a:lnTo>
                  <a:pt x="7510" y="56230"/>
                </a:lnTo>
                <a:lnTo>
                  <a:pt x="7520" y="56200"/>
                </a:lnTo>
                <a:lnTo>
                  <a:pt x="7520" y="56180"/>
                </a:lnTo>
                <a:lnTo>
                  <a:pt x="7500" y="56170"/>
                </a:lnTo>
                <a:lnTo>
                  <a:pt x="7490" y="56160"/>
                </a:lnTo>
                <a:lnTo>
                  <a:pt x="7490" y="56150"/>
                </a:lnTo>
                <a:lnTo>
                  <a:pt x="7500" y="56140"/>
                </a:lnTo>
                <a:lnTo>
                  <a:pt x="7510" y="56140"/>
                </a:lnTo>
                <a:lnTo>
                  <a:pt x="7500" y="56120"/>
                </a:lnTo>
                <a:lnTo>
                  <a:pt x="7510" y="56120"/>
                </a:lnTo>
                <a:lnTo>
                  <a:pt x="7530" y="56120"/>
                </a:lnTo>
                <a:lnTo>
                  <a:pt x="7540" y="56120"/>
                </a:lnTo>
                <a:lnTo>
                  <a:pt x="7540" y="56110"/>
                </a:lnTo>
                <a:lnTo>
                  <a:pt x="7530" y="56100"/>
                </a:lnTo>
                <a:lnTo>
                  <a:pt x="7510" y="56080"/>
                </a:lnTo>
                <a:lnTo>
                  <a:pt x="7500" y="56070"/>
                </a:lnTo>
                <a:lnTo>
                  <a:pt x="7480" y="56030"/>
                </a:lnTo>
                <a:lnTo>
                  <a:pt x="7450" y="55990"/>
                </a:lnTo>
                <a:lnTo>
                  <a:pt x="7450" y="55970"/>
                </a:lnTo>
                <a:lnTo>
                  <a:pt x="7490" y="55950"/>
                </a:lnTo>
                <a:lnTo>
                  <a:pt x="7500" y="55930"/>
                </a:lnTo>
                <a:lnTo>
                  <a:pt x="7500" y="55880"/>
                </a:lnTo>
                <a:lnTo>
                  <a:pt x="7500" y="55860"/>
                </a:lnTo>
                <a:lnTo>
                  <a:pt x="7490" y="55860"/>
                </a:lnTo>
                <a:lnTo>
                  <a:pt x="7480" y="55850"/>
                </a:lnTo>
                <a:lnTo>
                  <a:pt x="7470" y="55840"/>
                </a:lnTo>
                <a:lnTo>
                  <a:pt x="7470" y="55820"/>
                </a:lnTo>
                <a:lnTo>
                  <a:pt x="7470" y="55810"/>
                </a:lnTo>
                <a:lnTo>
                  <a:pt x="7460" y="55800"/>
                </a:lnTo>
                <a:lnTo>
                  <a:pt x="7450" y="55800"/>
                </a:lnTo>
                <a:lnTo>
                  <a:pt x="7430" y="55790"/>
                </a:lnTo>
                <a:lnTo>
                  <a:pt x="7410" y="55780"/>
                </a:lnTo>
                <a:lnTo>
                  <a:pt x="7390" y="55760"/>
                </a:lnTo>
                <a:lnTo>
                  <a:pt x="7380" y="55740"/>
                </a:lnTo>
                <a:lnTo>
                  <a:pt x="7360" y="55690"/>
                </a:lnTo>
                <a:lnTo>
                  <a:pt x="7350" y="55670"/>
                </a:lnTo>
                <a:lnTo>
                  <a:pt x="7300" y="55630"/>
                </a:lnTo>
                <a:lnTo>
                  <a:pt x="7320" y="55610"/>
                </a:lnTo>
                <a:lnTo>
                  <a:pt x="7350" y="55560"/>
                </a:lnTo>
                <a:lnTo>
                  <a:pt x="7370" y="55560"/>
                </a:lnTo>
                <a:lnTo>
                  <a:pt x="7370" y="55550"/>
                </a:lnTo>
                <a:lnTo>
                  <a:pt x="7380" y="55540"/>
                </a:lnTo>
                <a:lnTo>
                  <a:pt x="7380" y="55530"/>
                </a:lnTo>
                <a:lnTo>
                  <a:pt x="7370" y="55520"/>
                </a:lnTo>
                <a:lnTo>
                  <a:pt x="7370" y="55500"/>
                </a:lnTo>
                <a:lnTo>
                  <a:pt x="7380" y="55450"/>
                </a:lnTo>
                <a:lnTo>
                  <a:pt x="7410" y="55430"/>
                </a:lnTo>
                <a:lnTo>
                  <a:pt x="7440" y="55430"/>
                </a:lnTo>
                <a:lnTo>
                  <a:pt x="7470" y="55440"/>
                </a:lnTo>
                <a:lnTo>
                  <a:pt x="7480" y="55440"/>
                </a:lnTo>
                <a:lnTo>
                  <a:pt x="7510" y="55430"/>
                </a:lnTo>
                <a:lnTo>
                  <a:pt x="7520" y="55420"/>
                </a:lnTo>
                <a:lnTo>
                  <a:pt x="7530" y="55420"/>
                </a:lnTo>
                <a:lnTo>
                  <a:pt x="7570" y="55440"/>
                </a:lnTo>
                <a:lnTo>
                  <a:pt x="7580" y="55440"/>
                </a:lnTo>
                <a:lnTo>
                  <a:pt x="7610" y="55440"/>
                </a:lnTo>
                <a:lnTo>
                  <a:pt x="7620" y="55450"/>
                </a:lnTo>
                <a:lnTo>
                  <a:pt x="7630" y="55470"/>
                </a:lnTo>
                <a:lnTo>
                  <a:pt x="7640" y="55510"/>
                </a:lnTo>
                <a:lnTo>
                  <a:pt x="7650" y="55530"/>
                </a:lnTo>
                <a:lnTo>
                  <a:pt x="7670" y="55530"/>
                </a:lnTo>
                <a:lnTo>
                  <a:pt x="7680" y="55530"/>
                </a:lnTo>
                <a:lnTo>
                  <a:pt x="7720" y="55550"/>
                </a:lnTo>
                <a:lnTo>
                  <a:pt x="7730" y="55550"/>
                </a:lnTo>
                <a:lnTo>
                  <a:pt x="7750" y="55550"/>
                </a:lnTo>
                <a:lnTo>
                  <a:pt x="7760" y="55540"/>
                </a:lnTo>
                <a:lnTo>
                  <a:pt x="7780" y="55540"/>
                </a:lnTo>
                <a:lnTo>
                  <a:pt x="7830" y="55560"/>
                </a:lnTo>
                <a:lnTo>
                  <a:pt x="7850" y="55560"/>
                </a:lnTo>
                <a:lnTo>
                  <a:pt x="7850" y="55550"/>
                </a:lnTo>
                <a:lnTo>
                  <a:pt x="7870" y="55540"/>
                </a:lnTo>
                <a:lnTo>
                  <a:pt x="7890" y="55540"/>
                </a:lnTo>
                <a:lnTo>
                  <a:pt x="7900" y="55540"/>
                </a:lnTo>
                <a:lnTo>
                  <a:pt x="7900" y="55530"/>
                </a:lnTo>
                <a:lnTo>
                  <a:pt x="7900" y="55520"/>
                </a:lnTo>
                <a:lnTo>
                  <a:pt x="7910" y="55520"/>
                </a:lnTo>
                <a:lnTo>
                  <a:pt x="7910" y="55510"/>
                </a:lnTo>
                <a:lnTo>
                  <a:pt x="7940" y="55510"/>
                </a:lnTo>
                <a:lnTo>
                  <a:pt x="7960" y="55500"/>
                </a:lnTo>
                <a:lnTo>
                  <a:pt x="7970" y="55470"/>
                </a:lnTo>
                <a:lnTo>
                  <a:pt x="8000" y="55450"/>
                </a:lnTo>
                <a:lnTo>
                  <a:pt x="8020" y="55450"/>
                </a:lnTo>
                <a:lnTo>
                  <a:pt x="8030" y="55440"/>
                </a:lnTo>
                <a:lnTo>
                  <a:pt x="8040" y="55430"/>
                </a:lnTo>
                <a:lnTo>
                  <a:pt x="8060" y="55390"/>
                </a:lnTo>
                <a:lnTo>
                  <a:pt x="8070" y="55380"/>
                </a:lnTo>
                <a:lnTo>
                  <a:pt x="8070" y="55350"/>
                </a:lnTo>
                <a:lnTo>
                  <a:pt x="8060" y="55350"/>
                </a:lnTo>
                <a:lnTo>
                  <a:pt x="8050" y="55340"/>
                </a:lnTo>
                <a:lnTo>
                  <a:pt x="8060" y="55330"/>
                </a:lnTo>
                <a:lnTo>
                  <a:pt x="8080" y="55320"/>
                </a:lnTo>
                <a:lnTo>
                  <a:pt x="8090" y="55330"/>
                </a:lnTo>
                <a:lnTo>
                  <a:pt x="8110" y="55330"/>
                </a:lnTo>
                <a:lnTo>
                  <a:pt x="8130" y="55330"/>
                </a:lnTo>
                <a:lnTo>
                  <a:pt x="8150" y="55320"/>
                </a:lnTo>
                <a:lnTo>
                  <a:pt x="8140" y="55320"/>
                </a:lnTo>
                <a:lnTo>
                  <a:pt x="8140" y="55310"/>
                </a:lnTo>
                <a:lnTo>
                  <a:pt x="8140" y="55300"/>
                </a:lnTo>
                <a:lnTo>
                  <a:pt x="8180" y="55290"/>
                </a:lnTo>
                <a:lnTo>
                  <a:pt x="8190" y="55300"/>
                </a:lnTo>
                <a:lnTo>
                  <a:pt x="8200" y="55300"/>
                </a:lnTo>
                <a:lnTo>
                  <a:pt x="8210" y="55300"/>
                </a:lnTo>
                <a:lnTo>
                  <a:pt x="8220" y="55290"/>
                </a:lnTo>
                <a:lnTo>
                  <a:pt x="8220" y="55260"/>
                </a:lnTo>
                <a:lnTo>
                  <a:pt x="8220" y="55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