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Belgorod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Belgorod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9830" y="57720"/>
                </a:moveTo>
                <a:lnTo>
                  <a:pt x="9870" y="57720"/>
                </a:lnTo>
                <a:lnTo>
                  <a:pt x="9890" y="57720"/>
                </a:lnTo>
                <a:lnTo>
                  <a:pt x="9890" y="57730"/>
                </a:lnTo>
                <a:lnTo>
                  <a:pt x="9900" y="57730"/>
                </a:lnTo>
                <a:lnTo>
                  <a:pt x="9910" y="57730"/>
                </a:lnTo>
                <a:lnTo>
                  <a:pt x="9940" y="57720"/>
                </a:lnTo>
                <a:lnTo>
                  <a:pt x="9950" y="57720"/>
                </a:lnTo>
                <a:lnTo>
                  <a:pt x="9960" y="57730"/>
                </a:lnTo>
                <a:lnTo>
                  <a:pt x="9980" y="57730"/>
                </a:lnTo>
                <a:lnTo>
                  <a:pt x="9980" y="57740"/>
                </a:lnTo>
                <a:lnTo>
                  <a:pt x="9970" y="57750"/>
                </a:lnTo>
                <a:lnTo>
                  <a:pt x="9970" y="57760"/>
                </a:lnTo>
                <a:lnTo>
                  <a:pt x="9970" y="57770"/>
                </a:lnTo>
                <a:lnTo>
                  <a:pt x="9980" y="57770"/>
                </a:lnTo>
                <a:lnTo>
                  <a:pt x="10000" y="57770"/>
                </a:lnTo>
                <a:lnTo>
                  <a:pt x="10010" y="57770"/>
                </a:lnTo>
                <a:lnTo>
                  <a:pt x="10030" y="57760"/>
                </a:lnTo>
                <a:lnTo>
                  <a:pt x="10030" y="57750"/>
                </a:lnTo>
                <a:lnTo>
                  <a:pt x="10040" y="57750"/>
                </a:lnTo>
                <a:lnTo>
                  <a:pt x="10040" y="57740"/>
                </a:lnTo>
                <a:lnTo>
                  <a:pt x="10050" y="57740"/>
                </a:lnTo>
                <a:lnTo>
                  <a:pt x="10050" y="57750"/>
                </a:lnTo>
                <a:lnTo>
                  <a:pt x="10050" y="57760"/>
                </a:lnTo>
                <a:lnTo>
                  <a:pt x="10060" y="57760"/>
                </a:lnTo>
                <a:lnTo>
                  <a:pt x="10070" y="57760"/>
                </a:lnTo>
                <a:lnTo>
                  <a:pt x="10080" y="57760"/>
                </a:lnTo>
                <a:lnTo>
                  <a:pt x="10090" y="57760"/>
                </a:lnTo>
                <a:lnTo>
                  <a:pt x="10090" y="57750"/>
                </a:lnTo>
                <a:lnTo>
                  <a:pt x="10100" y="57750"/>
                </a:lnTo>
                <a:lnTo>
                  <a:pt x="10110" y="57740"/>
                </a:lnTo>
                <a:lnTo>
                  <a:pt x="10100" y="57730"/>
                </a:lnTo>
                <a:lnTo>
                  <a:pt x="10110" y="57710"/>
                </a:lnTo>
                <a:lnTo>
                  <a:pt x="10120" y="57710"/>
                </a:lnTo>
                <a:lnTo>
                  <a:pt x="10130" y="57720"/>
                </a:lnTo>
                <a:lnTo>
                  <a:pt x="10130" y="57730"/>
                </a:lnTo>
                <a:lnTo>
                  <a:pt x="10140" y="57730"/>
                </a:lnTo>
                <a:lnTo>
                  <a:pt x="10150" y="57740"/>
                </a:lnTo>
                <a:lnTo>
                  <a:pt x="10160" y="57740"/>
                </a:lnTo>
                <a:lnTo>
                  <a:pt x="10170" y="57740"/>
                </a:lnTo>
                <a:lnTo>
                  <a:pt x="10180" y="57720"/>
                </a:lnTo>
                <a:lnTo>
                  <a:pt x="10180" y="57710"/>
                </a:lnTo>
                <a:lnTo>
                  <a:pt x="10190" y="57710"/>
                </a:lnTo>
                <a:lnTo>
                  <a:pt x="10190" y="57700"/>
                </a:lnTo>
                <a:lnTo>
                  <a:pt x="10200" y="57690"/>
                </a:lnTo>
                <a:lnTo>
                  <a:pt x="10200" y="57680"/>
                </a:lnTo>
                <a:lnTo>
                  <a:pt x="10200" y="57670"/>
                </a:lnTo>
                <a:lnTo>
                  <a:pt x="10210" y="57670"/>
                </a:lnTo>
                <a:lnTo>
                  <a:pt x="10220" y="57660"/>
                </a:lnTo>
                <a:lnTo>
                  <a:pt x="10230" y="57670"/>
                </a:lnTo>
                <a:lnTo>
                  <a:pt x="10250" y="57640"/>
                </a:lnTo>
                <a:lnTo>
                  <a:pt x="10260" y="57630"/>
                </a:lnTo>
                <a:lnTo>
                  <a:pt x="10270" y="57630"/>
                </a:lnTo>
                <a:lnTo>
                  <a:pt x="10280" y="57630"/>
                </a:lnTo>
                <a:lnTo>
                  <a:pt x="10280" y="57620"/>
                </a:lnTo>
                <a:lnTo>
                  <a:pt x="10270" y="57610"/>
                </a:lnTo>
                <a:lnTo>
                  <a:pt x="10260" y="57600"/>
                </a:lnTo>
                <a:lnTo>
                  <a:pt x="10250" y="57590"/>
                </a:lnTo>
                <a:lnTo>
                  <a:pt x="10250" y="57580"/>
                </a:lnTo>
                <a:lnTo>
                  <a:pt x="10250" y="57570"/>
                </a:lnTo>
                <a:lnTo>
                  <a:pt x="10250" y="57560"/>
                </a:lnTo>
                <a:lnTo>
                  <a:pt x="10250" y="57550"/>
                </a:lnTo>
                <a:lnTo>
                  <a:pt x="10270" y="57520"/>
                </a:lnTo>
                <a:lnTo>
                  <a:pt x="10280" y="57520"/>
                </a:lnTo>
                <a:lnTo>
                  <a:pt x="10300" y="57520"/>
                </a:lnTo>
                <a:lnTo>
                  <a:pt x="10310" y="57520"/>
                </a:lnTo>
                <a:lnTo>
                  <a:pt x="10320" y="57530"/>
                </a:lnTo>
                <a:lnTo>
                  <a:pt x="10330" y="57540"/>
                </a:lnTo>
                <a:lnTo>
                  <a:pt x="10350" y="57550"/>
                </a:lnTo>
                <a:lnTo>
                  <a:pt x="10360" y="57550"/>
                </a:lnTo>
                <a:lnTo>
                  <a:pt x="10410" y="57560"/>
                </a:lnTo>
                <a:lnTo>
                  <a:pt x="10420" y="57560"/>
                </a:lnTo>
                <a:lnTo>
                  <a:pt x="10430" y="57570"/>
                </a:lnTo>
                <a:lnTo>
                  <a:pt x="10440" y="57570"/>
                </a:lnTo>
                <a:lnTo>
                  <a:pt x="10440" y="57580"/>
                </a:lnTo>
                <a:lnTo>
                  <a:pt x="10480" y="57580"/>
                </a:lnTo>
                <a:lnTo>
                  <a:pt x="10490" y="57580"/>
                </a:lnTo>
                <a:lnTo>
                  <a:pt x="10500" y="57570"/>
                </a:lnTo>
                <a:lnTo>
                  <a:pt x="10500" y="57560"/>
                </a:lnTo>
                <a:lnTo>
                  <a:pt x="10510" y="57560"/>
                </a:lnTo>
                <a:lnTo>
                  <a:pt x="10510" y="57550"/>
                </a:lnTo>
                <a:lnTo>
                  <a:pt x="10520" y="57560"/>
                </a:lnTo>
                <a:lnTo>
                  <a:pt x="10530" y="57560"/>
                </a:lnTo>
                <a:lnTo>
                  <a:pt x="10540" y="57560"/>
                </a:lnTo>
                <a:lnTo>
                  <a:pt x="10550" y="57580"/>
                </a:lnTo>
                <a:lnTo>
                  <a:pt x="10580" y="57590"/>
                </a:lnTo>
                <a:lnTo>
                  <a:pt x="10590" y="57590"/>
                </a:lnTo>
                <a:lnTo>
                  <a:pt x="10590" y="57570"/>
                </a:lnTo>
                <a:lnTo>
                  <a:pt x="10600" y="57560"/>
                </a:lnTo>
                <a:lnTo>
                  <a:pt x="10610" y="57570"/>
                </a:lnTo>
                <a:lnTo>
                  <a:pt x="10630" y="57590"/>
                </a:lnTo>
                <a:lnTo>
                  <a:pt x="10650" y="57590"/>
                </a:lnTo>
                <a:lnTo>
                  <a:pt x="10660" y="57600"/>
                </a:lnTo>
                <a:lnTo>
                  <a:pt x="10670" y="57600"/>
                </a:lnTo>
                <a:lnTo>
                  <a:pt x="10690" y="57570"/>
                </a:lnTo>
                <a:lnTo>
                  <a:pt x="10700" y="57560"/>
                </a:lnTo>
                <a:lnTo>
                  <a:pt x="10720" y="57550"/>
                </a:lnTo>
                <a:lnTo>
                  <a:pt x="10780" y="57520"/>
                </a:lnTo>
                <a:lnTo>
                  <a:pt x="10790" y="57510"/>
                </a:lnTo>
                <a:lnTo>
                  <a:pt x="10820" y="57500"/>
                </a:lnTo>
                <a:lnTo>
                  <a:pt x="10820" y="57490"/>
                </a:lnTo>
                <a:lnTo>
                  <a:pt x="10830" y="57490"/>
                </a:lnTo>
                <a:lnTo>
                  <a:pt x="10870" y="57500"/>
                </a:lnTo>
                <a:lnTo>
                  <a:pt x="10880" y="57500"/>
                </a:lnTo>
                <a:lnTo>
                  <a:pt x="10900" y="57480"/>
                </a:lnTo>
                <a:lnTo>
                  <a:pt x="10930" y="57450"/>
                </a:lnTo>
                <a:lnTo>
                  <a:pt x="10940" y="57430"/>
                </a:lnTo>
                <a:lnTo>
                  <a:pt x="10950" y="57430"/>
                </a:lnTo>
                <a:lnTo>
                  <a:pt x="10960" y="57430"/>
                </a:lnTo>
                <a:lnTo>
                  <a:pt x="10960" y="57440"/>
                </a:lnTo>
                <a:lnTo>
                  <a:pt x="10960" y="57450"/>
                </a:lnTo>
                <a:lnTo>
                  <a:pt x="10970" y="57450"/>
                </a:lnTo>
                <a:lnTo>
                  <a:pt x="10980" y="57450"/>
                </a:lnTo>
                <a:lnTo>
                  <a:pt x="10990" y="57450"/>
                </a:lnTo>
                <a:lnTo>
                  <a:pt x="10990" y="57440"/>
                </a:lnTo>
                <a:lnTo>
                  <a:pt x="10990" y="57400"/>
                </a:lnTo>
                <a:lnTo>
                  <a:pt x="10990" y="57380"/>
                </a:lnTo>
                <a:lnTo>
                  <a:pt x="10990" y="57370"/>
                </a:lnTo>
                <a:lnTo>
                  <a:pt x="10990" y="57360"/>
                </a:lnTo>
                <a:lnTo>
                  <a:pt x="10990" y="57350"/>
                </a:lnTo>
                <a:lnTo>
                  <a:pt x="10990" y="57340"/>
                </a:lnTo>
                <a:lnTo>
                  <a:pt x="11000" y="57340"/>
                </a:lnTo>
                <a:lnTo>
                  <a:pt x="11010" y="57340"/>
                </a:lnTo>
                <a:lnTo>
                  <a:pt x="11020" y="57340"/>
                </a:lnTo>
                <a:lnTo>
                  <a:pt x="11020" y="57350"/>
                </a:lnTo>
                <a:lnTo>
                  <a:pt x="11030" y="57350"/>
                </a:lnTo>
                <a:lnTo>
                  <a:pt x="11050" y="57350"/>
                </a:lnTo>
                <a:lnTo>
                  <a:pt x="11070" y="57350"/>
                </a:lnTo>
                <a:lnTo>
                  <a:pt x="11120" y="57320"/>
                </a:lnTo>
                <a:lnTo>
                  <a:pt x="11130" y="57310"/>
                </a:lnTo>
                <a:lnTo>
                  <a:pt x="11140" y="57300"/>
                </a:lnTo>
                <a:lnTo>
                  <a:pt x="11140" y="57290"/>
                </a:lnTo>
                <a:lnTo>
                  <a:pt x="11150" y="57300"/>
                </a:lnTo>
                <a:lnTo>
                  <a:pt x="11190" y="57310"/>
                </a:lnTo>
                <a:lnTo>
                  <a:pt x="11200" y="57300"/>
                </a:lnTo>
                <a:lnTo>
                  <a:pt x="11220" y="57300"/>
                </a:lnTo>
                <a:lnTo>
                  <a:pt x="11240" y="57290"/>
                </a:lnTo>
                <a:lnTo>
                  <a:pt x="11250" y="57290"/>
                </a:lnTo>
                <a:lnTo>
                  <a:pt x="11260" y="57290"/>
                </a:lnTo>
                <a:lnTo>
                  <a:pt x="11260" y="57300"/>
                </a:lnTo>
                <a:lnTo>
                  <a:pt x="11280" y="57310"/>
                </a:lnTo>
                <a:lnTo>
                  <a:pt x="11330" y="57310"/>
                </a:lnTo>
                <a:lnTo>
                  <a:pt x="11350" y="57310"/>
                </a:lnTo>
                <a:lnTo>
                  <a:pt x="11360" y="57300"/>
                </a:lnTo>
                <a:lnTo>
                  <a:pt x="11390" y="57290"/>
                </a:lnTo>
                <a:lnTo>
                  <a:pt x="11420" y="57260"/>
                </a:lnTo>
                <a:lnTo>
                  <a:pt x="11430" y="57260"/>
                </a:lnTo>
                <a:lnTo>
                  <a:pt x="11440" y="57260"/>
                </a:lnTo>
                <a:lnTo>
                  <a:pt x="11460" y="57280"/>
                </a:lnTo>
                <a:lnTo>
                  <a:pt x="11470" y="57280"/>
                </a:lnTo>
                <a:lnTo>
                  <a:pt x="11480" y="57280"/>
                </a:lnTo>
                <a:lnTo>
                  <a:pt x="11480" y="57270"/>
                </a:lnTo>
                <a:lnTo>
                  <a:pt x="11490" y="57270"/>
                </a:lnTo>
                <a:lnTo>
                  <a:pt x="11490" y="57260"/>
                </a:lnTo>
                <a:lnTo>
                  <a:pt x="11500" y="57260"/>
                </a:lnTo>
                <a:lnTo>
                  <a:pt x="11550" y="57260"/>
                </a:lnTo>
                <a:lnTo>
                  <a:pt x="11560" y="57260"/>
                </a:lnTo>
                <a:lnTo>
                  <a:pt x="11570" y="57260"/>
                </a:lnTo>
                <a:lnTo>
                  <a:pt x="11570" y="57270"/>
                </a:lnTo>
                <a:lnTo>
                  <a:pt x="11570" y="57280"/>
                </a:lnTo>
                <a:lnTo>
                  <a:pt x="11570" y="57290"/>
                </a:lnTo>
                <a:lnTo>
                  <a:pt x="11570" y="57300"/>
                </a:lnTo>
                <a:lnTo>
                  <a:pt x="11560" y="57300"/>
                </a:lnTo>
                <a:lnTo>
                  <a:pt x="11560" y="57310"/>
                </a:lnTo>
                <a:lnTo>
                  <a:pt x="11560" y="57320"/>
                </a:lnTo>
                <a:lnTo>
                  <a:pt x="11570" y="57330"/>
                </a:lnTo>
                <a:lnTo>
                  <a:pt x="11580" y="57330"/>
                </a:lnTo>
                <a:lnTo>
                  <a:pt x="11590" y="57330"/>
                </a:lnTo>
                <a:lnTo>
                  <a:pt x="11620" y="57350"/>
                </a:lnTo>
                <a:lnTo>
                  <a:pt x="11630" y="57350"/>
                </a:lnTo>
                <a:lnTo>
                  <a:pt x="11640" y="57350"/>
                </a:lnTo>
                <a:lnTo>
                  <a:pt x="11640" y="57360"/>
                </a:lnTo>
                <a:lnTo>
                  <a:pt x="11650" y="57370"/>
                </a:lnTo>
                <a:lnTo>
                  <a:pt x="11660" y="57370"/>
                </a:lnTo>
                <a:lnTo>
                  <a:pt x="11720" y="57390"/>
                </a:lnTo>
                <a:lnTo>
                  <a:pt x="11720" y="57400"/>
                </a:lnTo>
                <a:lnTo>
                  <a:pt x="11730" y="57400"/>
                </a:lnTo>
                <a:lnTo>
                  <a:pt x="11730" y="57410"/>
                </a:lnTo>
                <a:lnTo>
                  <a:pt x="11740" y="57410"/>
                </a:lnTo>
                <a:lnTo>
                  <a:pt x="11750" y="57410"/>
                </a:lnTo>
                <a:lnTo>
                  <a:pt x="11760" y="57410"/>
                </a:lnTo>
                <a:lnTo>
                  <a:pt x="11790" y="57400"/>
                </a:lnTo>
                <a:lnTo>
                  <a:pt x="11800" y="57400"/>
                </a:lnTo>
                <a:lnTo>
                  <a:pt x="11800" y="57410"/>
                </a:lnTo>
                <a:lnTo>
                  <a:pt x="11810" y="57410"/>
                </a:lnTo>
                <a:lnTo>
                  <a:pt x="11810" y="57420"/>
                </a:lnTo>
                <a:lnTo>
                  <a:pt x="11820" y="57420"/>
                </a:lnTo>
                <a:lnTo>
                  <a:pt x="11820" y="57450"/>
                </a:lnTo>
                <a:lnTo>
                  <a:pt x="11820" y="57460"/>
                </a:lnTo>
                <a:lnTo>
                  <a:pt x="11840" y="57480"/>
                </a:lnTo>
                <a:lnTo>
                  <a:pt x="11850" y="57490"/>
                </a:lnTo>
                <a:lnTo>
                  <a:pt x="11850" y="57500"/>
                </a:lnTo>
                <a:lnTo>
                  <a:pt x="11850" y="57510"/>
                </a:lnTo>
                <a:lnTo>
                  <a:pt x="11840" y="57520"/>
                </a:lnTo>
                <a:lnTo>
                  <a:pt x="11830" y="57520"/>
                </a:lnTo>
                <a:lnTo>
                  <a:pt x="11790" y="57520"/>
                </a:lnTo>
                <a:lnTo>
                  <a:pt x="11780" y="57530"/>
                </a:lnTo>
                <a:lnTo>
                  <a:pt x="11770" y="57530"/>
                </a:lnTo>
                <a:lnTo>
                  <a:pt x="11770" y="57540"/>
                </a:lnTo>
                <a:lnTo>
                  <a:pt x="11770" y="57550"/>
                </a:lnTo>
                <a:lnTo>
                  <a:pt x="11780" y="57560"/>
                </a:lnTo>
                <a:lnTo>
                  <a:pt x="11790" y="57570"/>
                </a:lnTo>
                <a:lnTo>
                  <a:pt x="11790" y="57590"/>
                </a:lnTo>
                <a:lnTo>
                  <a:pt x="11790" y="57600"/>
                </a:lnTo>
                <a:lnTo>
                  <a:pt x="11790" y="57610"/>
                </a:lnTo>
                <a:lnTo>
                  <a:pt x="11800" y="57610"/>
                </a:lnTo>
                <a:lnTo>
                  <a:pt x="11810" y="57610"/>
                </a:lnTo>
                <a:lnTo>
                  <a:pt x="11820" y="57610"/>
                </a:lnTo>
                <a:lnTo>
                  <a:pt x="11830" y="57610"/>
                </a:lnTo>
                <a:lnTo>
                  <a:pt x="11850" y="57610"/>
                </a:lnTo>
                <a:lnTo>
                  <a:pt x="11860" y="57620"/>
                </a:lnTo>
                <a:lnTo>
                  <a:pt x="11880" y="57660"/>
                </a:lnTo>
                <a:lnTo>
                  <a:pt x="11880" y="57670"/>
                </a:lnTo>
                <a:lnTo>
                  <a:pt x="11890" y="57670"/>
                </a:lnTo>
                <a:lnTo>
                  <a:pt x="11900" y="57680"/>
                </a:lnTo>
                <a:lnTo>
                  <a:pt x="11930" y="57680"/>
                </a:lnTo>
                <a:lnTo>
                  <a:pt x="11940" y="57680"/>
                </a:lnTo>
                <a:lnTo>
                  <a:pt x="11940" y="57670"/>
                </a:lnTo>
                <a:lnTo>
                  <a:pt x="11950" y="57670"/>
                </a:lnTo>
                <a:lnTo>
                  <a:pt x="11960" y="57650"/>
                </a:lnTo>
                <a:lnTo>
                  <a:pt x="11960" y="57640"/>
                </a:lnTo>
                <a:lnTo>
                  <a:pt x="11960" y="57630"/>
                </a:lnTo>
                <a:lnTo>
                  <a:pt x="11970" y="57620"/>
                </a:lnTo>
                <a:lnTo>
                  <a:pt x="11990" y="57620"/>
                </a:lnTo>
                <a:lnTo>
                  <a:pt x="12000" y="57610"/>
                </a:lnTo>
                <a:lnTo>
                  <a:pt x="12010" y="57610"/>
                </a:lnTo>
                <a:lnTo>
                  <a:pt x="12020" y="57610"/>
                </a:lnTo>
                <a:lnTo>
                  <a:pt x="12040" y="57630"/>
                </a:lnTo>
                <a:lnTo>
                  <a:pt x="12050" y="57640"/>
                </a:lnTo>
                <a:lnTo>
                  <a:pt x="12060" y="57640"/>
                </a:lnTo>
                <a:lnTo>
                  <a:pt x="12070" y="57640"/>
                </a:lnTo>
                <a:lnTo>
                  <a:pt x="12070" y="57650"/>
                </a:lnTo>
                <a:lnTo>
                  <a:pt x="12070" y="57660"/>
                </a:lnTo>
                <a:lnTo>
                  <a:pt x="12070" y="57670"/>
                </a:lnTo>
                <a:lnTo>
                  <a:pt x="12080" y="57680"/>
                </a:lnTo>
                <a:lnTo>
                  <a:pt x="12070" y="57690"/>
                </a:lnTo>
                <a:lnTo>
                  <a:pt x="12080" y="57700"/>
                </a:lnTo>
                <a:lnTo>
                  <a:pt x="12080" y="57710"/>
                </a:lnTo>
                <a:lnTo>
                  <a:pt x="12080" y="57730"/>
                </a:lnTo>
                <a:lnTo>
                  <a:pt x="12080" y="57740"/>
                </a:lnTo>
                <a:lnTo>
                  <a:pt x="12080" y="57750"/>
                </a:lnTo>
                <a:lnTo>
                  <a:pt x="12090" y="57770"/>
                </a:lnTo>
                <a:lnTo>
                  <a:pt x="12090" y="57780"/>
                </a:lnTo>
                <a:lnTo>
                  <a:pt x="12080" y="57780"/>
                </a:lnTo>
                <a:lnTo>
                  <a:pt x="12060" y="57780"/>
                </a:lnTo>
                <a:lnTo>
                  <a:pt x="12050" y="57780"/>
                </a:lnTo>
                <a:lnTo>
                  <a:pt x="12050" y="57770"/>
                </a:lnTo>
                <a:lnTo>
                  <a:pt x="12040" y="57770"/>
                </a:lnTo>
                <a:lnTo>
                  <a:pt x="12000" y="57780"/>
                </a:lnTo>
                <a:lnTo>
                  <a:pt x="12000" y="57790"/>
                </a:lnTo>
                <a:lnTo>
                  <a:pt x="12000" y="57800"/>
                </a:lnTo>
                <a:lnTo>
                  <a:pt x="12000" y="57810"/>
                </a:lnTo>
                <a:lnTo>
                  <a:pt x="11990" y="57810"/>
                </a:lnTo>
                <a:lnTo>
                  <a:pt x="11980" y="57820"/>
                </a:lnTo>
                <a:lnTo>
                  <a:pt x="11990" y="57820"/>
                </a:lnTo>
                <a:lnTo>
                  <a:pt x="12000" y="57840"/>
                </a:lnTo>
                <a:lnTo>
                  <a:pt x="12010" y="57840"/>
                </a:lnTo>
                <a:lnTo>
                  <a:pt x="12010" y="57850"/>
                </a:lnTo>
                <a:lnTo>
                  <a:pt x="12000" y="57850"/>
                </a:lnTo>
                <a:lnTo>
                  <a:pt x="12000" y="57860"/>
                </a:lnTo>
                <a:lnTo>
                  <a:pt x="11990" y="57860"/>
                </a:lnTo>
                <a:lnTo>
                  <a:pt x="11990" y="57870"/>
                </a:lnTo>
                <a:lnTo>
                  <a:pt x="11990" y="57890"/>
                </a:lnTo>
                <a:lnTo>
                  <a:pt x="12000" y="57900"/>
                </a:lnTo>
                <a:lnTo>
                  <a:pt x="12010" y="57900"/>
                </a:lnTo>
                <a:lnTo>
                  <a:pt x="12020" y="57900"/>
                </a:lnTo>
                <a:lnTo>
                  <a:pt x="12030" y="57890"/>
                </a:lnTo>
                <a:lnTo>
                  <a:pt x="12040" y="57900"/>
                </a:lnTo>
                <a:lnTo>
                  <a:pt x="12040" y="57910"/>
                </a:lnTo>
                <a:lnTo>
                  <a:pt x="12040" y="57920"/>
                </a:lnTo>
                <a:lnTo>
                  <a:pt x="12030" y="57930"/>
                </a:lnTo>
                <a:lnTo>
                  <a:pt x="12030" y="57940"/>
                </a:lnTo>
                <a:lnTo>
                  <a:pt x="12030" y="57950"/>
                </a:lnTo>
                <a:lnTo>
                  <a:pt x="12050" y="57960"/>
                </a:lnTo>
                <a:lnTo>
                  <a:pt x="12050" y="57970"/>
                </a:lnTo>
                <a:lnTo>
                  <a:pt x="12060" y="57970"/>
                </a:lnTo>
                <a:lnTo>
                  <a:pt x="12070" y="57980"/>
                </a:lnTo>
                <a:lnTo>
                  <a:pt x="12080" y="57980"/>
                </a:lnTo>
                <a:lnTo>
                  <a:pt x="12090" y="57990"/>
                </a:lnTo>
                <a:lnTo>
                  <a:pt x="12100" y="57990"/>
                </a:lnTo>
                <a:lnTo>
                  <a:pt x="12110" y="57980"/>
                </a:lnTo>
                <a:lnTo>
                  <a:pt x="12140" y="57990"/>
                </a:lnTo>
                <a:lnTo>
                  <a:pt x="12140" y="58000"/>
                </a:lnTo>
                <a:lnTo>
                  <a:pt x="12140" y="58030"/>
                </a:lnTo>
                <a:lnTo>
                  <a:pt x="12180" y="58030"/>
                </a:lnTo>
                <a:lnTo>
                  <a:pt x="12210" y="58040"/>
                </a:lnTo>
                <a:lnTo>
                  <a:pt x="12230" y="58050"/>
                </a:lnTo>
                <a:lnTo>
                  <a:pt x="12240" y="58070"/>
                </a:lnTo>
                <a:lnTo>
                  <a:pt x="12230" y="58080"/>
                </a:lnTo>
                <a:lnTo>
                  <a:pt x="12220" y="58080"/>
                </a:lnTo>
                <a:lnTo>
                  <a:pt x="12210" y="58080"/>
                </a:lnTo>
                <a:lnTo>
                  <a:pt x="12210" y="58070"/>
                </a:lnTo>
                <a:lnTo>
                  <a:pt x="12210" y="58080"/>
                </a:lnTo>
                <a:lnTo>
                  <a:pt x="12210" y="58090"/>
                </a:lnTo>
                <a:lnTo>
                  <a:pt x="12220" y="58100"/>
                </a:lnTo>
                <a:lnTo>
                  <a:pt x="12220" y="58110"/>
                </a:lnTo>
                <a:lnTo>
                  <a:pt x="12220" y="58120"/>
                </a:lnTo>
                <a:lnTo>
                  <a:pt x="12210" y="58120"/>
                </a:lnTo>
                <a:lnTo>
                  <a:pt x="12210" y="58130"/>
                </a:lnTo>
                <a:lnTo>
                  <a:pt x="12210" y="58140"/>
                </a:lnTo>
                <a:lnTo>
                  <a:pt x="12230" y="58170"/>
                </a:lnTo>
                <a:lnTo>
                  <a:pt x="12220" y="58180"/>
                </a:lnTo>
                <a:lnTo>
                  <a:pt x="12190" y="58190"/>
                </a:lnTo>
                <a:lnTo>
                  <a:pt x="12180" y="58190"/>
                </a:lnTo>
                <a:lnTo>
                  <a:pt x="12180" y="58200"/>
                </a:lnTo>
                <a:lnTo>
                  <a:pt x="12170" y="58200"/>
                </a:lnTo>
                <a:lnTo>
                  <a:pt x="12170" y="58210"/>
                </a:lnTo>
                <a:lnTo>
                  <a:pt x="12160" y="58210"/>
                </a:lnTo>
                <a:lnTo>
                  <a:pt x="12160" y="58220"/>
                </a:lnTo>
                <a:lnTo>
                  <a:pt x="12160" y="58230"/>
                </a:lnTo>
                <a:lnTo>
                  <a:pt x="12160" y="58240"/>
                </a:lnTo>
                <a:lnTo>
                  <a:pt x="12160" y="58250"/>
                </a:lnTo>
                <a:lnTo>
                  <a:pt x="12170" y="58250"/>
                </a:lnTo>
                <a:lnTo>
                  <a:pt x="12180" y="58260"/>
                </a:lnTo>
                <a:lnTo>
                  <a:pt x="12180" y="58270"/>
                </a:lnTo>
                <a:lnTo>
                  <a:pt x="12190" y="58300"/>
                </a:lnTo>
                <a:lnTo>
                  <a:pt x="12200" y="58310"/>
                </a:lnTo>
                <a:lnTo>
                  <a:pt x="12210" y="58320"/>
                </a:lnTo>
                <a:lnTo>
                  <a:pt x="12220" y="58330"/>
                </a:lnTo>
                <a:lnTo>
                  <a:pt x="12210" y="58340"/>
                </a:lnTo>
                <a:lnTo>
                  <a:pt x="12210" y="58350"/>
                </a:lnTo>
                <a:lnTo>
                  <a:pt x="12200" y="58350"/>
                </a:lnTo>
                <a:lnTo>
                  <a:pt x="12200" y="58360"/>
                </a:lnTo>
                <a:lnTo>
                  <a:pt x="12200" y="58380"/>
                </a:lnTo>
                <a:lnTo>
                  <a:pt x="12210" y="58390"/>
                </a:lnTo>
                <a:lnTo>
                  <a:pt x="12220" y="58390"/>
                </a:lnTo>
                <a:lnTo>
                  <a:pt x="12230" y="58390"/>
                </a:lnTo>
                <a:lnTo>
                  <a:pt x="12230" y="58400"/>
                </a:lnTo>
                <a:lnTo>
                  <a:pt x="12230" y="58410"/>
                </a:lnTo>
                <a:lnTo>
                  <a:pt x="12230" y="58420"/>
                </a:lnTo>
                <a:lnTo>
                  <a:pt x="12230" y="58430"/>
                </a:lnTo>
                <a:lnTo>
                  <a:pt x="12240" y="58460"/>
                </a:lnTo>
                <a:lnTo>
                  <a:pt x="12240" y="58470"/>
                </a:lnTo>
                <a:lnTo>
                  <a:pt x="12240" y="58480"/>
                </a:lnTo>
                <a:lnTo>
                  <a:pt x="12240" y="58490"/>
                </a:lnTo>
                <a:lnTo>
                  <a:pt x="12230" y="58490"/>
                </a:lnTo>
                <a:lnTo>
                  <a:pt x="12230" y="58500"/>
                </a:lnTo>
                <a:lnTo>
                  <a:pt x="12230" y="58510"/>
                </a:lnTo>
                <a:lnTo>
                  <a:pt x="12250" y="58520"/>
                </a:lnTo>
                <a:lnTo>
                  <a:pt x="12250" y="58530"/>
                </a:lnTo>
                <a:lnTo>
                  <a:pt x="12260" y="58540"/>
                </a:lnTo>
                <a:lnTo>
                  <a:pt x="12270" y="58550"/>
                </a:lnTo>
                <a:lnTo>
                  <a:pt x="12280" y="58560"/>
                </a:lnTo>
                <a:lnTo>
                  <a:pt x="12300" y="58570"/>
                </a:lnTo>
                <a:lnTo>
                  <a:pt x="12300" y="58590"/>
                </a:lnTo>
                <a:lnTo>
                  <a:pt x="12310" y="58610"/>
                </a:lnTo>
                <a:lnTo>
                  <a:pt x="12320" y="58620"/>
                </a:lnTo>
                <a:lnTo>
                  <a:pt x="12330" y="58610"/>
                </a:lnTo>
                <a:lnTo>
                  <a:pt x="12340" y="58610"/>
                </a:lnTo>
                <a:lnTo>
                  <a:pt x="12340" y="58620"/>
                </a:lnTo>
                <a:lnTo>
                  <a:pt x="12330" y="58630"/>
                </a:lnTo>
                <a:lnTo>
                  <a:pt x="12310" y="58670"/>
                </a:lnTo>
                <a:lnTo>
                  <a:pt x="12310" y="58680"/>
                </a:lnTo>
                <a:lnTo>
                  <a:pt x="12300" y="58680"/>
                </a:lnTo>
                <a:lnTo>
                  <a:pt x="12300" y="58690"/>
                </a:lnTo>
                <a:lnTo>
                  <a:pt x="12300" y="58700"/>
                </a:lnTo>
                <a:lnTo>
                  <a:pt x="12290" y="58710"/>
                </a:lnTo>
                <a:lnTo>
                  <a:pt x="12290" y="58720"/>
                </a:lnTo>
                <a:lnTo>
                  <a:pt x="12290" y="58730"/>
                </a:lnTo>
                <a:lnTo>
                  <a:pt x="12290" y="58740"/>
                </a:lnTo>
                <a:lnTo>
                  <a:pt x="12280" y="58740"/>
                </a:lnTo>
                <a:lnTo>
                  <a:pt x="12280" y="58750"/>
                </a:lnTo>
                <a:lnTo>
                  <a:pt x="12280" y="58780"/>
                </a:lnTo>
                <a:lnTo>
                  <a:pt x="12280" y="58800"/>
                </a:lnTo>
                <a:lnTo>
                  <a:pt x="12260" y="58790"/>
                </a:lnTo>
                <a:lnTo>
                  <a:pt x="12240" y="58800"/>
                </a:lnTo>
                <a:lnTo>
                  <a:pt x="12230" y="58810"/>
                </a:lnTo>
                <a:lnTo>
                  <a:pt x="12210" y="58840"/>
                </a:lnTo>
                <a:lnTo>
                  <a:pt x="12200" y="58850"/>
                </a:lnTo>
                <a:lnTo>
                  <a:pt x="12190" y="58850"/>
                </a:lnTo>
                <a:lnTo>
                  <a:pt x="12130" y="58860"/>
                </a:lnTo>
                <a:lnTo>
                  <a:pt x="12110" y="58840"/>
                </a:lnTo>
                <a:lnTo>
                  <a:pt x="12090" y="58820"/>
                </a:lnTo>
                <a:lnTo>
                  <a:pt x="12070" y="58800"/>
                </a:lnTo>
                <a:lnTo>
                  <a:pt x="12010" y="58780"/>
                </a:lnTo>
                <a:lnTo>
                  <a:pt x="11970" y="58750"/>
                </a:lnTo>
                <a:lnTo>
                  <a:pt x="11960" y="58740"/>
                </a:lnTo>
                <a:lnTo>
                  <a:pt x="11960" y="58720"/>
                </a:lnTo>
                <a:lnTo>
                  <a:pt x="11950" y="58700"/>
                </a:lnTo>
                <a:lnTo>
                  <a:pt x="11940" y="58710"/>
                </a:lnTo>
                <a:lnTo>
                  <a:pt x="11930" y="58710"/>
                </a:lnTo>
                <a:lnTo>
                  <a:pt x="11930" y="58720"/>
                </a:lnTo>
                <a:lnTo>
                  <a:pt x="11900" y="58710"/>
                </a:lnTo>
                <a:lnTo>
                  <a:pt x="11850" y="58720"/>
                </a:lnTo>
                <a:lnTo>
                  <a:pt x="11830" y="58710"/>
                </a:lnTo>
                <a:lnTo>
                  <a:pt x="11810" y="58700"/>
                </a:lnTo>
                <a:lnTo>
                  <a:pt x="11800" y="58690"/>
                </a:lnTo>
                <a:lnTo>
                  <a:pt x="11770" y="58690"/>
                </a:lnTo>
                <a:lnTo>
                  <a:pt x="11760" y="58690"/>
                </a:lnTo>
                <a:lnTo>
                  <a:pt x="11750" y="58670"/>
                </a:lnTo>
                <a:lnTo>
                  <a:pt x="11740" y="58620"/>
                </a:lnTo>
                <a:lnTo>
                  <a:pt x="11730" y="58610"/>
                </a:lnTo>
                <a:lnTo>
                  <a:pt x="11710" y="58610"/>
                </a:lnTo>
                <a:lnTo>
                  <a:pt x="11700" y="58610"/>
                </a:lnTo>
                <a:lnTo>
                  <a:pt x="11660" y="58610"/>
                </a:lnTo>
                <a:lnTo>
                  <a:pt x="11650" y="58610"/>
                </a:lnTo>
                <a:lnTo>
                  <a:pt x="11640" y="58640"/>
                </a:lnTo>
                <a:lnTo>
                  <a:pt x="11650" y="58680"/>
                </a:lnTo>
                <a:lnTo>
                  <a:pt x="11640" y="58710"/>
                </a:lnTo>
                <a:lnTo>
                  <a:pt x="11640" y="58730"/>
                </a:lnTo>
                <a:lnTo>
                  <a:pt x="11610" y="58750"/>
                </a:lnTo>
                <a:lnTo>
                  <a:pt x="11610" y="58740"/>
                </a:lnTo>
                <a:lnTo>
                  <a:pt x="11590" y="58740"/>
                </a:lnTo>
                <a:lnTo>
                  <a:pt x="11570" y="58740"/>
                </a:lnTo>
                <a:lnTo>
                  <a:pt x="11550" y="58760"/>
                </a:lnTo>
                <a:lnTo>
                  <a:pt x="11550" y="58750"/>
                </a:lnTo>
                <a:lnTo>
                  <a:pt x="11550" y="58740"/>
                </a:lnTo>
                <a:lnTo>
                  <a:pt x="11570" y="58730"/>
                </a:lnTo>
                <a:lnTo>
                  <a:pt x="11550" y="58710"/>
                </a:lnTo>
                <a:lnTo>
                  <a:pt x="11540" y="58700"/>
                </a:lnTo>
                <a:lnTo>
                  <a:pt x="11530" y="58690"/>
                </a:lnTo>
                <a:lnTo>
                  <a:pt x="11520" y="58690"/>
                </a:lnTo>
                <a:lnTo>
                  <a:pt x="11510" y="58680"/>
                </a:lnTo>
                <a:lnTo>
                  <a:pt x="11510" y="58670"/>
                </a:lnTo>
                <a:lnTo>
                  <a:pt x="11500" y="58660"/>
                </a:lnTo>
                <a:lnTo>
                  <a:pt x="11500" y="58650"/>
                </a:lnTo>
                <a:lnTo>
                  <a:pt x="11490" y="58640"/>
                </a:lnTo>
                <a:lnTo>
                  <a:pt x="11490" y="58630"/>
                </a:lnTo>
                <a:lnTo>
                  <a:pt x="11480" y="58620"/>
                </a:lnTo>
                <a:lnTo>
                  <a:pt x="11470" y="58620"/>
                </a:lnTo>
                <a:lnTo>
                  <a:pt x="11460" y="58620"/>
                </a:lnTo>
                <a:lnTo>
                  <a:pt x="11460" y="58610"/>
                </a:lnTo>
                <a:lnTo>
                  <a:pt x="11450" y="58610"/>
                </a:lnTo>
                <a:lnTo>
                  <a:pt x="11440" y="58610"/>
                </a:lnTo>
                <a:lnTo>
                  <a:pt x="11430" y="58600"/>
                </a:lnTo>
                <a:lnTo>
                  <a:pt x="11420" y="58600"/>
                </a:lnTo>
                <a:lnTo>
                  <a:pt x="11410" y="58590"/>
                </a:lnTo>
                <a:lnTo>
                  <a:pt x="11390" y="58590"/>
                </a:lnTo>
                <a:lnTo>
                  <a:pt x="11380" y="58590"/>
                </a:lnTo>
                <a:lnTo>
                  <a:pt x="11380" y="58580"/>
                </a:lnTo>
                <a:lnTo>
                  <a:pt x="11370" y="58570"/>
                </a:lnTo>
                <a:lnTo>
                  <a:pt x="11370" y="58560"/>
                </a:lnTo>
                <a:lnTo>
                  <a:pt x="11360" y="58560"/>
                </a:lnTo>
                <a:lnTo>
                  <a:pt x="11350" y="58540"/>
                </a:lnTo>
                <a:lnTo>
                  <a:pt x="11360" y="58540"/>
                </a:lnTo>
                <a:lnTo>
                  <a:pt x="11350" y="58540"/>
                </a:lnTo>
                <a:lnTo>
                  <a:pt x="11350" y="58530"/>
                </a:lnTo>
                <a:lnTo>
                  <a:pt x="11340" y="58530"/>
                </a:lnTo>
                <a:lnTo>
                  <a:pt x="11340" y="58520"/>
                </a:lnTo>
                <a:lnTo>
                  <a:pt x="11330" y="58520"/>
                </a:lnTo>
                <a:lnTo>
                  <a:pt x="11330" y="58510"/>
                </a:lnTo>
                <a:lnTo>
                  <a:pt x="11320" y="58500"/>
                </a:lnTo>
                <a:lnTo>
                  <a:pt x="11310" y="58500"/>
                </a:lnTo>
                <a:lnTo>
                  <a:pt x="11310" y="58490"/>
                </a:lnTo>
                <a:lnTo>
                  <a:pt x="11310" y="58480"/>
                </a:lnTo>
                <a:lnTo>
                  <a:pt x="11310" y="58470"/>
                </a:lnTo>
                <a:lnTo>
                  <a:pt x="11300" y="58460"/>
                </a:lnTo>
                <a:lnTo>
                  <a:pt x="11300" y="58450"/>
                </a:lnTo>
                <a:lnTo>
                  <a:pt x="11300" y="58440"/>
                </a:lnTo>
                <a:lnTo>
                  <a:pt x="11300" y="58430"/>
                </a:lnTo>
                <a:lnTo>
                  <a:pt x="11300" y="58420"/>
                </a:lnTo>
                <a:lnTo>
                  <a:pt x="11300" y="58410"/>
                </a:lnTo>
                <a:lnTo>
                  <a:pt x="11300" y="58400"/>
                </a:lnTo>
                <a:lnTo>
                  <a:pt x="11300" y="58390"/>
                </a:lnTo>
                <a:lnTo>
                  <a:pt x="11300" y="58380"/>
                </a:lnTo>
                <a:lnTo>
                  <a:pt x="11310" y="58380"/>
                </a:lnTo>
                <a:lnTo>
                  <a:pt x="11310" y="58370"/>
                </a:lnTo>
                <a:lnTo>
                  <a:pt x="11310" y="58360"/>
                </a:lnTo>
                <a:lnTo>
                  <a:pt x="11290" y="58360"/>
                </a:lnTo>
                <a:lnTo>
                  <a:pt x="11280" y="58360"/>
                </a:lnTo>
                <a:lnTo>
                  <a:pt x="11270" y="58370"/>
                </a:lnTo>
                <a:lnTo>
                  <a:pt x="11260" y="58340"/>
                </a:lnTo>
                <a:lnTo>
                  <a:pt x="11240" y="58340"/>
                </a:lnTo>
                <a:lnTo>
                  <a:pt x="11230" y="58330"/>
                </a:lnTo>
                <a:lnTo>
                  <a:pt x="11230" y="58320"/>
                </a:lnTo>
                <a:lnTo>
                  <a:pt x="11220" y="58320"/>
                </a:lnTo>
                <a:lnTo>
                  <a:pt x="11210" y="58320"/>
                </a:lnTo>
                <a:lnTo>
                  <a:pt x="11210" y="58310"/>
                </a:lnTo>
                <a:lnTo>
                  <a:pt x="11210" y="58300"/>
                </a:lnTo>
                <a:lnTo>
                  <a:pt x="11200" y="58300"/>
                </a:lnTo>
                <a:lnTo>
                  <a:pt x="11200" y="58290"/>
                </a:lnTo>
                <a:lnTo>
                  <a:pt x="11200" y="58280"/>
                </a:lnTo>
                <a:lnTo>
                  <a:pt x="11200" y="58270"/>
                </a:lnTo>
                <a:lnTo>
                  <a:pt x="11200" y="58260"/>
                </a:lnTo>
                <a:lnTo>
                  <a:pt x="11200" y="58250"/>
                </a:lnTo>
                <a:lnTo>
                  <a:pt x="11200" y="58240"/>
                </a:lnTo>
                <a:lnTo>
                  <a:pt x="11210" y="58240"/>
                </a:lnTo>
                <a:lnTo>
                  <a:pt x="11220" y="58240"/>
                </a:lnTo>
                <a:lnTo>
                  <a:pt x="11210" y="58240"/>
                </a:lnTo>
                <a:lnTo>
                  <a:pt x="11210" y="58230"/>
                </a:lnTo>
                <a:lnTo>
                  <a:pt x="11220" y="58220"/>
                </a:lnTo>
                <a:lnTo>
                  <a:pt x="11210" y="58220"/>
                </a:lnTo>
                <a:lnTo>
                  <a:pt x="11190" y="58230"/>
                </a:lnTo>
                <a:lnTo>
                  <a:pt x="11180" y="58230"/>
                </a:lnTo>
                <a:lnTo>
                  <a:pt x="11180" y="58240"/>
                </a:lnTo>
                <a:lnTo>
                  <a:pt x="11170" y="58240"/>
                </a:lnTo>
                <a:lnTo>
                  <a:pt x="11160" y="58240"/>
                </a:lnTo>
                <a:lnTo>
                  <a:pt x="11150" y="58240"/>
                </a:lnTo>
                <a:lnTo>
                  <a:pt x="11140" y="58240"/>
                </a:lnTo>
                <a:lnTo>
                  <a:pt x="11130" y="58240"/>
                </a:lnTo>
                <a:lnTo>
                  <a:pt x="11120" y="58240"/>
                </a:lnTo>
                <a:lnTo>
                  <a:pt x="11110" y="58240"/>
                </a:lnTo>
                <a:lnTo>
                  <a:pt x="11110" y="58250"/>
                </a:lnTo>
                <a:lnTo>
                  <a:pt x="11100" y="58250"/>
                </a:lnTo>
                <a:lnTo>
                  <a:pt x="11090" y="58260"/>
                </a:lnTo>
                <a:lnTo>
                  <a:pt x="11060" y="58290"/>
                </a:lnTo>
                <a:lnTo>
                  <a:pt x="11050" y="58300"/>
                </a:lnTo>
                <a:lnTo>
                  <a:pt x="11040" y="58300"/>
                </a:lnTo>
                <a:lnTo>
                  <a:pt x="11030" y="58310"/>
                </a:lnTo>
                <a:lnTo>
                  <a:pt x="11010" y="58320"/>
                </a:lnTo>
                <a:lnTo>
                  <a:pt x="11000" y="58320"/>
                </a:lnTo>
                <a:lnTo>
                  <a:pt x="11000" y="58310"/>
                </a:lnTo>
                <a:lnTo>
                  <a:pt x="10980" y="58320"/>
                </a:lnTo>
                <a:lnTo>
                  <a:pt x="10960" y="58330"/>
                </a:lnTo>
                <a:lnTo>
                  <a:pt x="10950" y="58330"/>
                </a:lnTo>
                <a:lnTo>
                  <a:pt x="10940" y="58330"/>
                </a:lnTo>
                <a:lnTo>
                  <a:pt x="10930" y="58330"/>
                </a:lnTo>
                <a:lnTo>
                  <a:pt x="10920" y="58330"/>
                </a:lnTo>
                <a:lnTo>
                  <a:pt x="10910" y="58330"/>
                </a:lnTo>
                <a:lnTo>
                  <a:pt x="10880" y="58330"/>
                </a:lnTo>
                <a:lnTo>
                  <a:pt x="10870" y="58320"/>
                </a:lnTo>
                <a:lnTo>
                  <a:pt x="10860" y="58330"/>
                </a:lnTo>
                <a:lnTo>
                  <a:pt x="10840" y="58340"/>
                </a:lnTo>
                <a:lnTo>
                  <a:pt x="10830" y="58340"/>
                </a:lnTo>
                <a:lnTo>
                  <a:pt x="10820" y="58340"/>
                </a:lnTo>
                <a:lnTo>
                  <a:pt x="10810" y="58350"/>
                </a:lnTo>
                <a:lnTo>
                  <a:pt x="10800" y="58360"/>
                </a:lnTo>
                <a:lnTo>
                  <a:pt x="10790" y="58360"/>
                </a:lnTo>
                <a:lnTo>
                  <a:pt x="10790" y="58370"/>
                </a:lnTo>
                <a:lnTo>
                  <a:pt x="10780" y="58370"/>
                </a:lnTo>
                <a:lnTo>
                  <a:pt x="10770" y="58370"/>
                </a:lnTo>
                <a:lnTo>
                  <a:pt x="10760" y="58380"/>
                </a:lnTo>
                <a:lnTo>
                  <a:pt x="10750" y="58390"/>
                </a:lnTo>
                <a:lnTo>
                  <a:pt x="10740" y="58400"/>
                </a:lnTo>
                <a:lnTo>
                  <a:pt x="10730" y="58400"/>
                </a:lnTo>
                <a:lnTo>
                  <a:pt x="10720" y="58410"/>
                </a:lnTo>
                <a:lnTo>
                  <a:pt x="10720" y="58400"/>
                </a:lnTo>
                <a:lnTo>
                  <a:pt x="10720" y="58410"/>
                </a:lnTo>
                <a:lnTo>
                  <a:pt x="10710" y="58410"/>
                </a:lnTo>
                <a:lnTo>
                  <a:pt x="10700" y="58420"/>
                </a:lnTo>
                <a:lnTo>
                  <a:pt x="10700" y="58430"/>
                </a:lnTo>
                <a:lnTo>
                  <a:pt x="10690" y="58450"/>
                </a:lnTo>
                <a:lnTo>
                  <a:pt x="10680" y="58450"/>
                </a:lnTo>
                <a:lnTo>
                  <a:pt x="10670" y="58450"/>
                </a:lnTo>
                <a:lnTo>
                  <a:pt x="10660" y="58440"/>
                </a:lnTo>
                <a:lnTo>
                  <a:pt x="10650" y="58440"/>
                </a:lnTo>
                <a:lnTo>
                  <a:pt x="10640" y="58430"/>
                </a:lnTo>
                <a:lnTo>
                  <a:pt x="10630" y="58420"/>
                </a:lnTo>
                <a:lnTo>
                  <a:pt x="10640" y="58410"/>
                </a:lnTo>
                <a:lnTo>
                  <a:pt x="10640" y="58420"/>
                </a:lnTo>
                <a:lnTo>
                  <a:pt x="10650" y="58410"/>
                </a:lnTo>
                <a:lnTo>
                  <a:pt x="10640" y="58410"/>
                </a:lnTo>
                <a:lnTo>
                  <a:pt x="10650" y="58410"/>
                </a:lnTo>
                <a:lnTo>
                  <a:pt x="10640" y="58400"/>
                </a:lnTo>
                <a:lnTo>
                  <a:pt x="10650" y="58400"/>
                </a:lnTo>
                <a:lnTo>
                  <a:pt x="10660" y="58400"/>
                </a:lnTo>
                <a:lnTo>
                  <a:pt x="10650" y="58390"/>
                </a:lnTo>
                <a:lnTo>
                  <a:pt x="10640" y="58390"/>
                </a:lnTo>
                <a:lnTo>
                  <a:pt x="10630" y="58390"/>
                </a:lnTo>
                <a:lnTo>
                  <a:pt x="10620" y="58390"/>
                </a:lnTo>
                <a:lnTo>
                  <a:pt x="10610" y="58390"/>
                </a:lnTo>
                <a:lnTo>
                  <a:pt x="10610" y="58380"/>
                </a:lnTo>
                <a:lnTo>
                  <a:pt x="10600" y="58380"/>
                </a:lnTo>
                <a:lnTo>
                  <a:pt x="10600" y="58370"/>
                </a:lnTo>
                <a:lnTo>
                  <a:pt x="10590" y="58370"/>
                </a:lnTo>
                <a:lnTo>
                  <a:pt x="10590" y="58360"/>
                </a:lnTo>
                <a:lnTo>
                  <a:pt x="10580" y="58360"/>
                </a:lnTo>
                <a:lnTo>
                  <a:pt x="10570" y="58360"/>
                </a:lnTo>
                <a:lnTo>
                  <a:pt x="10560" y="58360"/>
                </a:lnTo>
                <a:lnTo>
                  <a:pt x="10560" y="58340"/>
                </a:lnTo>
                <a:lnTo>
                  <a:pt x="10550" y="58350"/>
                </a:lnTo>
                <a:lnTo>
                  <a:pt x="10540" y="58360"/>
                </a:lnTo>
                <a:lnTo>
                  <a:pt x="10530" y="58370"/>
                </a:lnTo>
                <a:lnTo>
                  <a:pt x="10520" y="58370"/>
                </a:lnTo>
                <a:lnTo>
                  <a:pt x="10510" y="58380"/>
                </a:lnTo>
                <a:lnTo>
                  <a:pt x="10500" y="58380"/>
                </a:lnTo>
                <a:lnTo>
                  <a:pt x="10490" y="58380"/>
                </a:lnTo>
                <a:lnTo>
                  <a:pt x="10480" y="58380"/>
                </a:lnTo>
                <a:lnTo>
                  <a:pt x="10470" y="58380"/>
                </a:lnTo>
                <a:lnTo>
                  <a:pt x="10470" y="58370"/>
                </a:lnTo>
                <a:lnTo>
                  <a:pt x="10460" y="58370"/>
                </a:lnTo>
                <a:lnTo>
                  <a:pt x="10460" y="58360"/>
                </a:lnTo>
                <a:lnTo>
                  <a:pt x="10460" y="58350"/>
                </a:lnTo>
                <a:lnTo>
                  <a:pt x="10460" y="58340"/>
                </a:lnTo>
                <a:lnTo>
                  <a:pt x="10460" y="58330"/>
                </a:lnTo>
                <a:lnTo>
                  <a:pt x="10440" y="58320"/>
                </a:lnTo>
                <a:lnTo>
                  <a:pt x="10430" y="58320"/>
                </a:lnTo>
                <a:lnTo>
                  <a:pt x="10430" y="58310"/>
                </a:lnTo>
                <a:lnTo>
                  <a:pt x="10430" y="58300"/>
                </a:lnTo>
                <a:lnTo>
                  <a:pt x="10420" y="58300"/>
                </a:lnTo>
                <a:lnTo>
                  <a:pt x="10420" y="58290"/>
                </a:lnTo>
                <a:lnTo>
                  <a:pt x="10410" y="58280"/>
                </a:lnTo>
                <a:lnTo>
                  <a:pt x="10410" y="58270"/>
                </a:lnTo>
                <a:lnTo>
                  <a:pt x="10400" y="58270"/>
                </a:lnTo>
                <a:lnTo>
                  <a:pt x="10390" y="58270"/>
                </a:lnTo>
                <a:lnTo>
                  <a:pt x="10390" y="58260"/>
                </a:lnTo>
                <a:lnTo>
                  <a:pt x="10390" y="58250"/>
                </a:lnTo>
                <a:lnTo>
                  <a:pt x="10380" y="58250"/>
                </a:lnTo>
                <a:lnTo>
                  <a:pt x="10380" y="58240"/>
                </a:lnTo>
                <a:lnTo>
                  <a:pt x="10370" y="58240"/>
                </a:lnTo>
                <a:lnTo>
                  <a:pt x="10360" y="58240"/>
                </a:lnTo>
                <a:lnTo>
                  <a:pt x="10350" y="58240"/>
                </a:lnTo>
                <a:lnTo>
                  <a:pt x="10340" y="58230"/>
                </a:lnTo>
                <a:lnTo>
                  <a:pt x="10330" y="58230"/>
                </a:lnTo>
                <a:lnTo>
                  <a:pt x="10320" y="58220"/>
                </a:lnTo>
                <a:lnTo>
                  <a:pt x="10320" y="58230"/>
                </a:lnTo>
                <a:lnTo>
                  <a:pt x="10310" y="58230"/>
                </a:lnTo>
                <a:lnTo>
                  <a:pt x="10300" y="58230"/>
                </a:lnTo>
                <a:lnTo>
                  <a:pt x="10290" y="58230"/>
                </a:lnTo>
                <a:lnTo>
                  <a:pt x="10280" y="58230"/>
                </a:lnTo>
                <a:lnTo>
                  <a:pt x="10270" y="58230"/>
                </a:lnTo>
                <a:lnTo>
                  <a:pt x="10270" y="58240"/>
                </a:lnTo>
                <a:lnTo>
                  <a:pt x="10260" y="58240"/>
                </a:lnTo>
                <a:lnTo>
                  <a:pt x="10250" y="58240"/>
                </a:lnTo>
                <a:lnTo>
                  <a:pt x="10240" y="58240"/>
                </a:lnTo>
                <a:lnTo>
                  <a:pt x="10230" y="58240"/>
                </a:lnTo>
                <a:lnTo>
                  <a:pt x="10220" y="58240"/>
                </a:lnTo>
                <a:lnTo>
                  <a:pt x="10210" y="58240"/>
                </a:lnTo>
                <a:lnTo>
                  <a:pt x="10200" y="58250"/>
                </a:lnTo>
                <a:lnTo>
                  <a:pt x="10190" y="58250"/>
                </a:lnTo>
                <a:lnTo>
                  <a:pt x="10180" y="58250"/>
                </a:lnTo>
                <a:lnTo>
                  <a:pt x="10180" y="58240"/>
                </a:lnTo>
                <a:lnTo>
                  <a:pt x="10160" y="58250"/>
                </a:lnTo>
                <a:lnTo>
                  <a:pt x="10150" y="58260"/>
                </a:lnTo>
                <a:lnTo>
                  <a:pt x="10160" y="58260"/>
                </a:lnTo>
                <a:lnTo>
                  <a:pt x="10150" y="58280"/>
                </a:lnTo>
                <a:lnTo>
                  <a:pt x="10140" y="58290"/>
                </a:lnTo>
                <a:lnTo>
                  <a:pt x="10120" y="58290"/>
                </a:lnTo>
                <a:lnTo>
                  <a:pt x="10110" y="58310"/>
                </a:lnTo>
                <a:lnTo>
                  <a:pt x="10100" y="58320"/>
                </a:lnTo>
                <a:lnTo>
                  <a:pt x="10080" y="58320"/>
                </a:lnTo>
                <a:lnTo>
                  <a:pt x="10070" y="58320"/>
                </a:lnTo>
                <a:lnTo>
                  <a:pt x="10070" y="58330"/>
                </a:lnTo>
                <a:lnTo>
                  <a:pt x="10080" y="58330"/>
                </a:lnTo>
                <a:lnTo>
                  <a:pt x="10090" y="58330"/>
                </a:lnTo>
                <a:lnTo>
                  <a:pt x="10080" y="58330"/>
                </a:lnTo>
                <a:lnTo>
                  <a:pt x="10060" y="58330"/>
                </a:lnTo>
                <a:lnTo>
                  <a:pt x="10050" y="58330"/>
                </a:lnTo>
                <a:lnTo>
                  <a:pt x="10040" y="58320"/>
                </a:lnTo>
                <a:lnTo>
                  <a:pt x="10030" y="58310"/>
                </a:lnTo>
                <a:lnTo>
                  <a:pt x="10010" y="58300"/>
                </a:lnTo>
                <a:lnTo>
                  <a:pt x="10010" y="58280"/>
                </a:lnTo>
                <a:lnTo>
                  <a:pt x="10010" y="58270"/>
                </a:lnTo>
                <a:lnTo>
                  <a:pt x="10000" y="58240"/>
                </a:lnTo>
                <a:lnTo>
                  <a:pt x="10000" y="58230"/>
                </a:lnTo>
                <a:lnTo>
                  <a:pt x="9980" y="58220"/>
                </a:lnTo>
                <a:lnTo>
                  <a:pt x="9970" y="58210"/>
                </a:lnTo>
                <a:lnTo>
                  <a:pt x="9960" y="58210"/>
                </a:lnTo>
                <a:lnTo>
                  <a:pt x="9940" y="58200"/>
                </a:lnTo>
                <a:lnTo>
                  <a:pt x="9920" y="58180"/>
                </a:lnTo>
                <a:lnTo>
                  <a:pt x="9900" y="58100"/>
                </a:lnTo>
                <a:lnTo>
                  <a:pt x="9890" y="58060"/>
                </a:lnTo>
                <a:lnTo>
                  <a:pt x="9890" y="58040"/>
                </a:lnTo>
                <a:lnTo>
                  <a:pt x="9900" y="58030"/>
                </a:lnTo>
                <a:lnTo>
                  <a:pt x="9950" y="58010"/>
                </a:lnTo>
                <a:lnTo>
                  <a:pt x="9940" y="57990"/>
                </a:lnTo>
                <a:lnTo>
                  <a:pt x="9930" y="57970"/>
                </a:lnTo>
                <a:lnTo>
                  <a:pt x="9940" y="57940"/>
                </a:lnTo>
                <a:lnTo>
                  <a:pt x="9930" y="57920"/>
                </a:lnTo>
                <a:lnTo>
                  <a:pt x="9930" y="57910"/>
                </a:lnTo>
                <a:lnTo>
                  <a:pt x="9920" y="57900"/>
                </a:lnTo>
                <a:lnTo>
                  <a:pt x="9900" y="57890"/>
                </a:lnTo>
                <a:lnTo>
                  <a:pt x="9890" y="57880"/>
                </a:lnTo>
                <a:lnTo>
                  <a:pt x="9890" y="57870"/>
                </a:lnTo>
                <a:lnTo>
                  <a:pt x="9890" y="57860"/>
                </a:lnTo>
                <a:lnTo>
                  <a:pt x="9890" y="57850"/>
                </a:lnTo>
                <a:lnTo>
                  <a:pt x="9890" y="57830"/>
                </a:lnTo>
                <a:lnTo>
                  <a:pt x="9870" y="57820"/>
                </a:lnTo>
                <a:lnTo>
                  <a:pt x="9870" y="57800"/>
                </a:lnTo>
                <a:lnTo>
                  <a:pt x="9870" y="57790"/>
                </a:lnTo>
                <a:lnTo>
                  <a:pt x="9870" y="57780"/>
                </a:lnTo>
                <a:lnTo>
                  <a:pt x="9870" y="57760"/>
                </a:lnTo>
                <a:lnTo>
                  <a:pt x="9860" y="57750"/>
                </a:lnTo>
                <a:lnTo>
                  <a:pt x="9850" y="57750"/>
                </a:lnTo>
                <a:lnTo>
                  <a:pt x="9840" y="57740"/>
                </a:lnTo>
                <a:lnTo>
                  <a:pt x="9830" y="57740"/>
                </a:lnTo>
                <a:lnTo>
                  <a:pt x="9830" y="57730"/>
                </a:lnTo>
                <a:lnTo>
                  <a:pt x="9830" y="57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