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Astrakhan'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Astrakhan'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7500" y="62810"/>
                </a:moveTo>
                <a:lnTo>
                  <a:pt x="17490" y="62810"/>
                </a:lnTo>
                <a:lnTo>
                  <a:pt x="17490" y="62800"/>
                </a:lnTo>
                <a:lnTo>
                  <a:pt x="17480" y="62800"/>
                </a:lnTo>
                <a:lnTo>
                  <a:pt x="17480" y="62790"/>
                </a:lnTo>
                <a:lnTo>
                  <a:pt x="17480" y="62780"/>
                </a:lnTo>
                <a:lnTo>
                  <a:pt x="17480" y="62770"/>
                </a:lnTo>
                <a:lnTo>
                  <a:pt x="17480" y="62750"/>
                </a:lnTo>
                <a:lnTo>
                  <a:pt x="17470" y="62740"/>
                </a:lnTo>
                <a:lnTo>
                  <a:pt x="17450" y="62730"/>
                </a:lnTo>
                <a:lnTo>
                  <a:pt x="17440" y="62720"/>
                </a:lnTo>
                <a:lnTo>
                  <a:pt x="17430" y="62720"/>
                </a:lnTo>
                <a:lnTo>
                  <a:pt x="17430" y="62710"/>
                </a:lnTo>
                <a:lnTo>
                  <a:pt x="17420" y="62710"/>
                </a:lnTo>
                <a:lnTo>
                  <a:pt x="17420" y="62700"/>
                </a:lnTo>
                <a:lnTo>
                  <a:pt x="17410" y="62700"/>
                </a:lnTo>
                <a:lnTo>
                  <a:pt x="17400" y="62710"/>
                </a:lnTo>
                <a:lnTo>
                  <a:pt x="17390" y="62720"/>
                </a:lnTo>
                <a:lnTo>
                  <a:pt x="17380" y="62730"/>
                </a:lnTo>
                <a:lnTo>
                  <a:pt x="17380" y="62740"/>
                </a:lnTo>
                <a:lnTo>
                  <a:pt x="17370" y="62740"/>
                </a:lnTo>
                <a:lnTo>
                  <a:pt x="17340" y="62740"/>
                </a:lnTo>
                <a:lnTo>
                  <a:pt x="17280" y="62770"/>
                </a:lnTo>
                <a:lnTo>
                  <a:pt x="17140" y="62800"/>
                </a:lnTo>
                <a:lnTo>
                  <a:pt x="17110" y="62800"/>
                </a:lnTo>
                <a:lnTo>
                  <a:pt x="17130" y="62750"/>
                </a:lnTo>
                <a:lnTo>
                  <a:pt x="17210" y="62450"/>
                </a:lnTo>
                <a:lnTo>
                  <a:pt x="17210" y="62440"/>
                </a:lnTo>
                <a:lnTo>
                  <a:pt x="17220" y="62440"/>
                </a:lnTo>
                <a:lnTo>
                  <a:pt x="17220" y="62430"/>
                </a:lnTo>
                <a:lnTo>
                  <a:pt x="17240" y="62430"/>
                </a:lnTo>
                <a:lnTo>
                  <a:pt x="17240" y="62420"/>
                </a:lnTo>
                <a:lnTo>
                  <a:pt x="17250" y="62420"/>
                </a:lnTo>
                <a:lnTo>
                  <a:pt x="17250" y="62410"/>
                </a:lnTo>
                <a:lnTo>
                  <a:pt x="17290" y="62350"/>
                </a:lnTo>
                <a:lnTo>
                  <a:pt x="17290" y="62340"/>
                </a:lnTo>
                <a:lnTo>
                  <a:pt x="17290" y="62330"/>
                </a:lnTo>
                <a:lnTo>
                  <a:pt x="17290" y="62320"/>
                </a:lnTo>
                <a:lnTo>
                  <a:pt x="17280" y="62310"/>
                </a:lnTo>
                <a:lnTo>
                  <a:pt x="17240" y="62310"/>
                </a:lnTo>
                <a:lnTo>
                  <a:pt x="17090" y="62350"/>
                </a:lnTo>
                <a:lnTo>
                  <a:pt x="17080" y="62350"/>
                </a:lnTo>
                <a:lnTo>
                  <a:pt x="17080" y="62340"/>
                </a:lnTo>
                <a:lnTo>
                  <a:pt x="17100" y="62270"/>
                </a:lnTo>
                <a:lnTo>
                  <a:pt x="17110" y="62210"/>
                </a:lnTo>
                <a:lnTo>
                  <a:pt x="17100" y="62200"/>
                </a:lnTo>
                <a:lnTo>
                  <a:pt x="17090" y="62200"/>
                </a:lnTo>
                <a:lnTo>
                  <a:pt x="16870" y="62170"/>
                </a:lnTo>
                <a:lnTo>
                  <a:pt x="16870" y="62160"/>
                </a:lnTo>
                <a:lnTo>
                  <a:pt x="16890" y="62110"/>
                </a:lnTo>
                <a:lnTo>
                  <a:pt x="16930" y="62060"/>
                </a:lnTo>
                <a:lnTo>
                  <a:pt x="16940" y="62050"/>
                </a:lnTo>
                <a:lnTo>
                  <a:pt x="16970" y="62030"/>
                </a:lnTo>
                <a:lnTo>
                  <a:pt x="17000" y="62020"/>
                </a:lnTo>
                <a:lnTo>
                  <a:pt x="17020" y="62020"/>
                </a:lnTo>
                <a:lnTo>
                  <a:pt x="17150" y="62030"/>
                </a:lnTo>
                <a:lnTo>
                  <a:pt x="17160" y="62030"/>
                </a:lnTo>
                <a:lnTo>
                  <a:pt x="17160" y="62020"/>
                </a:lnTo>
                <a:lnTo>
                  <a:pt x="17160" y="62010"/>
                </a:lnTo>
                <a:lnTo>
                  <a:pt x="17150" y="61950"/>
                </a:lnTo>
                <a:lnTo>
                  <a:pt x="17150" y="61930"/>
                </a:lnTo>
                <a:lnTo>
                  <a:pt x="17140" y="61920"/>
                </a:lnTo>
                <a:lnTo>
                  <a:pt x="17150" y="61900"/>
                </a:lnTo>
                <a:lnTo>
                  <a:pt x="17150" y="61890"/>
                </a:lnTo>
                <a:lnTo>
                  <a:pt x="17170" y="61870"/>
                </a:lnTo>
                <a:lnTo>
                  <a:pt x="17200" y="61840"/>
                </a:lnTo>
                <a:lnTo>
                  <a:pt x="17280" y="61810"/>
                </a:lnTo>
                <a:lnTo>
                  <a:pt x="17290" y="61780"/>
                </a:lnTo>
                <a:lnTo>
                  <a:pt x="17300" y="61770"/>
                </a:lnTo>
                <a:lnTo>
                  <a:pt x="17310" y="61760"/>
                </a:lnTo>
                <a:lnTo>
                  <a:pt x="17320" y="61750"/>
                </a:lnTo>
                <a:lnTo>
                  <a:pt x="17310" y="61730"/>
                </a:lnTo>
                <a:lnTo>
                  <a:pt x="17310" y="61720"/>
                </a:lnTo>
                <a:lnTo>
                  <a:pt x="17290" y="61710"/>
                </a:lnTo>
                <a:lnTo>
                  <a:pt x="17280" y="61680"/>
                </a:lnTo>
                <a:lnTo>
                  <a:pt x="17270" y="61660"/>
                </a:lnTo>
                <a:lnTo>
                  <a:pt x="17260" y="61650"/>
                </a:lnTo>
                <a:lnTo>
                  <a:pt x="17250" y="61640"/>
                </a:lnTo>
                <a:lnTo>
                  <a:pt x="17240" y="61640"/>
                </a:lnTo>
                <a:lnTo>
                  <a:pt x="17190" y="61640"/>
                </a:lnTo>
                <a:lnTo>
                  <a:pt x="17180" y="61640"/>
                </a:lnTo>
                <a:lnTo>
                  <a:pt x="17180" y="61630"/>
                </a:lnTo>
                <a:lnTo>
                  <a:pt x="17140" y="61540"/>
                </a:lnTo>
                <a:lnTo>
                  <a:pt x="17140" y="61530"/>
                </a:lnTo>
                <a:lnTo>
                  <a:pt x="17130" y="61530"/>
                </a:lnTo>
                <a:lnTo>
                  <a:pt x="17080" y="61520"/>
                </a:lnTo>
                <a:lnTo>
                  <a:pt x="17070" y="61510"/>
                </a:lnTo>
                <a:lnTo>
                  <a:pt x="17060" y="61510"/>
                </a:lnTo>
                <a:lnTo>
                  <a:pt x="17050" y="61480"/>
                </a:lnTo>
                <a:lnTo>
                  <a:pt x="17050" y="61470"/>
                </a:lnTo>
                <a:lnTo>
                  <a:pt x="17040" y="61470"/>
                </a:lnTo>
                <a:lnTo>
                  <a:pt x="17030" y="61450"/>
                </a:lnTo>
                <a:lnTo>
                  <a:pt x="17020" y="61450"/>
                </a:lnTo>
                <a:lnTo>
                  <a:pt x="17020" y="61440"/>
                </a:lnTo>
                <a:lnTo>
                  <a:pt x="17010" y="61430"/>
                </a:lnTo>
                <a:lnTo>
                  <a:pt x="16980" y="61360"/>
                </a:lnTo>
                <a:lnTo>
                  <a:pt x="16970" y="61330"/>
                </a:lnTo>
                <a:lnTo>
                  <a:pt x="16940" y="61260"/>
                </a:lnTo>
                <a:lnTo>
                  <a:pt x="16920" y="61230"/>
                </a:lnTo>
                <a:lnTo>
                  <a:pt x="16900" y="61200"/>
                </a:lnTo>
                <a:lnTo>
                  <a:pt x="16890" y="61160"/>
                </a:lnTo>
                <a:lnTo>
                  <a:pt x="16880" y="61150"/>
                </a:lnTo>
                <a:lnTo>
                  <a:pt x="16880" y="61140"/>
                </a:lnTo>
                <a:lnTo>
                  <a:pt x="16880" y="61130"/>
                </a:lnTo>
                <a:lnTo>
                  <a:pt x="16880" y="61120"/>
                </a:lnTo>
                <a:lnTo>
                  <a:pt x="16880" y="61110"/>
                </a:lnTo>
                <a:lnTo>
                  <a:pt x="16890" y="61110"/>
                </a:lnTo>
                <a:lnTo>
                  <a:pt x="17050" y="60990"/>
                </a:lnTo>
                <a:lnTo>
                  <a:pt x="17060" y="60970"/>
                </a:lnTo>
                <a:lnTo>
                  <a:pt x="17020" y="60940"/>
                </a:lnTo>
                <a:lnTo>
                  <a:pt x="17010" y="60940"/>
                </a:lnTo>
                <a:lnTo>
                  <a:pt x="16990" y="60930"/>
                </a:lnTo>
                <a:lnTo>
                  <a:pt x="16980" y="60930"/>
                </a:lnTo>
                <a:lnTo>
                  <a:pt x="16970" y="60930"/>
                </a:lnTo>
                <a:lnTo>
                  <a:pt x="16960" y="60940"/>
                </a:lnTo>
                <a:lnTo>
                  <a:pt x="16840" y="61070"/>
                </a:lnTo>
                <a:lnTo>
                  <a:pt x="16800" y="61100"/>
                </a:lnTo>
                <a:lnTo>
                  <a:pt x="16770" y="61110"/>
                </a:lnTo>
                <a:lnTo>
                  <a:pt x="16760" y="61110"/>
                </a:lnTo>
                <a:lnTo>
                  <a:pt x="16750" y="61110"/>
                </a:lnTo>
                <a:lnTo>
                  <a:pt x="16740" y="61110"/>
                </a:lnTo>
                <a:lnTo>
                  <a:pt x="16630" y="61040"/>
                </a:lnTo>
                <a:lnTo>
                  <a:pt x="16530" y="60940"/>
                </a:lnTo>
                <a:lnTo>
                  <a:pt x="16510" y="60910"/>
                </a:lnTo>
                <a:lnTo>
                  <a:pt x="16500" y="60850"/>
                </a:lnTo>
                <a:lnTo>
                  <a:pt x="16490" y="60850"/>
                </a:lnTo>
                <a:lnTo>
                  <a:pt x="16460" y="60840"/>
                </a:lnTo>
                <a:lnTo>
                  <a:pt x="16450" y="60840"/>
                </a:lnTo>
                <a:lnTo>
                  <a:pt x="16450" y="60830"/>
                </a:lnTo>
                <a:lnTo>
                  <a:pt x="16440" y="60820"/>
                </a:lnTo>
                <a:lnTo>
                  <a:pt x="16440" y="60800"/>
                </a:lnTo>
                <a:lnTo>
                  <a:pt x="16430" y="60770"/>
                </a:lnTo>
                <a:lnTo>
                  <a:pt x="16420" y="60760"/>
                </a:lnTo>
                <a:lnTo>
                  <a:pt x="16410" y="60750"/>
                </a:lnTo>
                <a:lnTo>
                  <a:pt x="16400" y="60740"/>
                </a:lnTo>
                <a:lnTo>
                  <a:pt x="16390" y="60730"/>
                </a:lnTo>
                <a:lnTo>
                  <a:pt x="16380" y="60690"/>
                </a:lnTo>
                <a:lnTo>
                  <a:pt x="16370" y="60680"/>
                </a:lnTo>
                <a:lnTo>
                  <a:pt x="16370" y="60670"/>
                </a:lnTo>
                <a:lnTo>
                  <a:pt x="16370" y="60640"/>
                </a:lnTo>
                <a:lnTo>
                  <a:pt x="16380" y="60630"/>
                </a:lnTo>
                <a:lnTo>
                  <a:pt x="16390" y="60580"/>
                </a:lnTo>
                <a:lnTo>
                  <a:pt x="16390" y="60570"/>
                </a:lnTo>
                <a:lnTo>
                  <a:pt x="16380" y="60550"/>
                </a:lnTo>
                <a:lnTo>
                  <a:pt x="16370" y="60550"/>
                </a:lnTo>
                <a:lnTo>
                  <a:pt x="16350" y="60550"/>
                </a:lnTo>
                <a:lnTo>
                  <a:pt x="16280" y="60580"/>
                </a:lnTo>
                <a:lnTo>
                  <a:pt x="16270" y="60580"/>
                </a:lnTo>
                <a:lnTo>
                  <a:pt x="16180" y="60490"/>
                </a:lnTo>
                <a:lnTo>
                  <a:pt x="16170" y="60490"/>
                </a:lnTo>
                <a:lnTo>
                  <a:pt x="16120" y="60490"/>
                </a:lnTo>
                <a:lnTo>
                  <a:pt x="16110" y="60460"/>
                </a:lnTo>
                <a:lnTo>
                  <a:pt x="16110" y="60450"/>
                </a:lnTo>
                <a:lnTo>
                  <a:pt x="16100" y="60440"/>
                </a:lnTo>
                <a:lnTo>
                  <a:pt x="16100" y="60430"/>
                </a:lnTo>
                <a:lnTo>
                  <a:pt x="16090" y="60430"/>
                </a:lnTo>
                <a:lnTo>
                  <a:pt x="16090" y="60420"/>
                </a:lnTo>
                <a:lnTo>
                  <a:pt x="16040" y="60410"/>
                </a:lnTo>
                <a:lnTo>
                  <a:pt x="16030" y="60410"/>
                </a:lnTo>
                <a:lnTo>
                  <a:pt x="16030" y="60400"/>
                </a:lnTo>
                <a:lnTo>
                  <a:pt x="16030" y="60390"/>
                </a:lnTo>
                <a:lnTo>
                  <a:pt x="16030" y="60380"/>
                </a:lnTo>
                <a:lnTo>
                  <a:pt x="16030" y="60370"/>
                </a:lnTo>
                <a:lnTo>
                  <a:pt x="16030" y="60360"/>
                </a:lnTo>
                <a:lnTo>
                  <a:pt x="16020" y="60360"/>
                </a:lnTo>
                <a:lnTo>
                  <a:pt x="15920" y="60330"/>
                </a:lnTo>
                <a:lnTo>
                  <a:pt x="15920" y="60320"/>
                </a:lnTo>
                <a:lnTo>
                  <a:pt x="15930" y="60300"/>
                </a:lnTo>
                <a:lnTo>
                  <a:pt x="15930" y="60290"/>
                </a:lnTo>
                <a:lnTo>
                  <a:pt x="15920" y="60280"/>
                </a:lnTo>
                <a:lnTo>
                  <a:pt x="15920" y="60270"/>
                </a:lnTo>
                <a:lnTo>
                  <a:pt x="15930" y="60260"/>
                </a:lnTo>
                <a:lnTo>
                  <a:pt x="15940" y="60250"/>
                </a:lnTo>
                <a:lnTo>
                  <a:pt x="15950" y="60240"/>
                </a:lnTo>
                <a:lnTo>
                  <a:pt x="15950" y="60230"/>
                </a:lnTo>
                <a:lnTo>
                  <a:pt x="15950" y="60220"/>
                </a:lnTo>
                <a:lnTo>
                  <a:pt x="15950" y="60210"/>
                </a:lnTo>
                <a:lnTo>
                  <a:pt x="15960" y="60210"/>
                </a:lnTo>
                <a:lnTo>
                  <a:pt x="15980" y="60200"/>
                </a:lnTo>
                <a:lnTo>
                  <a:pt x="15990" y="60190"/>
                </a:lnTo>
                <a:lnTo>
                  <a:pt x="16000" y="60180"/>
                </a:lnTo>
                <a:lnTo>
                  <a:pt x="16010" y="60170"/>
                </a:lnTo>
                <a:lnTo>
                  <a:pt x="16030" y="60170"/>
                </a:lnTo>
                <a:lnTo>
                  <a:pt x="16040" y="60170"/>
                </a:lnTo>
                <a:lnTo>
                  <a:pt x="16040" y="60160"/>
                </a:lnTo>
                <a:lnTo>
                  <a:pt x="16040" y="60150"/>
                </a:lnTo>
                <a:lnTo>
                  <a:pt x="16050" y="60130"/>
                </a:lnTo>
                <a:lnTo>
                  <a:pt x="16050" y="60120"/>
                </a:lnTo>
                <a:lnTo>
                  <a:pt x="16060" y="60120"/>
                </a:lnTo>
                <a:lnTo>
                  <a:pt x="16080" y="60130"/>
                </a:lnTo>
                <a:lnTo>
                  <a:pt x="16090" y="60140"/>
                </a:lnTo>
                <a:lnTo>
                  <a:pt x="16100" y="60150"/>
                </a:lnTo>
                <a:lnTo>
                  <a:pt x="16120" y="60170"/>
                </a:lnTo>
                <a:lnTo>
                  <a:pt x="16130" y="60170"/>
                </a:lnTo>
                <a:lnTo>
                  <a:pt x="16140" y="60170"/>
                </a:lnTo>
                <a:lnTo>
                  <a:pt x="16150" y="60170"/>
                </a:lnTo>
                <a:lnTo>
                  <a:pt x="16160" y="60160"/>
                </a:lnTo>
                <a:lnTo>
                  <a:pt x="16160" y="60150"/>
                </a:lnTo>
                <a:lnTo>
                  <a:pt x="16160" y="60140"/>
                </a:lnTo>
                <a:lnTo>
                  <a:pt x="16170" y="60140"/>
                </a:lnTo>
                <a:lnTo>
                  <a:pt x="16160" y="60130"/>
                </a:lnTo>
                <a:lnTo>
                  <a:pt x="16150" y="60130"/>
                </a:lnTo>
                <a:lnTo>
                  <a:pt x="16140" y="60120"/>
                </a:lnTo>
                <a:lnTo>
                  <a:pt x="16140" y="60110"/>
                </a:lnTo>
                <a:lnTo>
                  <a:pt x="16130" y="60110"/>
                </a:lnTo>
                <a:lnTo>
                  <a:pt x="16120" y="60100"/>
                </a:lnTo>
                <a:lnTo>
                  <a:pt x="16100" y="60110"/>
                </a:lnTo>
                <a:lnTo>
                  <a:pt x="16090" y="60110"/>
                </a:lnTo>
                <a:lnTo>
                  <a:pt x="16080" y="60110"/>
                </a:lnTo>
                <a:lnTo>
                  <a:pt x="16070" y="60100"/>
                </a:lnTo>
                <a:lnTo>
                  <a:pt x="16060" y="60090"/>
                </a:lnTo>
                <a:lnTo>
                  <a:pt x="16060" y="60080"/>
                </a:lnTo>
                <a:lnTo>
                  <a:pt x="16060" y="60070"/>
                </a:lnTo>
                <a:lnTo>
                  <a:pt x="16070" y="60070"/>
                </a:lnTo>
                <a:lnTo>
                  <a:pt x="16080" y="60060"/>
                </a:lnTo>
                <a:lnTo>
                  <a:pt x="16090" y="60050"/>
                </a:lnTo>
                <a:lnTo>
                  <a:pt x="16100" y="60050"/>
                </a:lnTo>
                <a:lnTo>
                  <a:pt x="16110" y="60050"/>
                </a:lnTo>
                <a:lnTo>
                  <a:pt x="16120" y="60050"/>
                </a:lnTo>
                <a:lnTo>
                  <a:pt x="16130" y="60060"/>
                </a:lnTo>
                <a:lnTo>
                  <a:pt x="16150" y="60070"/>
                </a:lnTo>
                <a:lnTo>
                  <a:pt x="16180" y="60050"/>
                </a:lnTo>
                <a:lnTo>
                  <a:pt x="16200" y="60040"/>
                </a:lnTo>
                <a:lnTo>
                  <a:pt x="16210" y="60040"/>
                </a:lnTo>
                <a:lnTo>
                  <a:pt x="16230" y="60040"/>
                </a:lnTo>
                <a:lnTo>
                  <a:pt x="16250" y="60040"/>
                </a:lnTo>
                <a:lnTo>
                  <a:pt x="16270" y="60030"/>
                </a:lnTo>
                <a:lnTo>
                  <a:pt x="16310" y="60020"/>
                </a:lnTo>
                <a:lnTo>
                  <a:pt x="16320" y="60020"/>
                </a:lnTo>
                <a:lnTo>
                  <a:pt x="16320" y="60010"/>
                </a:lnTo>
                <a:lnTo>
                  <a:pt x="16340" y="59990"/>
                </a:lnTo>
                <a:lnTo>
                  <a:pt x="16340" y="59980"/>
                </a:lnTo>
                <a:lnTo>
                  <a:pt x="16360" y="59970"/>
                </a:lnTo>
                <a:lnTo>
                  <a:pt x="16400" y="59960"/>
                </a:lnTo>
                <a:lnTo>
                  <a:pt x="16410" y="59950"/>
                </a:lnTo>
                <a:lnTo>
                  <a:pt x="16470" y="59880"/>
                </a:lnTo>
                <a:lnTo>
                  <a:pt x="16500" y="59830"/>
                </a:lnTo>
                <a:lnTo>
                  <a:pt x="16500" y="59820"/>
                </a:lnTo>
                <a:lnTo>
                  <a:pt x="16510" y="59820"/>
                </a:lnTo>
                <a:lnTo>
                  <a:pt x="16510" y="59810"/>
                </a:lnTo>
                <a:lnTo>
                  <a:pt x="16520" y="59810"/>
                </a:lnTo>
                <a:lnTo>
                  <a:pt x="16520" y="59790"/>
                </a:lnTo>
                <a:lnTo>
                  <a:pt x="16530" y="59790"/>
                </a:lnTo>
                <a:lnTo>
                  <a:pt x="16530" y="59780"/>
                </a:lnTo>
                <a:lnTo>
                  <a:pt x="16540" y="59780"/>
                </a:lnTo>
                <a:lnTo>
                  <a:pt x="16560" y="59760"/>
                </a:lnTo>
                <a:lnTo>
                  <a:pt x="16570" y="59760"/>
                </a:lnTo>
                <a:lnTo>
                  <a:pt x="16580" y="59760"/>
                </a:lnTo>
                <a:lnTo>
                  <a:pt x="16590" y="59760"/>
                </a:lnTo>
                <a:lnTo>
                  <a:pt x="16740" y="59790"/>
                </a:lnTo>
                <a:lnTo>
                  <a:pt x="16750" y="59790"/>
                </a:lnTo>
                <a:lnTo>
                  <a:pt x="16750" y="59800"/>
                </a:lnTo>
                <a:lnTo>
                  <a:pt x="16760" y="59810"/>
                </a:lnTo>
                <a:lnTo>
                  <a:pt x="16770" y="59820"/>
                </a:lnTo>
                <a:lnTo>
                  <a:pt x="16840" y="59860"/>
                </a:lnTo>
                <a:lnTo>
                  <a:pt x="16940" y="59950"/>
                </a:lnTo>
                <a:lnTo>
                  <a:pt x="16930" y="59970"/>
                </a:lnTo>
                <a:lnTo>
                  <a:pt x="16910" y="60030"/>
                </a:lnTo>
                <a:lnTo>
                  <a:pt x="16880" y="60120"/>
                </a:lnTo>
                <a:lnTo>
                  <a:pt x="16870" y="60160"/>
                </a:lnTo>
                <a:lnTo>
                  <a:pt x="16860" y="60190"/>
                </a:lnTo>
                <a:lnTo>
                  <a:pt x="17010" y="60250"/>
                </a:lnTo>
                <a:lnTo>
                  <a:pt x="17160" y="60300"/>
                </a:lnTo>
                <a:lnTo>
                  <a:pt x="17180" y="60330"/>
                </a:lnTo>
                <a:lnTo>
                  <a:pt x="17190" y="60340"/>
                </a:lnTo>
                <a:lnTo>
                  <a:pt x="17210" y="60370"/>
                </a:lnTo>
                <a:lnTo>
                  <a:pt x="17230" y="60370"/>
                </a:lnTo>
                <a:lnTo>
                  <a:pt x="17240" y="60380"/>
                </a:lnTo>
                <a:lnTo>
                  <a:pt x="17230" y="60390"/>
                </a:lnTo>
                <a:lnTo>
                  <a:pt x="17230" y="60400"/>
                </a:lnTo>
                <a:lnTo>
                  <a:pt x="17250" y="60410"/>
                </a:lnTo>
                <a:lnTo>
                  <a:pt x="17250" y="60420"/>
                </a:lnTo>
                <a:lnTo>
                  <a:pt x="17260" y="60440"/>
                </a:lnTo>
                <a:lnTo>
                  <a:pt x="17240" y="60460"/>
                </a:lnTo>
                <a:lnTo>
                  <a:pt x="17240" y="60470"/>
                </a:lnTo>
                <a:lnTo>
                  <a:pt x="17250" y="60480"/>
                </a:lnTo>
                <a:lnTo>
                  <a:pt x="17250" y="60490"/>
                </a:lnTo>
                <a:lnTo>
                  <a:pt x="17260" y="60500"/>
                </a:lnTo>
                <a:lnTo>
                  <a:pt x="17290" y="60500"/>
                </a:lnTo>
                <a:lnTo>
                  <a:pt x="17300" y="60510"/>
                </a:lnTo>
                <a:lnTo>
                  <a:pt x="17300" y="60520"/>
                </a:lnTo>
                <a:lnTo>
                  <a:pt x="17290" y="60520"/>
                </a:lnTo>
                <a:lnTo>
                  <a:pt x="17280" y="60520"/>
                </a:lnTo>
                <a:lnTo>
                  <a:pt x="17270" y="60540"/>
                </a:lnTo>
                <a:lnTo>
                  <a:pt x="17250" y="60560"/>
                </a:lnTo>
                <a:lnTo>
                  <a:pt x="17240" y="60560"/>
                </a:lnTo>
                <a:lnTo>
                  <a:pt x="17200" y="60580"/>
                </a:lnTo>
                <a:lnTo>
                  <a:pt x="17200" y="60590"/>
                </a:lnTo>
                <a:lnTo>
                  <a:pt x="17230" y="60630"/>
                </a:lnTo>
                <a:lnTo>
                  <a:pt x="17250" y="60680"/>
                </a:lnTo>
                <a:lnTo>
                  <a:pt x="17270" y="60700"/>
                </a:lnTo>
                <a:lnTo>
                  <a:pt x="17280" y="60710"/>
                </a:lnTo>
                <a:lnTo>
                  <a:pt x="17270" y="60720"/>
                </a:lnTo>
                <a:lnTo>
                  <a:pt x="17260" y="60740"/>
                </a:lnTo>
                <a:lnTo>
                  <a:pt x="17260" y="60750"/>
                </a:lnTo>
                <a:lnTo>
                  <a:pt x="17270" y="60780"/>
                </a:lnTo>
                <a:lnTo>
                  <a:pt x="17290" y="60800"/>
                </a:lnTo>
                <a:lnTo>
                  <a:pt x="17310" y="60820"/>
                </a:lnTo>
                <a:lnTo>
                  <a:pt x="17320" y="60820"/>
                </a:lnTo>
                <a:lnTo>
                  <a:pt x="17350" y="60840"/>
                </a:lnTo>
                <a:lnTo>
                  <a:pt x="17380" y="60860"/>
                </a:lnTo>
                <a:lnTo>
                  <a:pt x="17400" y="60870"/>
                </a:lnTo>
                <a:lnTo>
                  <a:pt x="17410" y="60880"/>
                </a:lnTo>
                <a:lnTo>
                  <a:pt x="17420" y="60880"/>
                </a:lnTo>
                <a:lnTo>
                  <a:pt x="17440" y="60830"/>
                </a:lnTo>
                <a:lnTo>
                  <a:pt x="17440" y="60780"/>
                </a:lnTo>
                <a:lnTo>
                  <a:pt x="17440" y="60770"/>
                </a:lnTo>
                <a:lnTo>
                  <a:pt x="17440" y="60760"/>
                </a:lnTo>
                <a:lnTo>
                  <a:pt x="17440" y="60750"/>
                </a:lnTo>
                <a:lnTo>
                  <a:pt x="17450" y="60760"/>
                </a:lnTo>
                <a:lnTo>
                  <a:pt x="17470" y="60770"/>
                </a:lnTo>
                <a:lnTo>
                  <a:pt x="17500" y="60780"/>
                </a:lnTo>
                <a:lnTo>
                  <a:pt x="17530" y="60790"/>
                </a:lnTo>
                <a:lnTo>
                  <a:pt x="17550" y="60800"/>
                </a:lnTo>
                <a:lnTo>
                  <a:pt x="17600" y="60820"/>
                </a:lnTo>
                <a:lnTo>
                  <a:pt x="17620" y="60820"/>
                </a:lnTo>
                <a:lnTo>
                  <a:pt x="17630" y="60820"/>
                </a:lnTo>
                <a:lnTo>
                  <a:pt x="17650" y="60820"/>
                </a:lnTo>
                <a:lnTo>
                  <a:pt x="17680" y="60820"/>
                </a:lnTo>
                <a:lnTo>
                  <a:pt x="17720" y="60810"/>
                </a:lnTo>
                <a:lnTo>
                  <a:pt x="17760" y="60810"/>
                </a:lnTo>
                <a:lnTo>
                  <a:pt x="17790" y="60810"/>
                </a:lnTo>
                <a:lnTo>
                  <a:pt x="17800" y="60800"/>
                </a:lnTo>
                <a:lnTo>
                  <a:pt x="17810" y="60800"/>
                </a:lnTo>
                <a:lnTo>
                  <a:pt x="17840" y="60800"/>
                </a:lnTo>
                <a:lnTo>
                  <a:pt x="17850" y="60800"/>
                </a:lnTo>
                <a:lnTo>
                  <a:pt x="17860" y="60810"/>
                </a:lnTo>
                <a:lnTo>
                  <a:pt x="17860" y="60820"/>
                </a:lnTo>
                <a:lnTo>
                  <a:pt x="17890" y="60840"/>
                </a:lnTo>
                <a:lnTo>
                  <a:pt x="17900" y="60850"/>
                </a:lnTo>
                <a:lnTo>
                  <a:pt x="17910" y="60870"/>
                </a:lnTo>
                <a:lnTo>
                  <a:pt x="17930" y="60880"/>
                </a:lnTo>
                <a:lnTo>
                  <a:pt x="17940" y="60900"/>
                </a:lnTo>
                <a:lnTo>
                  <a:pt x="17950" y="60920"/>
                </a:lnTo>
                <a:lnTo>
                  <a:pt x="17960" y="60940"/>
                </a:lnTo>
                <a:lnTo>
                  <a:pt x="17970" y="60960"/>
                </a:lnTo>
                <a:lnTo>
                  <a:pt x="17980" y="60980"/>
                </a:lnTo>
                <a:lnTo>
                  <a:pt x="17980" y="60990"/>
                </a:lnTo>
                <a:lnTo>
                  <a:pt x="17990" y="61000"/>
                </a:lnTo>
                <a:lnTo>
                  <a:pt x="18010" y="61040"/>
                </a:lnTo>
                <a:lnTo>
                  <a:pt x="18030" y="61060"/>
                </a:lnTo>
                <a:lnTo>
                  <a:pt x="18040" y="61080"/>
                </a:lnTo>
                <a:lnTo>
                  <a:pt x="18040" y="61090"/>
                </a:lnTo>
                <a:lnTo>
                  <a:pt x="18050" y="61100"/>
                </a:lnTo>
                <a:lnTo>
                  <a:pt x="18050" y="61110"/>
                </a:lnTo>
                <a:lnTo>
                  <a:pt x="18080" y="61120"/>
                </a:lnTo>
                <a:lnTo>
                  <a:pt x="18110" y="61120"/>
                </a:lnTo>
                <a:lnTo>
                  <a:pt x="18140" y="61130"/>
                </a:lnTo>
                <a:lnTo>
                  <a:pt x="18150" y="61150"/>
                </a:lnTo>
                <a:lnTo>
                  <a:pt x="18150" y="61170"/>
                </a:lnTo>
                <a:lnTo>
                  <a:pt x="18250" y="61420"/>
                </a:lnTo>
                <a:lnTo>
                  <a:pt x="18440" y="61720"/>
                </a:lnTo>
                <a:lnTo>
                  <a:pt x="18410" y="61770"/>
                </a:lnTo>
                <a:lnTo>
                  <a:pt x="18390" y="61780"/>
                </a:lnTo>
                <a:lnTo>
                  <a:pt x="18300" y="61800"/>
                </a:lnTo>
                <a:lnTo>
                  <a:pt x="18290" y="61800"/>
                </a:lnTo>
                <a:lnTo>
                  <a:pt x="18280" y="61800"/>
                </a:lnTo>
                <a:lnTo>
                  <a:pt x="18270" y="61780"/>
                </a:lnTo>
                <a:lnTo>
                  <a:pt x="18260" y="61760"/>
                </a:lnTo>
                <a:lnTo>
                  <a:pt x="18250" y="61740"/>
                </a:lnTo>
                <a:lnTo>
                  <a:pt x="18240" y="61740"/>
                </a:lnTo>
                <a:lnTo>
                  <a:pt x="18240" y="61730"/>
                </a:lnTo>
                <a:lnTo>
                  <a:pt x="18220" y="61720"/>
                </a:lnTo>
                <a:lnTo>
                  <a:pt x="18200" y="61720"/>
                </a:lnTo>
                <a:lnTo>
                  <a:pt x="18180" y="61720"/>
                </a:lnTo>
                <a:lnTo>
                  <a:pt x="18170" y="61720"/>
                </a:lnTo>
                <a:lnTo>
                  <a:pt x="18160" y="61740"/>
                </a:lnTo>
                <a:lnTo>
                  <a:pt x="18140" y="61750"/>
                </a:lnTo>
                <a:lnTo>
                  <a:pt x="18130" y="61750"/>
                </a:lnTo>
                <a:lnTo>
                  <a:pt x="18130" y="61760"/>
                </a:lnTo>
                <a:lnTo>
                  <a:pt x="18120" y="61770"/>
                </a:lnTo>
                <a:lnTo>
                  <a:pt x="18120" y="61780"/>
                </a:lnTo>
                <a:lnTo>
                  <a:pt x="18120" y="61790"/>
                </a:lnTo>
                <a:lnTo>
                  <a:pt x="18120" y="61800"/>
                </a:lnTo>
                <a:lnTo>
                  <a:pt x="18110" y="61800"/>
                </a:lnTo>
                <a:lnTo>
                  <a:pt x="18110" y="61810"/>
                </a:lnTo>
                <a:lnTo>
                  <a:pt x="18110" y="61820"/>
                </a:lnTo>
                <a:lnTo>
                  <a:pt x="18120" y="61830"/>
                </a:lnTo>
                <a:lnTo>
                  <a:pt x="18140" y="61840"/>
                </a:lnTo>
                <a:lnTo>
                  <a:pt x="18150" y="61850"/>
                </a:lnTo>
                <a:lnTo>
                  <a:pt x="18150" y="61860"/>
                </a:lnTo>
                <a:lnTo>
                  <a:pt x="18160" y="61880"/>
                </a:lnTo>
                <a:lnTo>
                  <a:pt x="18170" y="61880"/>
                </a:lnTo>
                <a:lnTo>
                  <a:pt x="18150" y="61900"/>
                </a:lnTo>
                <a:lnTo>
                  <a:pt x="18170" y="61910"/>
                </a:lnTo>
                <a:lnTo>
                  <a:pt x="18230" y="61910"/>
                </a:lnTo>
                <a:lnTo>
                  <a:pt x="18250" y="61920"/>
                </a:lnTo>
                <a:lnTo>
                  <a:pt x="18270" y="61940"/>
                </a:lnTo>
                <a:lnTo>
                  <a:pt x="18290" y="61950"/>
                </a:lnTo>
                <a:lnTo>
                  <a:pt x="18320" y="61980"/>
                </a:lnTo>
                <a:lnTo>
                  <a:pt x="18330" y="61990"/>
                </a:lnTo>
                <a:lnTo>
                  <a:pt x="18340" y="61990"/>
                </a:lnTo>
                <a:lnTo>
                  <a:pt x="18350" y="61990"/>
                </a:lnTo>
                <a:lnTo>
                  <a:pt x="18360" y="61990"/>
                </a:lnTo>
                <a:lnTo>
                  <a:pt x="18360" y="62000"/>
                </a:lnTo>
                <a:lnTo>
                  <a:pt x="18370" y="62000"/>
                </a:lnTo>
                <a:lnTo>
                  <a:pt x="18380" y="62010"/>
                </a:lnTo>
                <a:lnTo>
                  <a:pt x="18380" y="62020"/>
                </a:lnTo>
                <a:lnTo>
                  <a:pt x="18390" y="62020"/>
                </a:lnTo>
                <a:lnTo>
                  <a:pt x="18400" y="62020"/>
                </a:lnTo>
                <a:lnTo>
                  <a:pt x="18410" y="62030"/>
                </a:lnTo>
                <a:lnTo>
                  <a:pt x="18420" y="62030"/>
                </a:lnTo>
                <a:lnTo>
                  <a:pt x="18430" y="62030"/>
                </a:lnTo>
                <a:lnTo>
                  <a:pt x="18440" y="62040"/>
                </a:lnTo>
                <a:lnTo>
                  <a:pt x="18450" y="62050"/>
                </a:lnTo>
                <a:lnTo>
                  <a:pt x="18460" y="62060"/>
                </a:lnTo>
                <a:lnTo>
                  <a:pt x="18470" y="62070"/>
                </a:lnTo>
                <a:lnTo>
                  <a:pt x="18490" y="62070"/>
                </a:lnTo>
                <a:lnTo>
                  <a:pt x="18500" y="62070"/>
                </a:lnTo>
                <a:lnTo>
                  <a:pt x="18580" y="62120"/>
                </a:lnTo>
                <a:lnTo>
                  <a:pt x="18600" y="62150"/>
                </a:lnTo>
                <a:lnTo>
                  <a:pt x="18620" y="62170"/>
                </a:lnTo>
                <a:lnTo>
                  <a:pt x="18630" y="62180"/>
                </a:lnTo>
                <a:lnTo>
                  <a:pt x="18630" y="62190"/>
                </a:lnTo>
                <a:lnTo>
                  <a:pt x="18620" y="62190"/>
                </a:lnTo>
                <a:lnTo>
                  <a:pt x="18610" y="62190"/>
                </a:lnTo>
                <a:lnTo>
                  <a:pt x="18600" y="62180"/>
                </a:lnTo>
                <a:lnTo>
                  <a:pt x="18590" y="62170"/>
                </a:lnTo>
                <a:lnTo>
                  <a:pt x="18560" y="62170"/>
                </a:lnTo>
                <a:lnTo>
                  <a:pt x="18540" y="62160"/>
                </a:lnTo>
                <a:lnTo>
                  <a:pt x="18530" y="62140"/>
                </a:lnTo>
                <a:lnTo>
                  <a:pt x="18540" y="62120"/>
                </a:lnTo>
                <a:lnTo>
                  <a:pt x="18530" y="62120"/>
                </a:lnTo>
                <a:lnTo>
                  <a:pt x="18510" y="62140"/>
                </a:lnTo>
                <a:lnTo>
                  <a:pt x="18490" y="62150"/>
                </a:lnTo>
                <a:lnTo>
                  <a:pt x="18490" y="62160"/>
                </a:lnTo>
                <a:lnTo>
                  <a:pt x="18490" y="62170"/>
                </a:lnTo>
                <a:lnTo>
                  <a:pt x="18480" y="62180"/>
                </a:lnTo>
                <a:lnTo>
                  <a:pt x="18480" y="62190"/>
                </a:lnTo>
                <a:lnTo>
                  <a:pt x="18490" y="62190"/>
                </a:lnTo>
                <a:lnTo>
                  <a:pt x="18500" y="62200"/>
                </a:lnTo>
                <a:lnTo>
                  <a:pt x="18510" y="62220"/>
                </a:lnTo>
                <a:lnTo>
                  <a:pt x="18510" y="62280"/>
                </a:lnTo>
                <a:lnTo>
                  <a:pt x="18500" y="62270"/>
                </a:lnTo>
                <a:lnTo>
                  <a:pt x="18490" y="62270"/>
                </a:lnTo>
                <a:lnTo>
                  <a:pt x="18480" y="62250"/>
                </a:lnTo>
                <a:lnTo>
                  <a:pt x="18480" y="62240"/>
                </a:lnTo>
                <a:lnTo>
                  <a:pt x="18470" y="62240"/>
                </a:lnTo>
                <a:lnTo>
                  <a:pt x="18460" y="62250"/>
                </a:lnTo>
                <a:lnTo>
                  <a:pt x="18460" y="62260"/>
                </a:lnTo>
                <a:lnTo>
                  <a:pt x="18450" y="62260"/>
                </a:lnTo>
                <a:lnTo>
                  <a:pt x="18440" y="62260"/>
                </a:lnTo>
                <a:lnTo>
                  <a:pt x="18410" y="62290"/>
                </a:lnTo>
                <a:lnTo>
                  <a:pt x="18400" y="62290"/>
                </a:lnTo>
                <a:lnTo>
                  <a:pt x="18400" y="62300"/>
                </a:lnTo>
                <a:lnTo>
                  <a:pt x="18410" y="62320"/>
                </a:lnTo>
                <a:lnTo>
                  <a:pt x="18410" y="62330"/>
                </a:lnTo>
                <a:lnTo>
                  <a:pt x="18400" y="62340"/>
                </a:lnTo>
                <a:lnTo>
                  <a:pt x="18390" y="62340"/>
                </a:lnTo>
                <a:lnTo>
                  <a:pt x="18390" y="62320"/>
                </a:lnTo>
                <a:lnTo>
                  <a:pt x="18390" y="62300"/>
                </a:lnTo>
                <a:lnTo>
                  <a:pt x="18380" y="62290"/>
                </a:lnTo>
                <a:lnTo>
                  <a:pt x="18360" y="62280"/>
                </a:lnTo>
                <a:lnTo>
                  <a:pt x="18370" y="62290"/>
                </a:lnTo>
                <a:lnTo>
                  <a:pt x="18370" y="62310"/>
                </a:lnTo>
                <a:lnTo>
                  <a:pt x="18370" y="62320"/>
                </a:lnTo>
                <a:lnTo>
                  <a:pt x="18360" y="62310"/>
                </a:lnTo>
                <a:lnTo>
                  <a:pt x="18350" y="62290"/>
                </a:lnTo>
                <a:lnTo>
                  <a:pt x="18340" y="62290"/>
                </a:lnTo>
                <a:lnTo>
                  <a:pt x="18330" y="62290"/>
                </a:lnTo>
                <a:lnTo>
                  <a:pt x="18350" y="62310"/>
                </a:lnTo>
                <a:lnTo>
                  <a:pt x="18360" y="62330"/>
                </a:lnTo>
                <a:lnTo>
                  <a:pt x="18360" y="62350"/>
                </a:lnTo>
                <a:lnTo>
                  <a:pt x="18350" y="62350"/>
                </a:lnTo>
                <a:lnTo>
                  <a:pt x="18340" y="62340"/>
                </a:lnTo>
                <a:lnTo>
                  <a:pt x="18330" y="62320"/>
                </a:lnTo>
                <a:lnTo>
                  <a:pt x="18330" y="62310"/>
                </a:lnTo>
                <a:lnTo>
                  <a:pt x="18310" y="62300"/>
                </a:lnTo>
                <a:lnTo>
                  <a:pt x="18330" y="62330"/>
                </a:lnTo>
                <a:lnTo>
                  <a:pt x="18330" y="62340"/>
                </a:lnTo>
                <a:lnTo>
                  <a:pt x="18330" y="62360"/>
                </a:lnTo>
                <a:lnTo>
                  <a:pt x="18330" y="62370"/>
                </a:lnTo>
                <a:lnTo>
                  <a:pt x="18320" y="62370"/>
                </a:lnTo>
                <a:lnTo>
                  <a:pt x="18310" y="62360"/>
                </a:lnTo>
                <a:lnTo>
                  <a:pt x="18310" y="62350"/>
                </a:lnTo>
                <a:lnTo>
                  <a:pt x="18300" y="62330"/>
                </a:lnTo>
                <a:lnTo>
                  <a:pt x="18280" y="62310"/>
                </a:lnTo>
                <a:lnTo>
                  <a:pt x="18260" y="62300"/>
                </a:lnTo>
                <a:lnTo>
                  <a:pt x="18250" y="62320"/>
                </a:lnTo>
                <a:lnTo>
                  <a:pt x="18240" y="62310"/>
                </a:lnTo>
                <a:lnTo>
                  <a:pt x="18230" y="62320"/>
                </a:lnTo>
                <a:lnTo>
                  <a:pt x="18230" y="62330"/>
                </a:lnTo>
                <a:lnTo>
                  <a:pt x="18230" y="62340"/>
                </a:lnTo>
                <a:lnTo>
                  <a:pt x="18220" y="62340"/>
                </a:lnTo>
                <a:lnTo>
                  <a:pt x="18210" y="62340"/>
                </a:lnTo>
                <a:lnTo>
                  <a:pt x="18210" y="62350"/>
                </a:lnTo>
                <a:lnTo>
                  <a:pt x="18230" y="62350"/>
                </a:lnTo>
                <a:lnTo>
                  <a:pt x="18240" y="62360"/>
                </a:lnTo>
                <a:lnTo>
                  <a:pt x="18260" y="62390"/>
                </a:lnTo>
                <a:lnTo>
                  <a:pt x="18270" y="62400"/>
                </a:lnTo>
                <a:lnTo>
                  <a:pt x="18260" y="62410"/>
                </a:lnTo>
                <a:lnTo>
                  <a:pt x="18260" y="62420"/>
                </a:lnTo>
                <a:lnTo>
                  <a:pt x="18250" y="62430"/>
                </a:lnTo>
                <a:lnTo>
                  <a:pt x="18240" y="62430"/>
                </a:lnTo>
                <a:lnTo>
                  <a:pt x="18230" y="62430"/>
                </a:lnTo>
                <a:lnTo>
                  <a:pt x="18220" y="62450"/>
                </a:lnTo>
                <a:lnTo>
                  <a:pt x="18220" y="62460"/>
                </a:lnTo>
                <a:lnTo>
                  <a:pt x="18240" y="62450"/>
                </a:lnTo>
                <a:lnTo>
                  <a:pt x="18250" y="62450"/>
                </a:lnTo>
                <a:lnTo>
                  <a:pt x="18280" y="62450"/>
                </a:lnTo>
                <a:lnTo>
                  <a:pt x="18290" y="62460"/>
                </a:lnTo>
                <a:lnTo>
                  <a:pt x="18280" y="62470"/>
                </a:lnTo>
                <a:lnTo>
                  <a:pt x="18280" y="62490"/>
                </a:lnTo>
                <a:lnTo>
                  <a:pt x="18280" y="62500"/>
                </a:lnTo>
                <a:lnTo>
                  <a:pt x="18290" y="62510"/>
                </a:lnTo>
                <a:lnTo>
                  <a:pt x="18290" y="62520"/>
                </a:lnTo>
                <a:lnTo>
                  <a:pt x="18300" y="62550"/>
                </a:lnTo>
                <a:lnTo>
                  <a:pt x="18310" y="62560"/>
                </a:lnTo>
                <a:lnTo>
                  <a:pt x="18300" y="62560"/>
                </a:lnTo>
                <a:lnTo>
                  <a:pt x="18290" y="62550"/>
                </a:lnTo>
                <a:lnTo>
                  <a:pt x="18280" y="62560"/>
                </a:lnTo>
                <a:lnTo>
                  <a:pt x="18260" y="62570"/>
                </a:lnTo>
                <a:lnTo>
                  <a:pt x="18260" y="62590"/>
                </a:lnTo>
                <a:lnTo>
                  <a:pt x="18250" y="62580"/>
                </a:lnTo>
                <a:lnTo>
                  <a:pt x="18240" y="62560"/>
                </a:lnTo>
                <a:lnTo>
                  <a:pt x="18250" y="62540"/>
                </a:lnTo>
                <a:lnTo>
                  <a:pt x="18260" y="62530"/>
                </a:lnTo>
                <a:lnTo>
                  <a:pt x="18250" y="62530"/>
                </a:lnTo>
                <a:lnTo>
                  <a:pt x="18240" y="62520"/>
                </a:lnTo>
                <a:lnTo>
                  <a:pt x="18220" y="62510"/>
                </a:lnTo>
                <a:lnTo>
                  <a:pt x="18220" y="62500"/>
                </a:lnTo>
                <a:lnTo>
                  <a:pt x="18210" y="62500"/>
                </a:lnTo>
                <a:lnTo>
                  <a:pt x="18200" y="62490"/>
                </a:lnTo>
                <a:lnTo>
                  <a:pt x="18200" y="62480"/>
                </a:lnTo>
                <a:lnTo>
                  <a:pt x="18180" y="62460"/>
                </a:lnTo>
                <a:lnTo>
                  <a:pt x="18170" y="62450"/>
                </a:lnTo>
                <a:lnTo>
                  <a:pt x="18160" y="62450"/>
                </a:lnTo>
                <a:lnTo>
                  <a:pt x="18140" y="62460"/>
                </a:lnTo>
                <a:lnTo>
                  <a:pt x="18140" y="62470"/>
                </a:lnTo>
                <a:lnTo>
                  <a:pt x="18130" y="62470"/>
                </a:lnTo>
                <a:lnTo>
                  <a:pt x="18120" y="62470"/>
                </a:lnTo>
                <a:lnTo>
                  <a:pt x="18110" y="62470"/>
                </a:lnTo>
                <a:lnTo>
                  <a:pt x="18100" y="62470"/>
                </a:lnTo>
                <a:lnTo>
                  <a:pt x="18100" y="62480"/>
                </a:lnTo>
                <a:lnTo>
                  <a:pt x="18080" y="62500"/>
                </a:lnTo>
                <a:lnTo>
                  <a:pt x="18060" y="62530"/>
                </a:lnTo>
                <a:lnTo>
                  <a:pt x="18060" y="62540"/>
                </a:lnTo>
                <a:lnTo>
                  <a:pt x="18050" y="62530"/>
                </a:lnTo>
                <a:lnTo>
                  <a:pt x="18040" y="62530"/>
                </a:lnTo>
                <a:lnTo>
                  <a:pt x="18040" y="62540"/>
                </a:lnTo>
                <a:lnTo>
                  <a:pt x="18040" y="62550"/>
                </a:lnTo>
                <a:lnTo>
                  <a:pt x="18050" y="62550"/>
                </a:lnTo>
                <a:lnTo>
                  <a:pt x="18070" y="62550"/>
                </a:lnTo>
                <a:lnTo>
                  <a:pt x="18070" y="62560"/>
                </a:lnTo>
                <a:lnTo>
                  <a:pt x="18060" y="62570"/>
                </a:lnTo>
                <a:lnTo>
                  <a:pt x="18000" y="62560"/>
                </a:lnTo>
                <a:lnTo>
                  <a:pt x="17990" y="62570"/>
                </a:lnTo>
                <a:lnTo>
                  <a:pt x="17990" y="62580"/>
                </a:lnTo>
                <a:lnTo>
                  <a:pt x="17990" y="62590"/>
                </a:lnTo>
                <a:lnTo>
                  <a:pt x="17990" y="62600"/>
                </a:lnTo>
                <a:lnTo>
                  <a:pt x="17990" y="62610"/>
                </a:lnTo>
                <a:lnTo>
                  <a:pt x="17980" y="62620"/>
                </a:lnTo>
                <a:lnTo>
                  <a:pt x="17970" y="62630"/>
                </a:lnTo>
                <a:lnTo>
                  <a:pt x="17960" y="62630"/>
                </a:lnTo>
                <a:lnTo>
                  <a:pt x="17950" y="62630"/>
                </a:lnTo>
                <a:lnTo>
                  <a:pt x="17950" y="62640"/>
                </a:lnTo>
                <a:lnTo>
                  <a:pt x="17950" y="62650"/>
                </a:lnTo>
                <a:lnTo>
                  <a:pt x="17960" y="62660"/>
                </a:lnTo>
                <a:lnTo>
                  <a:pt x="17960" y="62670"/>
                </a:lnTo>
                <a:lnTo>
                  <a:pt x="17960" y="62680"/>
                </a:lnTo>
                <a:lnTo>
                  <a:pt x="17950" y="62670"/>
                </a:lnTo>
                <a:lnTo>
                  <a:pt x="17920" y="62650"/>
                </a:lnTo>
                <a:lnTo>
                  <a:pt x="17900" y="62650"/>
                </a:lnTo>
                <a:lnTo>
                  <a:pt x="17900" y="62670"/>
                </a:lnTo>
                <a:lnTo>
                  <a:pt x="17870" y="62650"/>
                </a:lnTo>
                <a:lnTo>
                  <a:pt x="17860" y="62640"/>
                </a:lnTo>
                <a:lnTo>
                  <a:pt x="17850" y="62650"/>
                </a:lnTo>
                <a:lnTo>
                  <a:pt x="17840" y="62670"/>
                </a:lnTo>
                <a:lnTo>
                  <a:pt x="17830" y="62670"/>
                </a:lnTo>
                <a:lnTo>
                  <a:pt x="17820" y="62670"/>
                </a:lnTo>
                <a:lnTo>
                  <a:pt x="17820" y="62680"/>
                </a:lnTo>
                <a:lnTo>
                  <a:pt x="17820" y="62690"/>
                </a:lnTo>
                <a:lnTo>
                  <a:pt x="17810" y="62690"/>
                </a:lnTo>
                <a:lnTo>
                  <a:pt x="17810" y="62680"/>
                </a:lnTo>
                <a:lnTo>
                  <a:pt x="17800" y="62670"/>
                </a:lnTo>
                <a:lnTo>
                  <a:pt x="17790" y="62660"/>
                </a:lnTo>
                <a:lnTo>
                  <a:pt x="17780" y="62660"/>
                </a:lnTo>
                <a:lnTo>
                  <a:pt x="17780" y="62670"/>
                </a:lnTo>
                <a:lnTo>
                  <a:pt x="17770" y="62670"/>
                </a:lnTo>
                <a:lnTo>
                  <a:pt x="17760" y="62680"/>
                </a:lnTo>
                <a:lnTo>
                  <a:pt x="17750" y="62700"/>
                </a:lnTo>
                <a:lnTo>
                  <a:pt x="17740" y="62690"/>
                </a:lnTo>
                <a:lnTo>
                  <a:pt x="17740" y="62680"/>
                </a:lnTo>
                <a:lnTo>
                  <a:pt x="17730" y="62670"/>
                </a:lnTo>
                <a:lnTo>
                  <a:pt x="17720" y="62670"/>
                </a:lnTo>
                <a:lnTo>
                  <a:pt x="17720" y="62680"/>
                </a:lnTo>
                <a:lnTo>
                  <a:pt x="17710" y="62680"/>
                </a:lnTo>
                <a:lnTo>
                  <a:pt x="17710" y="62710"/>
                </a:lnTo>
                <a:lnTo>
                  <a:pt x="17710" y="62730"/>
                </a:lnTo>
                <a:lnTo>
                  <a:pt x="17710" y="62740"/>
                </a:lnTo>
                <a:lnTo>
                  <a:pt x="17720" y="62740"/>
                </a:lnTo>
                <a:lnTo>
                  <a:pt x="17720" y="62750"/>
                </a:lnTo>
                <a:lnTo>
                  <a:pt x="17710" y="62760"/>
                </a:lnTo>
                <a:lnTo>
                  <a:pt x="17700" y="62770"/>
                </a:lnTo>
                <a:lnTo>
                  <a:pt x="17670" y="62730"/>
                </a:lnTo>
                <a:lnTo>
                  <a:pt x="17670" y="62720"/>
                </a:lnTo>
                <a:lnTo>
                  <a:pt x="17660" y="62710"/>
                </a:lnTo>
                <a:lnTo>
                  <a:pt x="17660" y="62700"/>
                </a:lnTo>
                <a:lnTo>
                  <a:pt x="17640" y="62690"/>
                </a:lnTo>
                <a:lnTo>
                  <a:pt x="17630" y="62690"/>
                </a:lnTo>
                <a:lnTo>
                  <a:pt x="17630" y="62680"/>
                </a:lnTo>
                <a:lnTo>
                  <a:pt x="17620" y="62680"/>
                </a:lnTo>
                <a:lnTo>
                  <a:pt x="17620" y="62690"/>
                </a:lnTo>
                <a:lnTo>
                  <a:pt x="17610" y="62690"/>
                </a:lnTo>
                <a:lnTo>
                  <a:pt x="17600" y="62680"/>
                </a:lnTo>
                <a:lnTo>
                  <a:pt x="17590" y="62670"/>
                </a:lnTo>
                <a:lnTo>
                  <a:pt x="17590" y="62660"/>
                </a:lnTo>
                <a:lnTo>
                  <a:pt x="17590" y="62650"/>
                </a:lnTo>
                <a:lnTo>
                  <a:pt x="17580" y="62650"/>
                </a:lnTo>
                <a:lnTo>
                  <a:pt x="17570" y="62640"/>
                </a:lnTo>
                <a:lnTo>
                  <a:pt x="17560" y="62630"/>
                </a:lnTo>
                <a:lnTo>
                  <a:pt x="17550" y="62630"/>
                </a:lnTo>
                <a:lnTo>
                  <a:pt x="17540" y="62630"/>
                </a:lnTo>
                <a:lnTo>
                  <a:pt x="17530" y="62630"/>
                </a:lnTo>
                <a:lnTo>
                  <a:pt x="17530" y="62650"/>
                </a:lnTo>
                <a:lnTo>
                  <a:pt x="17540" y="62650"/>
                </a:lnTo>
                <a:lnTo>
                  <a:pt x="17550" y="62650"/>
                </a:lnTo>
                <a:lnTo>
                  <a:pt x="17560" y="62650"/>
                </a:lnTo>
                <a:lnTo>
                  <a:pt x="17560" y="62670"/>
                </a:lnTo>
                <a:lnTo>
                  <a:pt x="17570" y="62680"/>
                </a:lnTo>
                <a:lnTo>
                  <a:pt x="17580" y="62680"/>
                </a:lnTo>
                <a:lnTo>
                  <a:pt x="17580" y="62690"/>
                </a:lnTo>
                <a:lnTo>
                  <a:pt x="17580" y="62700"/>
                </a:lnTo>
                <a:lnTo>
                  <a:pt x="17580" y="62710"/>
                </a:lnTo>
                <a:lnTo>
                  <a:pt x="17580" y="62720"/>
                </a:lnTo>
                <a:lnTo>
                  <a:pt x="17570" y="62720"/>
                </a:lnTo>
                <a:lnTo>
                  <a:pt x="17560" y="62720"/>
                </a:lnTo>
                <a:lnTo>
                  <a:pt x="17570" y="62730"/>
                </a:lnTo>
                <a:lnTo>
                  <a:pt x="17570" y="62750"/>
                </a:lnTo>
                <a:lnTo>
                  <a:pt x="17580" y="62750"/>
                </a:lnTo>
                <a:lnTo>
                  <a:pt x="17600" y="62760"/>
                </a:lnTo>
                <a:lnTo>
                  <a:pt x="17590" y="62790"/>
                </a:lnTo>
                <a:lnTo>
                  <a:pt x="17590" y="62800"/>
                </a:lnTo>
                <a:lnTo>
                  <a:pt x="17590" y="62820"/>
                </a:lnTo>
                <a:lnTo>
                  <a:pt x="17580" y="62820"/>
                </a:lnTo>
                <a:lnTo>
                  <a:pt x="17570" y="62810"/>
                </a:lnTo>
                <a:lnTo>
                  <a:pt x="17560" y="62770"/>
                </a:lnTo>
                <a:lnTo>
                  <a:pt x="17550" y="62760"/>
                </a:lnTo>
                <a:lnTo>
                  <a:pt x="17520" y="62720"/>
                </a:lnTo>
                <a:lnTo>
                  <a:pt x="17490" y="62720"/>
                </a:lnTo>
                <a:lnTo>
                  <a:pt x="17480" y="62710"/>
                </a:lnTo>
                <a:lnTo>
                  <a:pt x="17470" y="62700"/>
                </a:lnTo>
                <a:lnTo>
                  <a:pt x="17460" y="62700"/>
                </a:lnTo>
                <a:lnTo>
                  <a:pt x="17460" y="62690"/>
                </a:lnTo>
                <a:lnTo>
                  <a:pt x="17460" y="62680"/>
                </a:lnTo>
                <a:lnTo>
                  <a:pt x="17470" y="62680"/>
                </a:lnTo>
                <a:lnTo>
                  <a:pt x="17480" y="62670"/>
                </a:lnTo>
                <a:lnTo>
                  <a:pt x="17500" y="62680"/>
                </a:lnTo>
                <a:lnTo>
                  <a:pt x="17490" y="62660"/>
                </a:lnTo>
                <a:lnTo>
                  <a:pt x="17450" y="62660"/>
                </a:lnTo>
                <a:lnTo>
                  <a:pt x="17440" y="62650"/>
                </a:lnTo>
                <a:lnTo>
                  <a:pt x="17440" y="62640"/>
                </a:lnTo>
                <a:lnTo>
                  <a:pt x="17430" y="62640"/>
                </a:lnTo>
                <a:lnTo>
                  <a:pt x="17430" y="62650"/>
                </a:lnTo>
                <a:lnTo>
                  <a:pt x="17420" y="62650"/>
                </a:lnTo>
                <a:lnTo>
                  <a:pt x="17420" y="62660"/>
                </a:lnTo>
                <a:lnTo>
                  <a:pt x="17440" y="62680"/>
                </a:lnTo>
                <a:lnTo>
                  <a:pt x="17440" y="62690"/>
                </a:lnTo>
                <a:lnTo>
                  <a:pt x="17440" y="62700"/>
                </a:lnTo>
                <a:lnTo>
                  <a:pt x="17450" y="62710"/>
                </a:lnTo>
                <a:lnTo>
                  <a:pt x="17460" y="62710"/>
                </a:lnTo>
                <a:lnTo>
                  <a:pt x="17470" y="62710"/>
                </a:lnTo>
                <a:lnTo>
                  <a:pt x="17470" y="62720"/>
                </a:lnTo>
                <a:lnTo>
                  <a:pt x="17480" y="62730"/>
                </a:lnTo>
                <a:lnTo>
                  <a:pt x="17510" y="62740"/>
                </a:lnTo>
                <a:lnTo>
                  <a:pt x="17520" y="62740"/>
                </a:lnTo>
                <a:lnTo>
                  <a:pt x="17530" y="62760"/>
                </a:lnTo>
                <a:lnTo>
                  <a:pt x="17530" y="62770"/>
                </a:lnTo>
                <a:lnTo>
                  <a:pt x="17540" y="62780"/>
                </a:lnTo>
                <a:lnTo>
                  <a:pt x="17540" y="62800"/>
                </a:lnTo>
                <a:lnTo>
                  <a:pt x="17540" y="62810"/>
                </a:lnTo>
                <a:lnTo>
                  <a:pt x="17540" y="62820"/>
                </a:lnTo>
                <a:lnTo>
                  <a:pt x="17530" y="62830"/>
                </a:lnTo>
                <a:lnTo>
                  <a:pt x="17520" y="62840"/>
                </a:lnTo>
                <a:lnTo>
                  <a:pt x="17510" y="62830"/>
                </a:lnTo>
                <a:lnTo>
                  <a:pt x="17500" y="62810"/>
                </a:lnTo>
                <a:lnTo>
                  <a:pt x="17500" y="62790"/>
                </a:lnTo>
                <a:lnTo>
                  <a:pt x="17490" y="62790"/>
                </a:lnTo>
                <a:lnTo>
                  <a:pt x="17490" y="62810"/>
                </a:lnTo>
                <a:lnTo>
                  <a:pt x="17500" y="62810"/>
                </a:lnTo>
                <a:close/>
                <a:moveTo>
                  <a:pt x="17810" y="62900"/>
                </a:moveTo>
                <a:lnTo>
                  <a:pt x="17810" y="62910"/>
                </a:lnTo>
                <a:lnTo>
                  <a:pt x="17810" y="62920"/>
                </a:lnTo>
                <a:lnTo>
                  <a:pt x="17800" y="62910"/>
                </a:lnTo>
                <a:lnTo>
                  <a:pt x="17790" y="62890"/>
                </a:lnTo>
                <a:lnTo>
                  <a:pt x="17780" y="62870"/>
                </a:lnTo>
                <a:lnTo>
                  <a:pt x="17770" y="62840"/>
                </a:lnTo>
                <a:lnTo>
                  <a:pt x="17760" y="62810"/>
                </a:lnTo>
                <a:lnTo>
                  <a:pt x="17760" y="62800"/>
                </a:lnTo>
                <a:lnTo>
                  <a:pt x="17760" y="62780"/>
                </a:lnTo>
                <a:lnTo>
                  <a:pt x="17760" y="62770"/>
                </a:lnTo>
                <a:lnTo>
                  <a:pt x="17760" y="62760"/>
                </a:lnTo>
                <a:lnTo>
                  <a:pt x="17760" y="62750"/>
                </a:lnTo>
                <a:lnTo>
                  <a:pt x="17770" y="62750"/>
                </a:lnTo>
                <a:lnTo>
                  <a:pt x="17780" y="62740"/>
                </a:lnTo>
                <a:lnTo>
                  <a:pt x="17790" y="62740"/>
                </a:lnTo>
                <a:lnTo>
                  <a:pt x="17790" y="62760"/>
                </a:lnTo>
                <a:lnTo>
                  <a:pt x="17790" y="62770"/>
                </a:lnTo>
                <a:lnTo>
                  <a:pt x="17800" y="62800"/>
                </a:lnTo>
                <a:lnTo>
                  <a:pt x="17800" y="62810"/>
                </a:lnTo>
                <a:lnTo>
                  <a:pt x="17800" y="62830"/>
                </a:lnTo>
                <a:lnTo>
                  <a:pt x="17800" y="62840"/>
                </a:lnTo>
                <a:lnTo>
                  <a:pt x="17810" y="62850"/>
                </a:lnTo>
                <a:lnTo>
                  <a:pt x="17810" y="62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