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Arkhangel'sk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Arkhangel'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400" y="45700"/>
                </a:moveTo>
                <a:lnTo>
                  <a:pt x="11390" y="45600"/>
                </a:lnTo>
                <a:lnTo>
                  <a:pt x="11390" y="45540"/>
                </a:lnTo>
                <a:lnTo>
                  <a:pt x="11390" y="45520"/>
                </a:lnTo>
                <a:lnTo>
                  <a:pt x="11400" y="45510"/>
                </a:lnTo>
                <a:lnTo>
                  <a:pt x="11450" y="45470"/>
                </a:lnTo>
                <a:lnTo>
                  <a:pt x="11450" y="45460"/>
                </a:lnTo>
                <a:lnTo>
                  <a:pt x="11460" y="45460"/>
                </a:lnTo>
                <a:lnTo>
                  <a:pt x="11460" y="45440"/>
                </a:lnTo>
                <a:lnTo>
                  <a:pt x="11470" y="45430"/>
                </a:lnTo>
                <a:lnTo>
                  <a:pt x="11460" y="45420"/>
                </a:lnTo>
                <a:lnTo>
                  <a:pt x="11460" y="45410"/>
                </a:lnTo>
                <a:lnTo>
                  <a:pt x="11460" y="45400"/>
                </a:lnTo>
                <a:lnTo>
                  <a:pt x="11460" y="45390"/>
                </a:lnTo>
                <a:lnTo>
                  <a:pt x="11470" y="45340"/>
                </a:lnTo>
                <a:lnTo>
                  <a:pt x="11480" y="45270"/>
                </a:lnTo>
                <a:lnTo>
                  <a:pt x="11480" y="45260"/>
                </a:lnTo>
                <a:lnTo>
                  <a:pt x="11480" y="45240"/>
                </a:lnTo>
                <a:lnTo>
                  <a:pt x="11500" y="45210"/>
                </a:lnTo>
                <a:lnTo>
                  <a:pt x="11500" y="45200"/>
                </a:lnTo>
                <a:lnTo>
                  <a:pt x="11500" y="45190"/>
                </a:lnTo>
                <a:lnTo>
                  <a:pt x="11490" y="45170"/>
                </a:lnTo>
                <a:lnTo>
                  <a:pt x="11490" y="45160"/>
                </a:lnTo>
                <a:lnTo>
                  <a:pt x="11490" y="45130"/>
                </a:lnTo>
                <a:lnTo>
                  <a:pt x="11490" y="45120"/>
                </a:lnTo>
                <a:lnTo>
                  <a:pt x="11490" y="45110"/>
                </a:lnTo>
                <a:lnTo>
                  <a:pt x="11430" y="45090"/>
                </a:lnTo>
                <a:lnTo>
                  <a:pt x="11420" y="45070"/>
                </a:lnTo>
                <a:lnTo>
                  <a:pt x="11410" y="45020"/>
                </a:lnTo>
                <a:lnTo>
                  <a:pt x="11410" y="44990"/>
                </a:lnTo>
                <a:lnTo>
                  <a:pt x="11410" y="44950"/>
                </a:lnTo>
                <a:lnTo>
                  <a:pt x="11410" y="44930"/>
                </a:lnTo>
                <a:lnTo>
                  <a:pt x="11400" y="44920"/>
                </a:lnTo>
                <a:lnTo>
                  <a:pt x="11390" y="44910"/>
                </a:lnTo>
                <a:lnTo>
                  <a:pt x="11390" y="44890"/>
                </a:lnTo>
                <a:lnTo>
                  <a:pt x="11380" y="44890"/>
                </a:lnTo>
                <a:lnTo>
                  <a:pt x="11380" y="44880"/>
                </a:lnTo>
                <a:lnTo>
                  <a:pt x="11380" y="44820"/>
                </a:lnTo>
                <a:lnTo>
                  <a:pt x="11370" y="44810"/>
                </a:lnTo>
                <a:lnTo>
                  <a:pt x="11370" y="44800"/>
                </a:lnTo>
                <a:lnTo>
                  <a:pt x="11360" y="44800"/>
                </a:lnTo>
                <a:lnTo>
                  <a:pt x="11230" y="44780"/>
                </a:lnTo>
                <a:lnTo>
                  <a:pt x="11210" y="44790"/>
                </a:lnTo>
                <a:lnTo>
                  <a:pt x="11200" y="44800"/>
                </a:lnTo>
                <a:lnTo>
                  <a:pt x="11190" y="44800"/>
                </a:lnTo>
                <a:lnTo>
                  <a:pt x="11180" y="44790"/>
                </a:lnTo>
                <a:lnTo>
                  <a:pt x="11180" y="44780"/>
                </a:lnTo>
                <a:lnTo>
                  <a:pt x="11180" y="44770"/>
                </a:lnTo>
                <a:lnTo>
                  <a:pt x="11180" y="44760"/>
                </a:lnTo>
                <a:lnTo>
                  <a:pt x="11180" y="44750"/>
                </a:lnTo>
                <a:lnTo>
                  <a:pt x="11180" y="44740"/>
                </a:lnTo>
                <a:lnTo>
                  <a:pt x="11180" y="44730"/>
                </a:lnTo>
                <a:lnTo>
                  <a:pt x="11190" y="44710"/>
                </a:lnTo>
                <a:lnTo>
                  <a:pt x="11200" y="44700"/>
                </a:lnTo>
                <a:lnTo>
                  <a:pt x="11200" y="44690"/>
                </a:lnTo>
                <a:lnTo>
                  <a:pt x="11210" y="44690"/>
                </a:lnTo>
                <a:lnTo>
                  <a:pt x="11210" y="44680"/>
                </a:lnTo>
                <a:lnTo>
                  <a:pt x="11220" y="44680"/>
                </a:lnTo>
                <a:lnTo>
                  <a:pt x="11220" y="44670"/>
                </a:lnTo>
                <a:lnTo>
                  <a:pt x="11230" y="44660"/>
                </a:lnTo>
                <a:lnTo>
                  <a:pt x="11240" y="44640"/>
                </a:lnTo>
                <a:lnTo>
                  <a:pt x="11240" y="44630"/>
                </a:lnTo>
                <a:lnTo>
                  <a:pt x="11260" y="44600"/>
                </a:lnTo>
                <a:lnTo>
                  <a:pt x="11270" y="44590"/>
                </a:lnTo>
                <a:lnTo>
                  <a:pt x="11270" y="44580"/>
                </a:lnTo>
                <a:lnTo>
                  <a:pt x="11270" y="44550"/>
                </a:lnTo>
                <a:lnTo>
                  <a:pt x="11270" y="44540"/>
                </a:lnTo>
                <a:lnTo>
                  <a:pt x="11270" y="44530"/>
                </a:lnTo>
                <a:lnTo>
                  <a:pt x="11280" y="44490"/>
                </a:lnTo>
                <a:lnTo>
                  <a:pt x="11280" y="44480"/>
                </a:lnTo>
                <a:lnTo>
                  <a:pt x="11280" y="44460"/>
                </a:lnTo>
                <a:lnTo>
                  <a:pt x="11280" y="44450"/>
                </a:lnTo>
                <a:lnTo>
                  <a:pt x="11280" y="44430"/>
                </a:lnTo>
                <a:lnTo>
                  <a:pt x="11280" y="44420"/>
                </a:lnTo>
                <a:lnTo>
                  <a:pt x="11270" y="44410"/>
                </a:lnTo>
                <a:lnTo>
                  <a:pt x="11260" y="44390"/>
                </a:lnTo>
                <a:lnTo>
                  <a:pt x="11260" y="44380"/>
                </a:lnTo>
                <a:lnTo>
                  <a:pt x="11260" y="44360"/>
                </a:lnTo>
                <a:lnTo>
                  <a:pt x="11250" y="44330"/>
                </a:lnTo>
                <a:lnTo>
                  <a:pt x="11250" y="44300"/>
                </a:lnTo>
                <a:lnTo>
                  <a:pt x="11250" y="44290"/>
                </a:lnTo>
                <a:lnTo>
                  <a:pt x="11250" y="44260"/>
                </a:lnTo>
                <a:lnTo>
                  <a:pt x="11240" y="44220"/>
                </a:lnTo>
                <a:lnTo>
                  <a:pt x="11230" y="44210"/>
                </a:lnTo>
                <a:lnTo>
                  <a:pt x="11230" y="44200"/>
                </a:lnTo>
                <a:lnTo>
                  <a:pt x="11190" y="44170"/>
                </a:lnTo>
                <a:lnTo>
                  <a:pt x="11160" y="44150"/>
                </a:lnTo>
                <a:lnTo>
                  <a:pt x="11130" y="44140"/>
                </a:lnTo>
                <a:lnTo>
                  <a:pt x="11060" y="44150"/>
                </a:lnTo>
                <a:lnTo>
                  <a:pt x="11050" y="44150"/>
                </a:lnTo>
                <a:lnTo>
                  <a:pt x="11040" y="44160"/>
                </a:lnTo>
                <a:lnTo>
                  <a:pt x="11030" y="44170"/>
                </a:lnTo>
                <a:lnTo>
                  <a:pt x="11020" y="44180"/>
                </a:lnTo>
                <a:lnTo>
                  <a:pt x="11010" y="44190"/>
                </a:lnTo>
                <a:lnTo>
                  <a:pt x="10990" y="44190"/>
                </a:lnTo>
                <a:lnTo>
                  <a:pt x="10980" y="44190"/>
                </a:lnTo>
                <a:lnTo>
                  <a:pt x="10970" y="44190"/>
                </a:lnTo>
                <a:lnTo>
                  <a:pt x="10960" y="44180"/>
                </a:lnTo>
                <a:lnTo>
                  <a:pt x="10760" y="44100"/>
                </a:lnTo>
                <a:lnTo>
                  <a:pt x="10720" y="44060"/>
                </a:lnTo>
                <a:lnTo>
                  <a:pt x="10690" y="44030"/>
                </a:lnTo>
                <a:lnTo>
                  <a:pt x="10600" y="43950"/>
                </a:lnTo>
                <a:lnTo>
                  <a:pt x="10550" y="43860"/>
                </a:lnTo>
                <a:lnTo>
                  <a:pt x="10460" y="43710"/>
                </a:lnTo>
                <a:lnTo>
                  <a:pt x="10450" y="43690"/>
                </a:lnTo>
                <a:lnTo>
                  <a:pt x="10450" y="43680"/>
                </a:lnTo>
                <a:lnTo>
                  <a:pt x="10450" y="43670"/>
                </a:lnTo>
                <a:lnTo>
                  <a:pt x="10450" y="43650"/>
                </a:lnTo>
                <a:lnTo>
                  <a:pt x="10450" y="43640"/>
                </a:lnTo>
                <a:lnTo>
                  <a:pt x="10450" y="43630"/>
                </a:lnTo>
                <a:lnTo>
                  <a:pt x="10450" y="43620"/>
                </a:lnTo>
                <a:lnTo>
                  <a:pt x="10480" y="43550"/>
                </a:lnTo>
                <a:lnTo>
                  <a:pt x="10480" y="43540"/>
                </a:lnTo>
                <a:lnTo>
                  <a:pt x="10480" y="43530"/>
                </a:lnTo>
                <a:lnTo>
                  <a:pt x="10480" y="43510"/>
                </a:lnTo>
                <a:lnTo>
                  <a:pt x="10480" y="43490"/>
                </a:lnTo>
                <a:lnTo>
                  <a:pt x="10520" y="43470"/>
                </a:lnTo>
                <a:lnTo>
                  <a:pt x="10540" y="43450"/>
                </a:lnTo>
                <a:lnTo>
                  <a:pt x="10540" y="43440"/>
                </a:lnTo>
                <a:lnTo>
                  <a:pt x="10540" y="43430"/>
                </a:lnTo>
                <a:lnTo>
                  <a:pt x="10540" y="43420"/>
                </a:lnTo>
                <a:lnTo>
                  <a:pt x="10530" y="43420"/>
                </a:lnTo>
                <a:lnTo>
                  <a:pt x="10520" y="43410"/>
                </a:lnTo>
                <a:lnTo>
                  <a:pt x="10470" y="43400"/>
                </a:lnTo>
                <a:lnTo>
                  <a:pt x="10460" y="43400"/>
                </a:lnTo>
                <a:lnTo>
                  <a:pt x="10450" y="43380"/>
                </a:lnTo>
                <a:lnTo>
                  <a:pt x="10450" y="43320"/>
                </a:lnTo>
                <a:lnTo>
                  <a:pt x="10450" y="43290"/>
                </a:lnTo>
                <a:lnTo>
                  <a:pt x="10450" y="43280"/>
                </a:lnTo>
                <a:lnTo>
                  <a:pt x="10450" y="43270"/>
                </a:lnTo>
                <a:lnTo>
                  <a:pt x="10440" y="43260"/>
                </a:lnTo>
                <a:lnTo>
                  <a:pt x="10440" y="43230"/>
                </a:lnTo>
                <a:lnTo>
                  <a:pt x="10430" y="43200"/>
                </a:lnTo>
                <a:lnTo>
                  <a:pt x="10430" y="43150"/>
                </a:lnTo>
                <a:lnTo>
                  <a:pt x="10430" y="43140"/>
                </a:lnTo>
                <a:lnTo>
                  <a:pt x="10420" y="43130"/>
                </a:lnTo>
                <a:lnTo>
                  <a:pt x="10420" y="43120"/>
                </a:lnTo>
                <a:lnTo>
                  <a:pt x="10410" y="43110"/>
                </a:lnTo>
                <a:lnTo>
                  <a:pt x="10320" y="43070"/>
                </a:lnTo>
                <a:lnTo>
                  <a:pt x="10300" y="43050"/>
                </a:lnTo>
                <a:lnTo>
                  <a:pt x="10280" y="43030"/>
                </a:lnTo>
                <a:lnTo>
                  <a:pt x="10210" y="42910"/>
                </a:lnTo>
                <a:lnTo>
                  <a:pt x="10200" y="42890"/>
                </a:lnTo>
                <a:lnTo>
                  <a:pt x="10200" y="42880"/>
                </a:lnTo>
                <a:lnTo>
                  <a:pt x="10190" y="42870"/>
                </a:lnTo>
                <a:lnTo>
                  <a:pt x="10200" y="42860"/>
                </a:lnTo>
                <a:lnTo>
                  <a:pt x="10250" y="42840"/>
                </a:lnTo>
                <a:lnTo>
                  <a:pt x="10520" y="42810"/>
                </a:lnTo>
                <a:lnTo>
                  <a:pt x="10540" y="42800"/>
                </a:lnTo>
                <a:lnTo>
                  <a:pt x="10570" y="42780"/>
                </a:lnTo>
                <a:lnTo>
                  <a:pt x="10580" y="42770"/>
                </a:lnTo>
                <a:lnTo>
                  <a:pt x="10590" y="42750"/>
                </a:lnTo>
                <a:lnTo>
                  <a:pt x="10600" y="42720"/>
                </a:lnTo>
                <a:lnTo>
                  <a:pt x="10620" y="42660"/>
                </a:lnTo>
                <a:lnTo>
                  <a:pt x="10630" y="42640"/>
                </a:lnTo>
                <a:lnTo>
                  <a:pt x="10630" y="42630"/>
                </a:lnTo>
                <a:lnTo>
                  <a:pt x="10630" y="42620"/>
                </a:lnTo>
                <a:lnTo>
                  <a:pt x="10630" y="42610"/>
                </a:lnTo>
                <a:lnTo>
                  <a:pt x="10630" y="42600"/>
                </a:lnTo>
                <a:lnTo>
                  <a:pt x="10620" y="42590"/>
                </a:lnTo>
                <a:lnTo>
                  <a:pt x="10620" y="42570"/>
                </a:lnTo>
                <a:lnTo>
                  <a:pt x="10620" y="42560"/>
                </a:lnTo>
                <a:lnTo>
                  <a:pt x="10610" y="42540"/>
                </a:lnTo>
                <a:lnTo>
                  <a:pt x="10610" y="42490"/>
                </a:lnTo>
                <a:lnTo>
                  <a:pt x="10610" y="42440"/>
                </a:lnTo>
                <a:lnTo>
                  <a:pt x="10610" y="42430"/>
                </a:lnTo>
                <a:lnTo>
                  <a:pt x="10610" y="42420"/>
                </a:lnTo>
                <a:lnTo>
                  <a:pt x="10600" y="42400"/>
                </a:lnTo>
                <a:lnTo>
                  <a:pt x="10600" y="42390"/>
                </a:lnTo>
                <a:lnTo>
                  <a:pt x="10600" y="42380"/>
                </a:lnTo>
                <a:lnTo>
                  <a:pt x="10600" y="42370"/>
                </a:lnTo>
                <a:lnTo>
                  <a:pt x="10610" y="42350"/>
                </a:lnTo>
                <a:lnTo>
                  <a:pt x="10610" y="42340"/>
                </a:lnTo>
                <a:lnTo>
                  <a:pt x="10630" y="42340"/>
                </a:lnTo>
                <a:lnTo>
                  <a:pt x="10650" y="42350"/>
                </a:lnTo>
                <a:lnTo>
                  <a:pt x="10670" y="42370"/>
                </a:lnTo>
                <a:lnTo>
                  <a:pt x="10680" y="42370"/>
                </a:lnTo>
                <a:lnTo>
                  <a:pt x="10690" y="42380"/>
                </a:lnTo>
                <a:lnTo>
                  <a:pt x="10710" y="42410"/>
                </a:lnTo>
                <a:lnTo>
                  <a:pt x="10720" y="42410"/>
                </a:lnTo>
                <a:lnTo>
                  <a:pt x="10770" y="42390"/>
                </a:lnTo>
                <a:lnTo>
                  <a:pt x="10780" y="42390"/>
                </a:lnTo>
                <a:lnTo>
                  <a:pt x="10790" y="42400"/>
                </a:lnTo>
                <a:lnTo>
                  <a:pt x="10810" y="42430"/>
                </a:lnTo>
                <a:lnTo>
                  <a:pt x="10820" y="42430"/>
                </a:lnTo>
                <a:lnTo>
                  <a:pt x="10830" y="42430"/>
                </a:lnTo>
                <a:lnTo>
                  <a:pt x="10860" y="42410"/>
                </a:lnTo>
                <a:lnTo>
                  <a:pt x="10870" y="42400"/>
                </a:lnTo>
                <a:lnTo>
                  <a:pt x="10880" y="42410"/>
                </a:lnTo>
                <a:lnTo>
                  <a:pt x="10910" y="42440"/>
                </a:lnTo>
                <a:lnTo>
                  <a:pt x="10920" y="42450"/>
                </a:lnTo>
                <a:lnTo>
                  <a:pt x="11020" y="42450"/>
                </a:lnTo>
                <a:lnTo>
                  <a:pt x="11030" y="42460"/>
                </a:lnTo>
                <a:lnTo>
                  <a:pt x="11040" y="42470"/>
                </a:lnTo>
                <a:lnTo>
                  <a:pt x="11070" y="42520"/>
                </a:lnTo>
                <a:lnTo>
                  <a:pt x="11070" y="42530"/>
                </a:lnTo>
                <a:lnTo>
                  <a:pt x="11080" y="42550"/>
                </a:lnTo>
                <a:lnTo>
                  <a:pt x="11090" y="42560"/>
                </a:lnTo>
                <a:lnTo>
                  <a:pt x="11190" y="42600"/>
                </a:lnTo>
                <a:lnTo>
                  <a:pt x="11250" y="42590"/>
                </a:lnTo>
                <a:lnTo>
                  <a:pt x="11290" y="42570"/>
                </a:lnTo>
                <a:lnTo>
                  <a:pt x="11300" y="42530"/>
                </a:lnTo>
                <a:lnTo>
                  <a:pt x="11290" y="42510"/>
                </a:lnTo>
                <a:lnTo>
                  <a:pt x="11300" y="42470"/>
                </a:lnTo>
                <a:lnTo>
                  <a:pt x="11320" y="42450"/>
                </a:lnTo>
                <a:lnTo>
                  <a:pt x="11360" y="42440"/>
                </a:lnTo>
                <a:lnTo>
                  <a:pt x="11430" y="42440"/>
                </a:lnTo>
                <a:lnTo>
                  <a:pt x="11450" y="42420"/>
                </a:lnTo>
                <a:lnTo>
                  <a:pt x="11500" y="42390"/>
                </a:lnTo>
                <a:lnTo>
                  <a:pt x="11530" y="42380"/>
                </a:lnTo>
                <a:lnTo>
                  <a:pt x="11540" y="42370"/>
                </a:lnTo>
                <a:lnTo>
                  <a:pt x="11580" y="42280"/>
                </a:lnTo>
                <a:lnTo>
                  <a:pt x="11590" y="42250"/>
                </a:lnTo>
                <a:lnTo>
                  <a:pt x="11590" y="42220"/>
                </a:lnTo>
                <a:lnTo>
                  <a:pt x="11570" y="42090"/>
                </a:lnTo>
                <a:lnTo>
                  <a:pt x="11560" y="42070"/>
                </a:lnTo>
                <a:lnTo>
                  <a:pt x="11540" y="42050"/>
                </a:lnTo>
                <a:lnTo>
                  <a:pt x="11500" y="42010"/>
                </a:lnTo>
                <a:lnTo>
                  <a:pt x="11480" y="41990"/>
                </a:lnTo>
                <a:lnTo>
                  <a:pt x="11480" y="41960"/>
                </a:lnTo>
                <a:lnTo>
                  <a:pt x="11490" y="41930"/>
                </a:lnTo>
                <a:lnTo>
                  <a:pt x="11540" y="41910"/>
                </a:lnTo>
                <a:lnTo>
                  <a:pt x="11550" y="41880"/>
                </a:lnTo>
                <a:lnTo>
                  <a:pt x="11550" y="41860"/>
                </a:lnTo>
                <a:lnTo>
                  <a:pt x="11540" y="41850"/>
                </a:lnTo>
                <a:lnTo>
                  <a:pt x="11510" y="41830"/>
                </a:lnTo>
                <a:lnTo>
                  <a:pt x="11490" y="41820"/>
                </a:lnTo>
                <a:lnTo>
                  <a:pt x="11480" y="41810"/>
                </a:lnTo>
                <a:lnTo>
                  <a:pt x="11490" y="41800"/>
                </a:lnTo>
                <a:lnTo>
                  <a:pt x="11490" y="41790"/>
                </a:lnTo>
                <a:lnTo>
                  <a:pt x="11500" y="41790"/>
                </a:lnTo>
                <a:lnTo>
                  <a:pt x="11510" y="41780"/>
                </a:lnTo>
                <a:lnTo>
                  <a:pt x="11430" y="41790"/>
                </a:lnTo>
                <a:lnTo>
                  <a:pt x="11410" y="41760"/>
                </a:lnTo>
                <a:lnTo>
                  <a:pt x="11410" y="41700"/>
                </a:lnTo>
                <a:lnTo>
                  <a:pt x="11420" y="41690"/>
                </a:lnTo>
                <a:lnTo>
                  <a:pt x="11400" y="41680"/>
                </a:lnTo>
                <a:lnTo>
                  <a:pt x="11380" y="41670"/>
                </a:lnTo>
                <a:lnTo>
                  <a:pt x="11340" y="41680"/>
                </a:lnTo>
                <a:lnTo>
                  <a:pt x="11320" y="41710"/>
                </a:lnTo>
                <a:lnTo>
                  <a:pt x="11320" y="41750"/>
                </a:lnTo>
                <a:lnTo>
                  <a:pt x="11310" y="41760"/>
                </a:lnTo>
                <a:lnTo>
                  <a:pt x="11290" y="41760"/>
                </a:lnTo>
                <a:lnTo>
                  <a:pt x="11260" y="41750"/>
                </a:lnTo>
                <a:lnTo>
                  <a:pt x="11230" y="41750"/>
                </a:lnTo>
                <a:lnTo>
                  <a:pt x="11210" y="41750"/>
                </a:lnTo>
                <a:lnTo>
                  <a:pt x="11150" y="41780"/>
                </a:lnTo>
                <a:lnTo>
                  <a:pt x="11120" y="41810"/>
                </a:lnTo>
                <a:lnTo>
                  <a:pt x="11090" y="41800"/>
                </a:lnTo>
                <a:lnTo>
                  <a:pt x="10990" y="41730"/>
                </a:lnTo>
                <a:lnTo>
                  <a:pt x="10950" y="41660"/>
                </a:lnTo>
                <a:lnTo>
                  <a:pt x="10810" y="41450"/>
                </a:lnTo>
                <a:lnTo>
                  <a:pt x="10780" y="41380"/>
                </a:lnTo>
                <a:lnTo>
                  <a:pt x="10750" y="41320"/>
                </a:lnTo>
                <a:lnTo>
                  <a:pt x="10720" y="41280"/>
                </a:lnTo>
                <a:lnTo>
                  <a:pt x="10690" y="41260"/>
                </a:lnTo>
                <a:lnTo>
                  <a:pt x="10630" y="41260"/>
                </a:lnTo>
                <a:lnTo>
                  <a:pt x="10620" y="41210"/>
                </a:lnTo>
                <a:lnTo>
                  <a:pt x="10610" y="41190"/>
                </a:lnTo>
                <a:lnTo>
                  <a:pt x="10610" y="41150"/>
                </a:lnTo>
                <a:lnTo>
                  <a:pt x="10610" y="41140"/>
                </a:lnTo>
                <a:lnTo>
                  <a:pt x="10610" y="41100"/>
                </a:lnTo>
                <a:lnTo>
                  <a:pt x="10600" y="41090"/>
                </a:lnTo>
                <a:lnTo>
                  <a:pt x="10630" y="41110"/>
                </a:lnTo>
                <a:lnTo>
                  <a:pt x="10640" y="41100"/>
                </a:lnTo>
                <a:lnTo>
                  <a:pt x="10590" y="41070"/>
                </a:lnTo>
                <a:lnTo>
                  <a:pt x="10580" y="41040"/>
                </a:lnTo>
                <a:lnTo>
                  <a:pt x="10570" y="41010"/>
                </a:lnTo>
                <a:lnTo>
                  <a:pt x="10560" y="40970"/>
                </a:lnTo>
                <a:lnTo>
                  <a:pt x="10580" y="40940"/>
                </a:lnTo>
                <a:lnTo>
                  <a:pt x="10620" y="40950"/>
                </a:lnTo>
                <a:lnTo>
                  <a:pt x="10640" y="40990"/>
                </a:lnTo>
                <a:lnTo>
                  <a:pt x="10680" y="40990"/>
                </a:lnTo>
                <a:lnTo>
                  <a:pt x="10690" y="40950"/>
                </a:lnTo>
                <a:lnTo>
                  <a:pt x="10720" y="40940"/>
                </a:lnTo>
                <a:lnTo>
                  <a:pt x="10760" y="40920"/>
                </a:lnTo>
                <a:lnTo>
                  <a:pt x="10790" y="40910"/>
                </a:lnTo>
                <a:lnTo>
                  <a:pt x="10790" y="40880"/>
                </a:lnTo>
                <a:lnTo>
                  <a:pt x="10790" y="40860"/>
                </a:lnTo>
                <a:lnTo>
                  <a:pt x="10800" y="40820"/>
                </a:lnTo>
                <a:lnTo>
                  <a:pt x="10800" y="40800"/>
                </a:lnTo>
                <a:lnTo>
                  <a:pt x="10820" y="40760"/>
                </a:lnTo>
                <a:lnTo>
                  <a:pt x="10820" y="40750"/>
                </a:lnTo>
                <a:lnTo>
                  <a:pt x="10830" y="40730"/>
                </a:lnTo>
                <a:lnTo>
                  <a:pt x="10830" y="40680"/>
                </a:lnTo>
                <a:lnTo>
                  <a:pt x="10800" y="40650"/>
                </a:lnTo>
                <a:lnTo>
                  <a:pt x="10800" y="40630"/>
                </a:lnTo>
                <a:lnTo>
                  <a:pt x="10850" y="40620"/>
                </a:lnTo>
                <a:lnTo>
                  <a:pt x="10880" y="40610"/>
                </a:lnTo>
                <a:lnTo>
                  <a:pt x="10920" y="40590"/>
                </a:lnTo>
                <a:lnTo>
                  <a:pt x="10950" y="40600"/>
                </a:lnTo>
                <a:lnTo>
                  <a:pt x="10990" y="40610"/>
                </a:lnTo>
                <a:lnTo>
                  <a:pt x="11050" y="40640"/>
                </a:lnTo>
                <a:lnTo>
                  <a:pt x="11110" y="40680"/>
                </a:lnTo>
                <a:lnTo>
                  <a:pt x="11160" y="40690"/>
                </a:lnTo>
                <a:lnTo>
                  <a:pt x="11220" y="40740"/>
                </a:lnTo>
                <a:lnTo>
                  <a:pt x="11230" y="40750"/>
                </a:lnTo>
                <a:lnTo>
                  <a:pt x="11240" y="40760"/>
                </a:lnTo>
                <a:lnTo>
                  <a:pt x="11270" y="40770"/>
                </a:lnTo>
                <a:lnTo>
                  <a:pt x="11300" y="40780"/>
                </a:lnTo>
                <a:lnTo>
                  <a:pt x="11330" y="40790"/>
                </a:lnTo>
                <a:lnTo>
                  <a:pt x="11350" y="40820"/>
                </a:lnTo>
                <a:lnTo>
                  <a:pt x="11360" y="40850"/>
                </a:lnTo>
                <a:lnTo>
                  <a:pt x="11350" y="40880"/>
                </a:lnTo>
                <a:lnTo>
                  <a:pt x="11360" y="40910"/>
                </a:lnTo>
                <a:lnTo>
                  <a:pt x="11410" y="40960"/>
                </a:lnTo>
                <a:lnTo>
                  <a:pt x="11570" y="41060"/>
                </a:lnTo>
                <a:lnTo>
                  <a:pt x="11630" y="41080"/>
                </a:lnTo>
                <a:lnTo>
                  <a:pt x="11700" y="41070"/>
                </a:lnTo>
                <a:lnTo>
                  <a:pt x="11760" y="41060"/>
                </a:lnTo>
                <a:lnTo>
                  <a:pt x="11780" y="41080"/>
                </a:lnTo>
                <a:lnTo>
                  <a:pt x="11770" y="41110"/>
                </a:lnTo>
                <a:lnTo>
                  <a:pt x="11770" y="41130"/>
                </a:lnTo>
                <a:lnTo>
                  <a:pt x="11770" y="41140"/>
                </a:lnTo>
                <a:lnTo>
                  <a:pt x="11790" y="41160"/>
                </a:lnTo>
                <a:lnTo>
                  <a:pt x="11790" y="41180"/>
                </a:lnTo>
                <a:lnTo>
                  <a:pt x="11770" y="41170"/>
                </a:lnTo>
                <a:lnTo>
                  <a:pt x="11740" y="41150"/>
                </a:lnTo>
                <a:lnTo>
                  <a:pt x="11720" y="41140"/>
                </a:lnTo>
                <a:lnTo>
                  <a:pt x="11700" y="41160"/>
                </a:lnTo>
                <a:lnTo>
                  <a:pt x="11690" y="41170"/>
                </a:lnTo>
                <a:lnTo>
                  <a:pt x="11640" y="41160"/>
                </a:lnTo>
                <a:lnTo>
                  <a:pt x="11590" y="41160"/>
                </a:lnTo>
                <a:lnTo>
                  <a:pt x="11580" y="41170"/>
                </a:lnTo>
                <a:lnTo>
                  <a:pt x="11560" y="41200"/>
                </a:lnTo>
                <a:lnTo>
                  <a:pt x="11570" y="41220"/>
                </a:lnTo>
                <a:lnTo>
                  <a:pt x="11610" y="41280"/>
                </a:lnTo>
                <a:lnTo>
                  <a:pt x="11620" y="41290"/>
                </a:lnTo>
                <a:lnTo>
                  <a:pt x="11620" y="41300"/>
                </a:lnTo>
                <a:lnTo>
                  <a:pt x="11610" y="41320"/>
                </a:lnTo>
                <a:lnTo>
                  <a:pt x="11600" y="41330"/>
                </a:lnTo>
                <a:lnTo>
                  <a:pt x="11560" y="41350"/>
                </a:lnTo>
                <a:lnTo>
                  <a:pt x="11570" y="41370"/>
                </a:lnTo>
                <a:lnTo>
                  <a:pt x="11580" y="41370"/>
                </a:lnTo>
                <a:lnTo>
                  <a:pt x="11590" y="41370"/>
                </a:lnTo>
                <a:lnTo>
                  <a:pt x="11600" y="41350"/>
                </a:lnTo>
                <a:lnTo>
                  <a:pt x="11610" y="41350"/>
                </a:lnTo>
                <a:lnTo>
                  <a:pt x="11630" y="41340"/>
                </a:lnTo>
                <a:lnTo>
                  <a:pt x="11640" y="41330"/>
                </a:lnTo>
                <a:lnTo>
                  <a:pt x="11640" y="41310"/>
                </a:lnTo>
                <a:lnTo>
                  <a:pt x="11640" y="41280"/>
                </a:lnTo>
                <a:lnTo>
                  <a:pt x="11650" y="41260"/>
                </a:lnTo>
                <a:lnTo>
                  <a:pt x="11650" y="41250"/>
                </a:lnTo>
                <a:lnTo>
                  <a:pt x="11670" y="41250"/>
                </a:lnTo>
                <a:lnTo>
                  <a:pt x="11690" y="41250"/>
                </a:lnTo>
                <a:lnTo>
                  <a:pt x="11710" y="41240"/>
                </a:lnTo>
                <a:lnTo>
                  <a:pt x="11750" y="41200"/>
                </a:lnTo>
                <a:lnTo>
                  <a:pt x="11770" y="41200"/>
                </a:lnTo>
                <a:lnTo>
                  <a:pt x="11810" y="41230"/>
                </a:lnTo>
                <a:lnTo>
                  <a:pt x="11830" y="41220"/>
                </a:lnTo>
                <a:lnTo>
                  <a:pt x="11850" y="41190"/>
                </a:lnTo>
                <a:lnTo>
                  <a:pt x="11840" y="41190"/>
                </a:lnTo>
                <a:lnTo>
                  <a:pt x="11800" y="41150"/>
                </a:lnTo>
                <a:lnTo>
                  <a:pt x="11800" y="41140"/>
                </a:lnTo>
                <a:lnTo>
                  <a:pt x="11800" y="41110"/>
                </a:lnTo>
                <a:lnTo>
                  <a:pt x="11820" y="41120"/>
                </a:lnTo>
                <a:lnTo>
                  <a:pt x="11860" y="41160"/>
                </a:lnTo>
                <a:lnTo>
                  <a:pt x="11930" y="41190"/>
                </a:lnTo>
                <a:lnTo>
                  <a:pt x="12000" y="41220"/>
                </a:lnTo>
                <a:lnTo>
                  <a:pt x="12050" y="41230"/>
                </a:lnTo>
                <a:lnTo>
                  <a:pt x="12090" y="41230"/>
                </a:lnTo>
                <a:lnTo>
                  <a:pt x="12120" y="41240"/>
                </a:lnTo>
                <a:lnTo>
                  <a:pt x="12190" y="41290"/>
                </a:lnTo>
                <a:lnTo>
                  <a:pt x="12250" y="41340"/>
                </a:lnTo>
                <a:lnTo>
                  <a:pt x="12320" y="41370"/>
                </a:lnTo>
                <a:lnTo>
                  <a:pt x="12360" y="41370"/>
                </a:lnTo>
                <a:lnTo>
                  <a:pt x="12370" y="41380"/>
                </a:lnTo>
                <a:lnTo>
                  <a:pt x="12380" y="41400"/>
                </a:lnTo>
                <a:lnTo>
                  <a:pt x="12410" y="41430"/>
                </a:lnTo>
                <a:lnTo>
                  <a:pt x="12440" y="41460"/>
                </a:lnTo>
                <a:lnTo>
                  <a:pt x="12520" y="41520"/>
                </a:lnTo>
                <a:lnTo>
                  <a:pt x="12630" y="41500"/>
                </a:lnTo>
                <a:lnTo>
                  <a:pt x="12640" y="41490"/>
                </a:lnTo>
                <a:lnTo>
                  <a:pt x="12630" y="41470"/>
                </a:lnTo>
                <a:lnTo>
                  <a:pt x="12650" y="41460"/>
                </a:lnTo>
                <a:lnTo>
                  <a:pt x="12680" y="41460"/>
                </a:lnTo>
                <a:lnTo>
                  <a:pt x="12690" y="41440"/>
                </a:lnTo>
                <a:lnTo>
                  <a:pt x="12730" y="41430"/>
                </a:lnTo>
                <a:lnTo>
                  <a:pt x="12740" y="41430"/>
                </a:lnTo>
                <a:lnTo>
                  <a:pt x="12730" y="41400"/>
                </a:lnTo>
                <a:lnTo>
                  <a:pt x="12710" y="41410"/>
                </a:lnTo>
                <a:lnTo>
                  <a:pt x="12680" y="41430"/>
                </a:lnTo>
                <a:lnTo>
                  <a:pt x="12660" y="41440"/>
                </a:lnTo>
                <a:lnTo>
                  <a:pt x="12660" y="41410"/>
                </a:lnTo>
                <a:lnTo>
                  <a:pt x="12670" y="41350"/>
                </a:lnTo>
                <a:lnTo>
                  <a:pt x="12680" y="41330"/>
                </a:lnTo>
                <a:lnTo>
                  <a:pt x="12700" y="41320"/>
                </a:lnTo>
                <a:lnTo>
                  <a:pt x="12720" y="41330"/>
                </a:lnTo>
                <a:lnTo>
                  <a:pt x="12830" y="41400"/>
                </a:lnTo>
                <a:lnTo>
                  <a:pt x="12860" y="41430"/>
                </a:lnTo>
                <a:lnTo>
                  <a:pt x="12890" y="41480"/>
                </a:lnTo>
                <a:lnTo>
                  <a:pt x="12910" y="41500"/>
                </a:lnTo>
                <a:lnTo>
                  <a:pt x="12930" y="41500"/>
                </a:lnTo>
                <a:lnTo>
                  <a:pt x="13020" y="41490"/>
                </a:lnTo>
                <a:lnTo>
                  <a:pt x="13030" y="41490"/>
                </a:lnTo>
                <a:lnTo>
                  <a:pt x="13040" y="41510"/>
                </a:lnTo>
                <a:lnTo>
                  <a:pt x="13090" y="41520"/>
                </a:lnTo>
                <a:lnTo>
                  <a:pt x="13120" y="41520"/>
                </a:lnTo>
                <a:lnTo>
                  <a:pt x="13130" y="41500"/>
                </a:lnTo>
                <a:lnTo>
                  <a:pt x="13120" y="41470"/>
                </a:lnTo>
                <a:lnTo>
                  <a:pt x="13120" y="41440"/>
                </a:lnTo>
                <a:lnTo>
                  <a:pt x="13110" y="41420"/>
                </a:lnTo>
                <a:lnTo>
                  <a:pt x="13100" y="41410"/>
                </a:lnTo>
                <a:lnTo>
                  <a:pt x="13090" y="41380"/>
                </a:lnTo>
                <a:lnTo>
                  <a:pt x="13070" y="41290"/>
                </a:lnTo>
                <a:lnTo>
                  <a:pt x="13060" y="41270"/>
                </a:lnTo>
                <a:lnTo>
                  <a:pt x="13050" y="41260"/>
                </a:lnTo>
                <a:lnTo>
                  <a:pt x="13050" y="41250"/>
                </a:lnTo>
                <a:lnTo>
                  <a:pt x="13050" y="41230"/>
                </a:lnTo>
                <a:lnTo>
                  <a:pt x="13050" y="41220"/>
                </a:lnTo>
                <a:lnTo>
                  <a:pt x="13050" y="41210"/>
                </a:lnTo>
                <a:lnTo>
                  <a:pt x="13080" y="41190"/>
                </a:lnTo>
                <a:lnTo>
                  <a:pt x="13090" y="41190"/>
                </a:lnTo>
                <a:lnTo>
                  <a:pt x="13110" y="41190"/>
                </a:lnTo>
                <a:lnTo>
                  <a:pt x="13120" y="41210"/>
                </a:lnTo>
                <a:lnTo>
                  <a:pt x="13120" y="41180"/>
                </a:lnTo>
                <a:lnTo>
                  <a:pt x="13100" y="41160"/>
                </a:lnTo>
                <a:lnTo>
                  <a:pt x="13080" y="41140"/>
                </a:lnTo>
                <a:lnTo>
                  <a:pt x="13070" y="41130"/>
                </a:lnTo>
                <a:lnTo>
                  <a:pt x="13060" y="41100"/>
                </a:lnTo>
                <a:lnTo>
                  <a:pt x="13030" y="40960"/>
                </a:lnTo>
                <a:lnTo>
                  <a:pt x="13020" y="40940"/>
                </a:lnTo>
                <a:lnTo>
                  <a:pt x="13010" y="40920"/>
                </a:lnTo>
                <a:lnTo>
                  <a:pt x="12990" y="40880"/>
                </a:lnTo>
                <a:lnTo>
                  <a:pt x="12980" y="40870"/>
                </a:lnTo>
                <a:lnTo>
                  <a:pt x="12980" y="40860"/>
                </a:lnTo>
                <a:lnTo>
                  <a:pt x="12970" y="40830"/>
                </a:lnTo>
                <a:lnTo>
                  <a:pt x="12960" y="40810"/>
                </a:lnTo>
                <a:lnTo>
                  <a:pt x="12940" y="40790"/>
                </a:lnTo>
                <a:lnTo>
                  <a:pt x="12880" y="40760"/>
                </a:lnTo>
                <a:lnTo>
                  <a:pt x="12880" y="40750"/>
                </a:lnTo>
                <a:lnTo>
                  <a:pt x="12870" y="40750"/>
                </a:lnTo>
                <a:lnTo>
                  <a:pt x="12860" y="40730"/>
                </a:lnTo>
                <a:lnTo>
                  <a:pt x="12710" y="40430"/>
                </a:lnTo>
                <a:lnTo>
                  <a:pt x="12660" y="40360"/>
                </a:lnTo>
                <a:lnTo>
                  <a:pt x="12630" y="40310"/>
                </a:lnTo>
                <a:lnTo>
                  <a:pt x="12620" y="40280"/>
                </a:lnTo>
                <a:lnTo>
                  <a:pt x="12610" y="40240"/>
                </a:lnTo>
                <a:lnTo>
                  <a:pt x="12610" y="40180"/>
                </a:lnTo>
                <a:lnTo>
                  <a:pt x="12610" y="40140"/>
                </a:lnTo>
                <a:lnTo>
                  <a:pt x="12620" y="40100"/>
                </a:lnTo>
                <a:lnTo>
                  <a:pt x="12620" y="40060"/>
                </a:lnTo>
                <a:lnTo>
                  <a:pt x="12630" y="40040"/>
                </a:lnTo>
                <a:lnTo>
                  <a:pt x="12640" y="40020"/>
                </a:lnTo>
                <a:lnTo>
                  <a:pt x="12680" y="39930"/>
                </a:lnTo>
                <a:lnTo>
                  <a:pt x="12780" y="39860"/>
                </a:lnTo>
                <a:lnTo>
                  <a:pt x="12830" y="39840"/>
                </a:lnTo>
                <a:lnTo>
                  <a:pt x="12970" y="39750"/>
                </a:lnTo>
                <a:lnTo>
                  <a:pt x="13010" y="39700"/>
                </a:lnTo>
                <a:lnTo>
                  <a:pt x="13090" y="39620"/>
                </a:lnTo>
                <a:lnTo>
                  <a:pt x="13140" y="39530"/>
                </a:lnTo>
                <a:lnTo>
                  <a:pt x="13190" y="39440"/>
                </a:lnTo>
                <a:lnTo>
                  <a:pt x="13240" y="39380"/>
                </a:lnTo>
                <a:lnTo>
                  <a:pt x="13290" y="39350"/>
                </a:lnTo>
                <a:lnTo>
                  <a:pt x="13430" y="39320"/>
                </a:lnTo>
                <a:lnTo>
                  <a:pt x="13490" y="39290"/>
                </a:lnTo>
                <a:lnTo>
                  <a:pt x="13640" y="39240"/>
                </a:lnTo>
                <a:lnTo>
                  <a:pt x="13670" y="39200"/>
                </a:lnTo>
                <a:lnTo>
                  <a:pt x="13680" y="39190"/>
                </a:lnTo>
                <a:lnTo>
                  <a:pt x="13690" y="39190"/>
                </a:lnTo>
                <a:lnTo>
                  <a:pt x="13710" y="39150"/>
                </a:lnTo>
                <a:lnTo>
                  <a:pt x="13720" y="39140"/>
                </a:lnTo>
                <a:lnTo>
                  <a:pt x="13730" y="39140"/>
                </a:lnTo>
                <a:lnTo>
                  <a:pt x="13770" y="39100"/>
                </a:lnTo>
                <a:lnTo>
                  <a:pt x="13810" y="39080"/>
                </a:lnTo>
                <a:lnTo>
                  <a:pt x="13820" y="39070"/>
                </a:lnTo>
                <a:lnTo>
                  <a:pt x="13820" y="39050"/>
                </a:lnTo>
                <a:lnTo>
                  <a:pt x="13820" y="39040"/>
                </a:lnTo>
                <a:lnTo>
                  <a:pt x="13830" y="39030"/>
                </a:lnTo>
                <a:lnTo>
                  <a:pt x="13910" y="38930"/>
                </a:lnTo>
                <a:lnTo>
                  <a:pt x="13960" y="38870"/>
                </a:lnTo>
                <a:lnTo>
                  <a:pt x="14030" y="38750"/>
                </a:lnTo>
                <a:lnTo>
                  <a:pt x="14060" y="38690"/>
                </a:lnTo>
                <a:lnTo>
                  <a:pt x="14120" y="38550"/>
                </a:lnTo>
                <a:lnTo>
                  <a:pt x="14150" y="38510"/>
                </a:lnTo>
                <a:lnTo>
                  <a:pt x="14170" y="38500"/>
                </a:lnTo>
                <a:lnTo>
                  <a:pt x="14280" y="38540"/>
                </a:lnTo>
                <a:lnTo>
                  <a:pt x="14450" y="38630"/>
                </a:lnTo>
                <a:lnTo>
                  <a:pt x="14460" y="38640"/>
                </a:lnTo>
                <a:lnTo>
                  <a:pt x="14460" y="38670"/>
                </a:lnTo>
                <a:lnTo>
                  <a:pt x="14410" y="38710"/>
                </a:lnTo>
                <a:lnTo>
                  <a:pt x="14390" y="38730"/>
                </a:lnTo>
                <a:lnTo>
                  <a:pt x="14520" y="38720"/>
                </a:lnTo>
                <a:lnTo>
                  <a:pt x="14640" y="38680"/>
                </a:lnTo>
                <a:lnTo>
                  <a:pt x="14750" y="38670"/>
                </a:lnTo>
                <a:lnTo>
                  <a:pt x="14830" y="38650"/>
                </a:lnTo>
                <a:lnTo>
                  <a:pt x="14860" y="38670"/>
                </a:lnTo>
                <a:lnTo>
                  <a:pt x="14880" y="38700"/>
                </a:lnTo>
                <a:lnTo>
                  <a:pt x="14890" y="38750"/>
                </a:lnTo>
                <a:lnTo>
                  <a:pt x="14890" y="38760"/>
                </a:lnTo>
                <a:lnTo>
                  <a:pt x="14910" y="38790"/>
                </a:lnTo>
                <a:lnTo>
                  <a:pt x="14930" y="38820"/>
                </a:lnTo>
                <a:lnTo>
                  <a:pt x="15000" y="38820"/>
                </a:lnTo>
                <a:lnTo>
                  <a:pt x="15020" y="38830"/>
                </a:lnTo>
                <a:lnTo>
                  <a:pt x="15090" y="38890"/>
                </a:lnTo>
                <a:lnTo>
                  <a:pt x="15100" y="38920"/>
                </a:lnTo>
                <a:lnTo>
                  <a:pt x="15110" y="38940"/>
                </a:lnTo>
                <a:lnTo>
                  <a:pt x="15110" y="38970"/>
                </a:lnTo>
                <a:lnTo>
                  <a:pt x="15090" y="39000"/>
                </a:lnTo>
                <a:lnTo>
                  <a:pt x="14990" y="39050"/>
                </a:lnTo>
                <a:lnTo>
                  <a:pt x="14970" y="39070"/>
                </a:lnTo>
                <a:lnTo>
                  <a:pt x="14950" y="39100"/>
                </a:lnTo>
                <a:lnTo>
                  <a:pt x="14940" y="39120"/>
                </a:lnTo>
                <a:lnTo>
                  <a:pt x="14930" y="39140"/>
                </a:lnTo>
                <a:lnTo>
                  <a:pt x="14920" y="39150"/>
                </a:lnTo>
                <a:lnTo>
                  <a:pt x="14910" y="39160"/>
                </a:lnTo>
                <a:lnTo>
                  <a:pt x="14880" y="39170"/>
                </a:lnTo>
                <a:lnTo>
                  <a:pt x="14860" y="39180"/>
                </a:lnTo>
                <a:lnTo>
                  <a:pt x="14860" y="39190"/>
                </a:lnTo>
                <a:lnTo>
                  <a:pt x="14890" y="39230"/>
                </a:lnTo>
                <a:lnTo>
                  <a:pt x="14890" y="39240"/>
                </a:lnTo>
                <a:lnTo>
                  <a:pt x="14900" y="39270"/>
                </a:lnTo>
                <a:lnTo>
                  <a:pt x="14910" y="39280"/>
                </a:lnTo>
                <a:lnTo>
                  <a:pt x="14940" y="39270"/>
                </a:lnTo>
                <a:lnTo>
                  <a:pt x="14960" y="39280"/>
                </a:lnTo>
                <a:lnTo>
                  <a:pt x="14970" y="39300"/>
                </a:lnTo>
                <a:lnTo>
                  <a:pt x="14990" y="39330"/>
                </a:lnTo>
                <a:lnTo>
                  <a:pt x="15000" y="39370"/>
                </a:lnTo>
                <a:lnTo>
                  <a:pt x="15000" y="39300"/>
                </a:lnTo>
                <a:lnTo>
                  <a:pt x="15000" y="39280"/>
                </a:lnTo>
                <a:lnTo>
                  <a:pt x="14990" y="39250"/>
                </a:lnTo>
                <a:lnTo>
                  <a:pt x="14930" y="39240"/>
                </a:lnTo>
                <a:lnTo>
                  <a:pt x="14910" y="39220"/>
                </a:lnTo>
                <a:lnTo>
                  <a:pt x="14930" y="39180"/>
                </a:lnTo>
                <a:lnTo>
                  <a:pt x="14970" y="39140"/>
                </a:lnTo>
                <a:lnTo>
                  <a:pt x="14980" y="39130"/>
                </a:lnTo>
                <a:lnTo>
                  <a:pt x="15000" y="39120"/>
                </a:lnTo>
                <a:lnTo>
                  <a:pt x="15030" y="39110"/>
                </a:lnTo>
                <a:lnTo>
                  <a:pt x="15040" y="39100"/>
                </a:lnTo>
                <a:lnTo>
                  <a:pt x="15070" y="39100"/>
                </a:lnTo>
                <a:lnTo>
                  <a:pt x="15090" y="39080"/>
                </a:lnTo>
                <a:lnTo>
                  <a:pt x="15100" y="39060"/>
                </a:lnTo>
                <a:lnTo>
                  <a:pt x="15110" y="39050"/>
                </a:lnTo>
                <a:lnTo>
                  <a:pt x="15120" y="39040"/>
                </a:lnTo>
                <a:lnTo>
                  <a:pt x="15150" y="39060"/>
                </a:lnTo>
                <a:lnTo>
                  <a:pt x="15200" y="39050"/>
                </a:lnTo>
                <a:lnTo>
                  <a:pt x="15210" y="39050"/>
                </a:lnTo>
                <a:lnTo>
                  <a:pt x="15230" y="39090"/>
                </a:lnTo>
                <a:lnTo>
                  <a:pt x="15270" y="39120"/>
                </a:lnTo>
                <a:lnTo>
                  <a:pt x="15290" y="39160"/>
                </a:lnTo>
                <a:lnTo>
                  <a:pt x="15330" y="39210"/>
                </a:lnTo>
                <a:lnTo>
                  <a:pt x="15340" y="39220"/>
                </a:lnTo>
                <a:lnTo>
                  <a:pt x="15330" y="39250"/>
                </a:lnTo>
                <a:lnTo>
                  <a:pt x="15330" y="39270"/>
                </a:lnTo>
                <a:lnTo>
                  <a:pt x="15320" y="39280"/>
                </a:lnTo>
                <a:lnTo>
                  <a:pt x="15320" y="39290"/>
                </a:lnTo>
                <a:lnTo>
                  <a:pt x="15320" y="39310"/>
                </a:lnTo>
                <a:lnTo>
                  <a:pt x="15330" y="39340"/>
                </a:lnTo>
                <a:lnTo>
                  <a:pt x="15360" y="39400"/>
                </a:lnTo>
                <a:lnTo>
                  <a:pt x="15410" y="39510"/>
                </a:lnTo>
                <a:lnTo>
                  <a:pt x="15410" y="39520"/>
                </a:lnTo>
                <a:lnTo>
                  <a:pt x="15420" y="39540"/>
                </a:lnTo>
                <a:lnTo>
                  <a:pt x="15420" y="39520"/>
                </a:lnTo>
                <a:lnTo>
                  <a:pt x="15420" y="39480"/>
                </a:lnTo>
                <a:lnTo>
                  <a:pt x="15410" y="39430"/>
                </a:lnTo>
                <a:lnTo>
                  <a:pt x="15390" y="39390"/>
                </a:lnTo>
                <a:lnTo>
                  <a:pt x="15380" y="39350"/>
                </a:lnTo>
                <a:lnTo>
                  <a:pt x="15380" y="39310"/>
                </a:lnTo>
                <a:lnTo>
                  <a:pt x="15400" y="39240"/>
                </a:lnTo>
                <a:lnTo>
                  <a:pt x="15400" y="39200"/>
                </a:lnTo>
                <a:lnTo>
                  <a:pt x="15400" y="39170"/>
                </a:lnTo>
                <a:lnTo>
                  <a:pt x="15360" y="39110"/>
                </a:lnTo>
                <a:lnTo>
                  <a:pt x="15350" y="39090"/>
                </a:lnTo>
                <a:lnTo>
                  <a:pt x="15350" y="39010"/>
                </a:lnTo>
                <a:lnTo>
                  <a:pt x="15360" y="38940"/>
                </a:lnTo>
                <a:lnTo>
                  <a:pt x="15360" y="38930"/>
                </a:lnTo>
                <a:lnTo>
                  <a:pt x="15380" y="38840"/>
                </a:lnTo>
                <a:lnTo>
                  <a:pt x="15400" y="38780"/>
                </a:lnTo>
                <a:lnTo>
                  <a:pt x="15410" y="38750"/>
                </a:lnTo>
                <a:lnTo>
                  <a:pt x="15430" y="38710"/>
                </a:lnTo>
                <a:lnTo>
                  <a:pt x="15440" y="38700"/>
                </a:lnTo>
                <a:lnTo>
                  <a:pt x="15490" y="38690"/>
                </a:lnTo>
                <a:lnTo>
                  <a:pt x="15510" y="38700"/>
                </a:lnTo>
                <a:lnTo>
                  <a:pt x="15590" y="38750"/>
                </a:lnTo>
                <a:lnTo>
                  <a:pt x="15600" y="38760"/>
                </a:lnTo>
                <a:lnTo>
                  <a:pt x="15610" y="38760"/>
                </a:lnTo>
                <a:lnTo>
                  <a:pt x="15670" y="38860"/>
                </a:lnTo>
                <a:lnTo>
                  <a:pt x="15800" y="38940"/>
                </a:lnTo>
                <a:lnTo>
                  <a:pt x="15840" y="38970"/>
                </a:lnTo>
                <a:lnTo>
                  <a:pt x="15860" y="38980"/>
                </a:lnTo>
                <a:lnTo>
                  <a:pt x="15890" y="38970"/>
                </a:lnTo>
                <a:lnTo>
                  <a:pt x="16390" y="39230"/>
                </a:lnTo>
                <a:lnTo>
                  <a:pt x="16440" y="39200"/>
                </a:lnTo>
                <a:lnTo>
                  <a:pt x="16450" y="39200"/>
                </a:lnTo>
                <a:lnTo>
                  <a:pt x="16780" y="39290"/>
                </a:lnTo>
                <a:lnTo>
                  <a:pt x="17110" y="39510"/>
                </a:lnTo>
                <a:lnTo>
                  <a:pt x="17250" y="39610"/>
                </a:lnTo>
                <a:lnTo>
                  <a:pt x="17280" y="39620"/>
                </a:lnTo>
                <a:lnTo>
                  <a:pt x="17440" y="39590"/>
                </a:lnTo>
                <a:lnTo>
                  <a:pt x="17600" y="39630"/>
                </a:lnTo>
                <a:lnTo>
                  <a:pt x="17630" y="39620"/>
                </a:lnTo>
                <a:lnTo>
                  <a:pt x="17640" y="39610"/>
                </a:lnTo>
                <a:lnTo>
                  <a:pt x="17650" y="39610"/>
                </a:lnTo>
                <a:lnTo>
                  <a:pt x="17650" y="39600"/>
                </a:lnTo>
                <a:lnTo>
                  <a:pt x="17650" y="39590"/>
                </a:lnTo>
                <a:lnTo>
                  <a:pt x="17660" y="39580"/>
                </a:lnTo>
                <a:lnTo>
                  <a:pt x="17660" y="39570"/>
                </a:lnTo>
                <a:lnTo>
                  <a:pt x="17660" y="39560"/>
                </a:lnTo>
                <a:lnTo>
                  <a:pt x="17660" y="39550"/>
                </a:lnTo>
                <a:lnTo>
                  <a:pt x="17660" y="39540"/>
                </a:lnTo>
                <a:lnTo>
                  <a:pt x="17650" y="39510"/>
                </a:lnTo>
                <a:lnTo>
                  <a:pt x="17640" y="39470"/>
                </a:lnTo>
                <a:lnTo>
                  <a:pt x="17640" y="39460"/>
                </a:lnTo>
                <a:lnTo>
                  <a:pt x="17650" y="39450"/>
                </a:lnTo>
                <a:lnTo>
                  <a:pt x="17660" y="39420"/>
                </a:lnTo>
                <a:lnTo>
                  <a:pt x="17760" y="39280"/>
                </a:lnTo>
                <a:lnTo>
                  <a:pt x="17790" y="39250"/>
                </a:lnTo>
                <a:lnTo>
                  <a:pt x="17800" y="39240"/>
                </a:lnTo>
                <a:lnTo>
                  <a:pt x="17850" y="39220"/>
                </a:lnTo>
                <a:lnTo>
                  <a:pt x="17860" y="39220"/>
                </a:lnTo>
                <a:lnTo>
                  <a:pt x="17860" y="39210"/>
                </a:lnTo>
                <a:lnTo>
                  <a:pt x="17870" y="39180"/>
                </a:lnTo>
                <a:lnTo>
                  <a:pt x="17890" y="39150"/>
                </a:lnTo>
                <a:lnTo>
                  <a:pt x="17890" y="39140"/>
                </a:lnTo>
                <a:lnTo>
                  <a:pt x="17900" y="39140"/>
                </a:lnTo>
                <a:lnTo>
                  <a:pt x="17910" y="39130"/>
                </a:lnTo>
                <a:lnTo>
                  <a:pt x="18440" y="39150"/>
                </a:lnTo>
                <a:lnTo>
                  <a:pt x="18440" y="39510"/>
                </a:lnTo>
                <a:lnTo>
                  <a:pt x="18440" y="39720"/>
                </a:lnTo>
                <a:lnTo>
                  <a:pt x="18430" y="40220"/>
                </a:lnTo>
                <a:lnTo>
                  <a:pt x="18430" y="40450"/>
                </a:lnTo>
                <a:lnTo>
                  <a:pt x="18430" y="40470"/>
                </a:lnTo>
                <a:lnTo>
                  <a:pt x="18440" y="40490"/>
                </a:lnTo>
                <a:lnTo>
                  <a:pt x="18450" y="40490"/>
                </a:lnTo>
                <a:lnTo>
                  <a:pt x="18800" y="40410"/>
                </a:lnTo>
                <a:lnTo>
                  <a:pt x="18820" y="40410"/>
                </a:lnTo>
                <a:lnTo>
                  <a:pt x="18840" y="40440"/>
                </a:lnTo>
                <a:lnTo>
                  <a:pt x="18860" y="40470"/>
                </a:lnTo>
                <a:lnTo>
                  <a:pt x="18990" y="40750"/>
                </a:lnTo>
                <a:lnTo>
                  <a:pt x="18990" y="40760"/>
                </a:lnTo>
                <a:lnTo>
                  <a:pt x="19110" y="41010"/>
                </a:lnTo>
                <a:lnTo>
                  <a:pt x="19130" y="41040"/>
                </a:lnTo>
                <a:lnTo>
                  <a:pt x="19170" y="41070"/>
                </a:lnTo>
                <a:lnTo>
                  <a:pt x="19350" y="41140"/>
                </a:lnTo>
                <a:lnTo>
                  <a:pt x="19360" y="41150"/>
                </a:lnTo>
                <a:lnTo>
                  <a:pt x="19290" y="41530"/>
                </a:lnTo>
                <a:lnTo>
                  <a:pt x="19280" y="41550"/>
                </a:lnTo>
                <a:lnTo>
                  <a:pt x="19260" y="41560"/>
                </a:lnTo>
                <a:lnTo>
                  <a:pt x="19240" y="41560"/>
                </a:lnTo>
                <a:lnTo>
                  <a:pt x="18830" y="41450"/>
                </a:lnTo>
                <a:lnTo>
                  <a:pt x="18810" y="41450"/>
                </a:lnTo>
                <a:lnTo>
                  <a:pt x="18800" y="41460"/>
                </a:lnTo>
                <a:lnTo>
                  <a:pt x="18790" y="41480"/>
                </a:lnTo>
                <a:lnTo>
                  <a:pt x="18750" y="41600"/>
                </a:lnTo>
                <a:lnTo>
                  <a:pt x="18740" y="41620"/>
                </a:lnTo>
                <a:lnTo>
                  <a:pt x="18720" y="41640"/>
                </a:lnTo>
                <a:lnTo>
                  <a:pt x="18410" y="41590"/>
                </a:lnTo>
                <a:lnTo>
                  <a:pt x="18400" y="41600"/>
                </a:lnTo>
                <a:lnTo>
                  <a:pt x="18390" y="41620"/>
                </a:lnTo>
                <a:lnTo>
                  <a:pt x="18340" y="41790"/>
                </a:lnTo>
                <a:lnTo>
                  <a:pt x="18320" y="41800"/>
                </a:lnTo>
                <a:lnTo>
                  <a:pt x="18140" y="41790"/>
                </a:lnTo>
                <a:lnTo>
                  <a:pt x="18130" y="41800"/>
                </a:lnTo>
                <a:lnTo>
                  <a:pt x="18120" y="41810"/>
                </a:lnTo>
                <a:lnTo>
                  <a:pt x="18090" y="41940"/>
                </a:lnTo>
                <a:lnTo>
                  <a:pt x="18080" y="41970"/>
                </a:lnTo>
                <a:lnTo>
                  <a:pt x="18070" y="41980"/>
                </a:lnTo>
                <a:lnTo>
                  <a:pt x="17980" y="41980"/>
                </a:lnTo>
                <a:lnTo>
                  <a:pt x="17930" y="41960"/>
                </a:lnTo>
                <a:lnTo>
                  <a:pt x="17920" y="41940"/>
                </a:lnTo>
                <a:lnTo>
                  <a:pt x="17910" y="41920"/>
                </a:lnTo>
                <a:lnTo>
                  <a:pt x="17900" y="41890"/>
                </a:lnTo>
                <a:lnTo>
                  <a:pt x="17890" y="41870"/>
                </a:lnTo>
                <a:lnTo>
                  <a:pt x="17900" y="41840"/>
                </a:lnTo>
                <a:lnTo>
                  <a:pt x="17890" y="41820"/>
                </a:lnTo>
                <a:lnTo>
                  <a:pt x="17880" y="41800"/>
                </a:lnTo>
                <a:lnTo>
                  <a:pt x="16940" y="41830"/>
                </a:lnTo>
                <a:lnTo>
                  <a:pt x="16760" y="41920"/>
                </a:lnTo>
                <a:lnTo>
                  <a:pt x="16510" y="41890"/>
                </a:lnTo>
                <a:lnTo>
                  <a:pt x="16450" y="41900"/>
                </a:lnTo>
                <a:lnTo>
                  <a:pt x="16330" y="41960"/>
                </a:lnTo>
                <a:lnTo>
                  <a:pt x="16210" y="42030"/>
                </a:lnTo>
                <a:lnTo>
                  <a:pt x="16200" y="42060"/>
                </a:lnTo>
                <a:lnTo>
                  <a:pt x="16210" y="42080"/>
                </a:lnTo>
                <a:lnTo>
                  <a:pt x="16290" y="42190"/>
                </a:lnTo>
                <a:lnTo>
                  <a:pt x="16300" y="42210"/>
                </a:lnTo>
                <a:lnTo>
                  <a:pt x="16420" y="42290"/>
                </a:lnTo>
                <a:lnTo>
                  <a:pt x="16480" y="42350"/>
                </a:lnTo>
                <a:lnTo>
                  <a:pt x="16530" y="42370"/>
                </a:lnTo>
                <a:lnTo>
                  <a:pt x="16630" y="42380"/>
                </a:lnTo>
                <a:lnTo>
                  <a:pt x="16830" y="42460"/>
                </a:lnTo>
                <a:lnTo>
                  <a:pt x="17070" y="42660"/>
                </a:lnTo>
                <a:lnTo>
                  <a:pt x="17080" y="42680"/>
                </a:lnTo>
                <a:lnTo>
                  <a:pt x="17170" y="42820"/>
                </a:lnTo>
                <a:lnTo>
                  <a:pt x="17170" y="42830"/>
                </a:lnTo>
                <a:lnTo>
                  <a:pt x="17190" y="42880"/>
                </a:lnTo>
                <a:lnTo>
                  <a:pt x="17200" y="42930"/>
                </a:lnTo>
                <a:lnTo>
                  <a:pt x="17200" y="42950"/>
                </a:lnTo>
                <a:lnTo>
                  <a:pt x="17200" y="42970"/>
                </a:lnTo>
                <a:lnTo>
                  <a:pt x="17200" y="42980"/>
                </a:lnTo>
                <a:lnTo>
                  <a:pt x="17190" y="43010"/>
                </a:lnTo>
                <a:lnTo>
                  <a:pt x="17160" y="43050"/>
                </a:lnTo>
                <a:lnTo>
                  <a:pt x="17160" y="43070"/>
                </a:lnTo>
                <a:lnTo>
                  <a:pt x="17150" y="43090"/>
                </a:lnTo>
                <a:lnTo>
                  <a:pt x="17150" y="43100"/>
                </a:lnTo>
                <a:lnTo>
                  <a:pt x="17160" y="43120"/>
                </a:lnTo>
                <a:lnTo>
                  <a:pt x="17160" y="43130"/>
                </a:lnTo>
                <a:lnTo>
                  <a:pt x="17160" y="43150"/>
                </a:lnTo>
                <a:lnTo>
                  <a:pt x="17160" y="43160"/>
                </a:lnTo>
                <a:lnTo>
                  <a:pt x="17160" y="43170"/>
                </a:lnTo>
                <a:lnTo>
                  <a:pt x="17150" y="43190"/>
                </a:lnTo>
                <a:lnTo>
                  <a:pt x="17150" y="43200"/>
                </a:lnTo>
                <a:lnTo>
                  <a:pt x="17140" y="43220"/>
                </a:lnTo>
                <a:lnTo>
                  <a:pt x="17150" y="43230"/>
                </a:lnTo>
                <a:lnTo>
                  <a:pt x="17160" y="43250"/>
                </a:lnTo>
                <a:lnTo>
                  <a:pt x="17200" y="43290"/>
                </a:lnTo>
                <a:lnTo>
                  <a:pt x="17210" y="43310"/>
                </a:lnTo>
                <a:lnTo>
                  <a:pt x="17220" y="43320"/>
                </a:lnTo>
                <a:lnTo>
                  <a:pt x="17220" y="43340"/>
                </a:lnTo>
                <a:lnTo>
                  <a:pt x="17220" y="43350"/>
                </a:lnTo>
                <a:lnTo>
                  <a:pt x="17240" y="43370"/>
                </a:lnTo>
                <a:lnTo>
                  <a:pt x="17330" y="43410"/>
                </a:lnTo>
                <a:lnTo>
                  <a:pt x="17360" y="43420"/>
                </a:lnTo>
                <a:lnTo>
                  <a:pt x="17380" y="43440"/>
                </a:lnTo>
                <a:lnTo>
                  <a:pt x="17410" y="43480"/>
                </a:lnTo>
                <a:lnTo>
                  <a:pt x="17430" y="43490"/>
                </a:lnTo>
                <a:lnTo>
                  <a:pt x="17450" y="43500"/>
                </a:lnTo>
                <a:lnTo>
                  <a:pt x="17520" y="43510"/>
                </a:lnTo>
                <a:lnTo>
                  <a:pt x="17530" y="43500"/>
                </a:lnTo>
                <a:lnTo>
                  <a:pt x="17530" y="43520"/>
                </a:lnTo>
                <a:lnTo>
                  <a:pt x="17530" y="43540"/>
                </a:lnTo>
                <a:lnTo>
                  <a:pt x="17510" y="43640"/>
                </a:lnTo>
                <a:lnTo>
                  <a:pt x="17510" y="43660"/>
                </a:lnTo>
                <a:lnTo>
                  <a:pt x="17500" y="43670"/>
                </a:lnTo>
                <a:lnTo>
                  <a:pt x="17500" y="43680"/>
                </a:lnTo>
                <a:lnTo>
                  <a:pt x="17460" y="43750"/>
                </a:lnTo>
                <a:lnTo>
                  <a:pt x="17450" y="43750"/>
                </a:lnTo>
                <a:lnTo>
                  <a:pt x="17440" y="43770"/>
                </a:lnTo>
                <a:lnTo>
                  <a:pt x="17310" y="43870"/>
                </a:lnTo>
                <a:lnTo>
                  <a:pt x="17240" y="43910"/>
                </a:lnTo>
                <a:lnTo>
                  <a:pt x="17240" y="43920"/>
                </a:lnTo>
                <a:lnTo>
                  <a:pt x="17240" y="43930"/>
                </a:lnTo>
                <a:lnTo>
                  <a:pt x="17290" y="44100"/>
                </a:lnTo>
                <a:lnTo>
                  <a:pt x="17320" y="44180"/>
                </a:lnTo>
                <a:lnTo>
                  <a:pt x="17330" y="44210"/>
                </a:lnTo>
                <a:lnTo>
                  <a:pt x="17340" y="44250"/>
                </a:lnTo>
                <a:lnTo>
                  <a:pt x="17340" y="44280"/>
                </a:lnTo>
                <a:lnTo>
                  <a:pt x="17330" y="44560"/>
                </a:lnTo>
                <a:lnTo>
                  <a:pt x="17330" y="44600"/>
                </a:lnTo>
                <a:lnTo>
                  <a:pt x="17360" y="44610"/>
                </a:lnTo>
                <a:lnTo>
                  <a:pt x="17430" y="44640"/>
                </a:lnTo>
                <a:lnTo>
                  <a:pt x="17440" y="44680"/>
                </a:lnTo>
                <a:lnTo>
                  <a:pt x="17430" y="44770"/>
                </a:lnTo>
                <a:lnTo>
                  <a:pt x="17440" y="44790"/>
                </a:lnTo>
                <a:lnTo>
                  <a:pt x="17440" y="44810"/>
                </a:lnTo>
                <a:lnTo>
                  <a:pt x="17480" y="44820"/>
                </a:lnTo>
                <a:lnTo>
                  <a:pt x="17560" y="44820"/>
                </a:lnTo>
                <a:lnTo>
                  <a:pt x="17570" y="44820"/>
                </a:lnTo>
                <a:lnTo>
                  <a:pt x="17580" y="44800"/>
                </a:lnTo>
                <a:lnTo>
                  <a:pt x="17580" y="44780"/>
                </a:lnTo>
                <a:lnTo>
                  <a:pt x="17590" y="44670"/>
                </a:lnTo>
                <a:lnTo>
                  <a:pt x="17660" y="44640"/>
                </a:lnTo>
                <a:lnTo>
                  <a:pt x="17950" y="44640"/>
                </a:lnTo>
                <a:lnTo>
                  <a:pt x="17980" y="44640"/>
                </a:lnTo>
                <a:lnTo>
                  <a:pt x="17990" y="44640"/>
                </a:lnTo>
                <a:lnTo>
                  <a:pt x="18000" y="44620"/>
                </a:lnTo>
                <a:lnTo>
                  <a:pt x="18000" y="44600"/>
                </a:lnTo>
                <a:lnTo>
                  <a:pt x="18000" y="44530"/>
                </a:lnTo>
                <a:lnTo>
                  <a:pt x="18000" y="44520"/>
                </a:lnTo>
                <a:lnTo>
                  <a:pt x="17980" y="44500"/>
                </a:lnTo>
                <a:lnTo>
                  <a:pt x="17970" y="44490"/>
                </a:lnTo>
                <a:lnTo>
                  <a:pt x="17960" y="44470"/>
                </a:lnTo>
                <a:lnTo>
                  <a:pt x="17960" y="44460"/>
                </a:lnTo>
                <a:lnTo>
                  <a:pt x="17960" y="44450"/>
                </a:lnTo>
                <a:lnTo>
                  <a:pt x="17960" y="44440"/>
                </a:lnTo>
                <a:lnTo>
                  <a:pt x="17960" y="44430"/>
                </a:lnTo>
                <a:lnTo>
                  <a:pt x="18020" y="44120"/>
                </a:lnTo>
                <a:lnTo>
                  <a:pt x="18030" y="44100"/>
                </a:lnTo>
                <a:lnTo>
                  <a:pt x="18040" y="44080"/>
                </a:lnTo>
                <a:lnTo>
                  <a:pt x="18210" y="44110"/>
                </a:lnTo>
                <a:lnTo>
                  <a:pt x="18220" y="44110"/>
                </a:lnTo>
                <a:lnTo>
                  <a:pt x="18230" y="44100"/>
                </a:lnTo>
                <a:lnTo>
                  <a:pt x="18240" y="44080"/>
                </a:lnTo>
                <a:lnTo>
                  <a:pt x="18260" y="43960"/>
                </a:lnTo>
                <a:lnTo>
                  <a:pt x="18360" y="43950"/>
                </a:lnTo>
                <a:lnTo>
                  <a:pt x="18820" y="44030"/>
                </a:lnTo>
                <a:lnTo>
                  <a:pt x="18670" y="44870"/>
                </a:lnTo>
                <a:lnTo>
                  <a:pt x="18670" y="44880"/>
                </a:lnTo>
                <a:lnTo>
                  <a:pt x="18660" y="44880"/>
                </a:lnTo>
                <a:lnTo>
                  <a:pt x="18660" y="44890"/>
                </a:lnTo>
                <a:lnTo>
                  <a:pt x="18640" y="44880"/>
                </a:lnTo>
                <a:lnTo>
                  <a:pt x="18610" y="44880"/>
                </a:lnTo>
                <a:lnTo>
                  <a:pt x="18600" y="44880"/>
                </a:lnTo>
                <a:lnTo>
                  <a:pt x="18600" y="44900"/>
                </a:lnTo>
                <a:lnTo>
                  <a:pt x="18610" y="44910"/>
                </a:lnTo>
                <a:lnTo>
                  <a:pt x="18610" y="44920"/>
                </a:lnTo>
                <a:lnTo>
                  <a:pt x="18610" y="44930"/>
                </a:lnTo>
                <a:lnTo>
                  <a:pt x="18600" y="44930"/>
                </a:lnTo>
                <a:lnTo>
                  <a:pt x="18590" y="44930"/>
                </a:lnTo>
                <a:lnTo>
                  <a:pt x="18580" y="44930"/>
                </a:lnTo>
                <a:lnTo>
                  <a:pt x="18580" y="44940"/>
                </a:lnTo>
                <a:lnTo>
                  <a:pt x="18570" y="44950"/>
                </a:lnTo>
                <a:lnTo>
                  <a:pt x="18470" y="45480"/>
                </a:lnTo>
                <a:lnTo>
                  <a:pt x="18500" y="45520"/>
                </a:lnTo>
                <a:lnTo>
                  <a:pt x="18670" y="45570"/>
                </a:lnTo>
                <a:lnTo>
                  <a:pt x="18700" y="45580"/>
                </a:lnTo>
                <a:lnTo>
                  <a:pt x="18730" y="45620"/>
                </a:lnTo>
                <a:lnTo>
                  <a:pt x="18700" y="45790"/>
                </a:lnTo>
                <a:lnTo>
                  <a:pt x="18700" y="45810"/>
                </a:lnTo>
                <a:lnTo>
                  <a:pt x="18640" y="46120"/>
                </a:lnTo>
                <a:lnTo>
                  <a:pt x="18640" y="46140"/>
                </a:lnTo>
                <a:lnTo>
                  <a:pt x="18630" y="46150"/>
                </a:lnTo>
                <a:lnTo>
                  <a:pt x="18620" y="46160"/>
                </a:lnTo>
                <a:lnTo>
                  <a:pt x="18550" y="46150"/>
                </a:lnTo>
                <a:lnTo>
                  <a:pt x="18500" y="46160"/>
                </a:lnTo>
                <a:lnTo>
                  <a:pt x="18410" y="46230"/>
                </a:lnTo>
                <a:lnTo>
                  <a:pt x="18380" y="46200"/>
                </a:lnTo>
                <a:lnTo>
                  <a:pt x="18370" y="46200"/>
                </a:lnTo>
                <a:lnTo>
                  <a:pt x="18130" y="46320"/>
                </a:lnTo>
                <a:lnTo>
                  <a:pt x="18120" y="46330"/>
                </a:lnTo>
                <a:lnTo>
                  <a:pt x="18120" y="46340"/>
                </a:lnTo>
                <a:lnTo>
                  <a:pt x="18100" y="46370"/>
                </a:lnTo>
                <a:lnTo>
                  <a:pt x="18100" y="46380"/>
                </a:lnTo>
                <a:lnTo>
                  <a:pt x="18090" y="46400"/>
                </a:lnTo>
                <a:lnTo>
                  <a:pt x="18090" y="46450"/>
                </a:lnTo>
                <a:lnTo>
                  <a:pt x="18080" y="46510"/>
                </a:lnTo>
                <a:lnTo>
                  <a:pt x="18070" y="46570"/>
                </a:lnTo>
                <a:lnTo>
                  <a:pt x="17850" y="46530"/>
                </a:lnTo>
                <a:lnTo>
                  <a:pt x="17800" y="46520"/>
                </a:lnTo>
                <a:lnTo>
                  <a:pt x="17800" y="46490"/>
                </a:lnTo>
                <a:lnTo>
                  <a:pt x="17790" y="46470"/>
                </a:lnTo>
                <a:lnTo>
                  <a:pt x="17790" y="46460"/>
                </a:lnTo>
                <a:lnTo>
                  <a:pt x="17790" y="46450"/>
                </a:lnTo>
                <a:lnTo>
                  <a:pt x="17790" y="46420"/>
                </a:lnTo>
                <a:lnTo>
                  <a:pt x="17790" y="46380"/>
                </a:lnTo>
                <a:lnTo>
                  <a:pt x="17790" y="46370"/>
                </a:lnTo>
                <a:lnTo>
                  <a:pt x="17780" y="46370"/>
                </a:lnTo>
                <a:lnTo>
                  <a:pt x="17750" y="46380"/>
                </a:lnTo>
                <a:lnTo>
                  <a:pt x="17730" y="46380"/>
                </a:lnTo>
                <a:lnTo>
                  <a:pt x="17690" y="46350"/>
                </a:lnTo>
                <a:lnTo>
                  <a:pt x="17670" y="46350"/>
                </a:lnTo>
                <a:lnTo>
                  <a:pt x="17630" y="46340"/>
                </a:lnTo>
                <a:lnTo>
                  <a:pt x="17600" y="46340"/>
                </a:lnTo>
                <a:lnTo>
                  <a:pt x="17590" y="46330"/>
                </a:lnTo>
                <a:lnTo>
                  <a:pt x="17580" y="46320"/>
                </a:lnTo>
                <a:lnTo>
                  <a:pt x="17570" y="46310"/>
                </a:lnTo>
                <a:lnTo>
                  <a:pt x="17560" y="46310"/>
                </a:lnTo>
                <a:lnTo>
                  <a:pt x="17540" y="46310"/>
                </a:lnTo>
                <a:lnTo>
                  <a:pt x="17490" y="46320"/>
                </a:lnTo>
                <a:lnTo>
                  <a:pt x="17340" y="46310"/>
                </a:lnTo>
                <a:lnTo>
                  <a:pt x="17320" y="46310"/>
                </a:lnTo>
                <a:lnTo>
                  <a:pt x="17310" y="46320"/>
                </a:lnTo>
                <a:lnTo>
                  <a:pt x="17310" y="46350"/>
                </a:lnTo>
                <a:lnTo>
                  <a:pt x="17310" y="46360"/>
                </a:lnTo>
                <a:lnTo>
                  <a:pt x="17310" y="46370"/>
                </a:lnTo>
                <a:lnTo>
                  <a:pt x="17310" y="46380"/>
                </a:lnTo>
                <a:lnTo>
                  <a:pt x="17300" y="46390"/>
                </a:lnTo>
                <a:lnTo>
                  <a:pt x="17260" y="46430"/>
                </a:lnTo>
                <a:lnTo>
                  <a:pt x="17250" y="46430"/>
                </a:lnTo>
                <a:lnTo>
                  <a:pt x="17250" y="46440"/>
                </a:lnTo>
                <a:lnTo>
                  <a:pt x="17250" y="46450"/>
                </a:lnTo>
                <a:lnTo>
                  <a:pt x="17250" y="46460"/>
                </a:lnTo>
                <a:lnTo>
                  <a:pt x="17240" y="46510"/>
                </a:lnTo>
                <a:lnTo>
                  <a:pt x="17240" y="46540"/>
                </a:lnTo>
                <a:lnTo>
                  <a:pt x="17230" y="46550"/>
                </a:lnTo>
                <a:lnTo>
                  <a:pt x="17230" y="46560"/>
                </a:lnTo>
                <a:lnTo>
                  <a:pt x="17230" y="46570"/>
                </a:lnTo>
                <a:lnTo>
                  <a:pt x="17210" y="46570"/>
                </a:lnTo>
                <a:lnTo>
                  <a:pt x="17150" y="46570"/>
                </a:lnTo>
                <a:lnTo>
                  <a:pt x="17140" y="46550"/>
                </a:lnTo>
                <a:lnTo>
                  <a:pt x="17130" y="46540"/>
                </a:lnTo>
                <a:lnTo>
                  <a:pt x="17120" y="46530"/>
                </a:lnTo>
                <a:lnTo>
                  <a:pt x="17040" y="46520"/>
                </a:lnTo>
                <a:lnTo>
                  <a:pt x="17040" y="46510"/>
                </a:lnTo>
                <a:lnTo>
                  <a:pt x="17030" y="46500"/>
                </a:lnTo>
                <a:lnTo>
                  <a:pt x="17030" y="46420"/>
                </a:lnTo>
                <a:lnTo>
                  <a:pt x="17030" y="46410"/>
                </a:lnTo>
                <a:lnTo>
                  <a:pt x="17020" y="46400"/>
                </a:lnTo>
                <a:lnTo>
                  <a:pt x="16950" y="46390"/>
                </a:lnTo>
                <a:lnTo>
                  <a:pt x="16930" y="46390"/>
                </a:lnTo>
                <a:lnTo>
                  <a:pt x="16920" y="46380"/>
                </a:lnTo>
                <a:lnTo>
                  <a:pt x="16900" y="46360"/>
                </a:lnTo>
                <a:lnTo>
                  <a:pt x="16900" y="46350"/>
                </a:lnTo>
                <a:lnTo>
                  <a:pt x="16890" y="46330"/>
                </a:lnTo>
                <a:lnTo>
                  <a:pt x="16890" y="46320"/>
                </a:lnTo>
                <a:lnTo>
                  <a:pt x="16880" y="46310"/>
                </a:lnTo>
                <a:lnTo>
                  <a:pt x="16880" y="46300"/>
                </a:lnTo>
                <a:lnTo>
                  <a:pt x="16870" y="46300"/>
                </a:lnTo>
                <a:lnTo>
                  <a:pt x="16870" y="46310"/>
                </a:lnTo>
                <a:lnTo>
                  <a:pt x="16860" y="46310"/>
                </a:lnTo>
                <a:lnTo>
                  <a:pt x="16860" y="46320"/>
                </a:lnTo>
                <a:lnTo>
                  <a:pt x="16860" y="46330"/>
                </a:lnTo>
                <a:lnTo>
                  <a:pt x="16860" y="46340"/>
                </a:lnTo>
                <a:lnTo>
                  <a:pt x="16850" y="46340"/>
                </a:lnTo>
                <a:lnTo>
                  <a:pt x="16840" y="46340"/>
                </a:lnTo>
                <a:lnTo>
                  <a:pt x="16830" y="46340"/>
                </a:lnTo>
                <a:lnTo>
                  <a:pt x="16820" y="46350"/>
                </a:lnTo>
                <a:lnTo>
                  <a:pt x="16810" y="46360"/>
                </a:lnTo>
                <a:lnTo>
                  <a:pt x="16810" y="46370"/>
                </a:lnTo>
                <a:lnTo>
                  <a:pt x="16800" y="46370"/>
                </a:lnTo>
                <a:lnTo>
                  <a:pt x="16770" y="46370"/>
                </a:lnTo>
                <a:lnTo>
                  <a:pt x="16760" y="46380"/>
                </a:lnTo>
                <a:lnTo>
                  <a:pt x="16750" y="46380"/>
                </a:lnTo>
                <a:lnTo>
                  <a:pt x="16750" y="46390"/>
                </a:lnTo>
                <a:lnTo>
                  <a:pt x="16750" y="46400"/>
                </a:lnTo>
                <a:lnTo>
                  <a:pt x="16750" y="46420"/>
                </a:lnTo>
                <a:lnTo>
                  <a:pt x="16740" y="46420"/>
                </a:lnTo>
                <a:lnTo>
                  <a:pt x="16740" y="46430"/>
                </a:lnTo>
                <a:lnTo>
                  <a:pt x="16480" y="46360"/>
                </a:lnTo>
                <a:lnTo>
                  <a:pt x="16430" y="46340"/>
                </a:lnTo>
                <a:lnTo>
                  <a:pt x="16410" y="46310"/>
                </a:lnTo>
                <a:lnTo>
                  <a:pt x="16430" y="46180"/>
                </a:lnTo>
                <a:lnTo>
                  <a:pt x="16430" y="46170"/>
                </a:lnTo>
                <a:lnTo>
                  <a:pt x="16420" y="46170"/>
                </a:lnTo>
                <a:lnTo>
                  <a:pt x="16380" y="46150"/>
                </a:lnTo>
                <a:lnTo>
                  <a:pt x="16170" y="46120"/>
                </a:lnTo>
                <a:lnTo>
                  <a:pt x="16140" y="46120"/>
                </a:lnTo>
                <a:lnTo>
                  <a:pt x="16140" y="46140"/>
                </a:lnTo>
                <a:lnTo>
                  <a:pt x="16070" y="46510"/>
                </a:lnTo>
                <a:lnTo>
                  <a:pt x="15590" y="46450"/>
                </a:lnTo>
                <a:lnTo>
                  <a:pt x="15430" y="46420"/>
                </a:lnTo>
                <a:lnTo>
                  <a:pt x="15420" y="46410"/>
                </a:lnTo>
                <a:lnTo>
                  <a:pt x="15400" y="46390"/>
                </a:lnTo>
                <a:lnTo>
                  <a:pt x="15410" y="46300"/>
                </a:lnTo>
                <a:lnTo>
                  <a:pt x="15410" y="46290"/>
                </a:lnTo>
                <a:lnTo>
                  <a:pt x="15410" y="46280"/>
                </a:lnTo>
                <a:lnTo>
                  <a:pt x="15400" y="46280"/>
                </a:lnTo>
                <a:lnTo>
                  <a:pt x="15370" y="46280"/>
                </a:lnTo>
                <a:lnTo>
                  <a:pt x="15340" y="46280"/>
                </a:lnTo>
                <a:lnTo>
                  <a:pt x="15330" y="46290"/>
                </a:lnTo>
                <a:lnTo>
                  <a:pt x="15320" y="46300"/>
                </a:lnTo>
                <a:lnTo>
                  <a:pt x="15320" y="46310"/>
                </a:lnTo>
                <a:lnTo>
                  <a:pt x="15310" y="46320"/>
                </a:lnTo>
                <a:lnTo>
                  <a:pt x="15280" y="46320"/>
                </a:lnTo>
                <a:lnTo>
                  <a:pt x="15270" y="46320"/>
                </a:lnTo>
                <a:lnTo>
                  <a:pt x="15250" y="46340"/>
                </a:lnTo>
                <a:lnTo>
                  <a:pt x="15240" y="46350"/>
                </a:lnTo>
                <a:lnTo>
                  <a:pt x="15230" y="46350"/>
                </a:lnTo>
                <a:lnTo>
                  <a:pt x="15220" y="46350"/>
                </a:lnTo>
                <a:lnTo>
                  <a:pt x="15210" y="46340"/>
                </a:lnTo>
                <a:lnTo>
                  <a:pt x="15200" y="46340"/>
                </a:lnTo>
                <a:lnTo>
                  <a:pt x="15170" y="46350"/>
                </a:lnTo>
                <a:lnTo>
                  <a:pt x="15160" y="46360"/>
                </a:lnTo>
                <a:lnTo>
                  <a:pt x="15160" y="46370"/>
                </a:lnTo>
                <a:lnTo>
                  <a:pt x="15150" y="46420"/>
                </a:lnTo>
                <a:lnTo>
                  <a:pt x="15150" y="46450"/>
                </a:lnTo>
                <a:lnTo>
                  <a:pt x="15140" y="46470"/>
                </a:lnTo>
                <a:lnTo>
                  <a:pt x="15130" y="46490"/>
                </a:lnTo>
                <a:lnTo>
                  <a:pt x="15130" y="46500"/>
                </a:lnTo>
                <a:lnTo>
                  <a:pt x="15140" y="46510"/>
                </a:lnTo>
                <a:lnTo>
                  <a:pt x="15140" y="46520"/>
                </a:lnTo>
                <a:lnTo>
                  <a:pt x="15140" y="46530"/>
                </a:lnTo>
                <a:lnTo>
                  <a:pt x="15120" y="46530"/>
                </a:lnTo>
                <a:lnTo>
                  <a:pt x="15080" y="46540"/>
                </a:lnTo>
                <a:lnTo>
                  <a:pt x="15010" y="46570"/>
                </a:lnTo>
                <a:lnTo>
                  <a:pt x="15000" y="46580"/>
                </a:lnTo>
                <a:lnTo>
                  <a:pt x="15000" y="46590"/>
                </a:lnTo>
                <a:lnTo>
                  <a:pt x="15000" y="46600"/>
                </a:lnTo>
                <a:lnTo>
                  <a:pt x="15000" y="46670"/>
                </a:lnTo>
                <a:lnTo>
                  <a:pt x="15000" y="46680"/>
                </a:lnTo>
                <a:lnTo>
                  <a:pt x="14820" y="46660"/>
                </a:lnTo>
                <a:lnTo>
                  <a:pt x="14800" y="46650"/>
                </a:lnTo>
                <a:lnTo>
                  <a:pt x="14790" y="46640"/>
                </a:lnTo>
                <a:lnTo>
                  <a:pt x="14780" y="46640"/>
                </a:lnTo>
                <a:lnTo>
                  <a:pt x="14770" y="46630"/>
                </a:lnTo>
                <a:lnTo>
                  <a:pt x="14760" y="46640"/>
                </a:lnTo>
                <a:lnTo>
                  <a:pt x="14720" y="46710"/>
                </a:lnTo>
                <a:lnTo>
                  <a:pt x="14710" y="46710"/>
                </a:lnTo>
                <a:lnTo>
                  <a:pt x="14710" y="46720"/>
                </a:lnTo>
                <a:lnTo>
                  <a:pt x="14700" y="46720"/>
                </a:lnTo>
                <a:lnTo>
                  <a:pt x="14680" y="46720"/>
                </a:lnTo>
                <a:lnTo>
                  <a:pt x="14660" y="46720"/>
                </a:lnTo>
                <a:lnTo>
                  <a:pt x="14660" y="46700"/>
                </a:lnTo>
                <a:lnTo>
                  <a:pt x="14650" y="46680"/>
                </a:lnTo>
                <a:lnTo>
                  <a:pt x="14640" y="46670"/>
                </a:lnTo>
                <a:lnTo>
                  <a:pt x="14640" y="46650"/>
                </a:lnTo>
                <a:lnTo>
                  <a:pt x="14630" y="46650"/>
                </a:lnTo>
                <a:lnTo>
                  <a:pt x="14620" y="46660"/>
                </a:lnTo>
                <a:lnTo>
                  <a:pt x="14620" y="46670"/>
                </a:lnTo>
                <a:lnTo>
                  <a:pt x="14610" y="46660"/>
                </a:lnTo>
                <a:lnTo>
                  <a:pt x="14620" y="46640"/>
                </a:lnTo>
                <a:lnTo>
                  <a:pt x="14620" y="46630"/>
                </a:lnTo>
                <a:lnTo>
                  <a:pt x="14620" y="46620"/>
                </a:lnTo>
                <a:lnTo>
                  <a:pt x="14610" y="46620"/>
                </a:lnTo>
                <a:lnTo>
                  <a:pt x="14610" y="46610"/>
                </a:lnTo>
                <a:lnTo>
                  <a:pt x="14560" y="46570"/>
                </a:lnTo>
                <a:lnTo>
                  <a:pt x="14550" y="46570"/>
                </a:lnTo>
                <a:lnTo>
                  <a:pt x="14530" y="46570"/>
                </a:lnTo>
                <a:lnTo>
                  <a:pt x="14460" y="46560"/>
                </a:lnTo>
                <a:lnTo>
                  <a:pt x="14430" y="46570"/>
                </a:lnTo>
                <a:lnTo>
                  <a:pt x="14400" y="46600"/>
                </a:lnTo>
                <a:lnTo>
                  <a:pt x="14400" y="46610"/>
                </a:lnTo>
                <a:lnTo>
                  <a:pt x="14400" y="46620"/>
                </a:lnTo>
                <a:lnTo>
                  <a:pt x="14400" y="46630"/>
                </a:lnTo>
                <a:lnTo>
                  <a:pt x="14400" y="46640"/>
                </a:lnTo>
                <a:lnTo>
                  <a:pt x="14400" y="46650"/>
                </a:lnTo>
                <a:lnTo>
                  <a:pt x="14390" y="46660"/>
                </a:lnTo>
                <a:lnTo>
                  <a:pt x="14390" y="46670"/>
                </a:lnTo>
                <a:lnTo>
                  <a:pt x="14380" y="46670"/>
                </a:lnTo>
                <a:lnTo>
                  <a:pt x="14360" y="46650"/>
                </a:lnTo>
                <a:lnTo>
                  <a:pt x="14350" y="46650"/>
                </a:lnTo>
                <a:lnTo>
                  <a:pt x="14340" y="46650"/>
                </a:lnTo>
                <a:lnTo>
                  <a:pt x="14310" y="46680"/>
                </a:lnTo>
                <a:lnTo>
                  <a:pt x="14300" y="46680"/>
                </a:lnTo>
                <a:lnTo>
                  <a:pt x="14060" y="46600"/>
                </a:lnTo>
                <a:lnTo>
                  <a:pt x="14060" y="46590"/>
                </a:lnTo>
                <a:lnTo>
                  <a:pt x="14050" y="46590"/>
                </a:lnTo>
                <a:lnTo>
                  <a:pt x="14030" y="46600"/>
                </a:lnTo>
                <a:lnTo>
                  <a:pt x="14020" y="46600"/>
                </a:lnTo>
                <a:lnTo>
                  <a:pt x="14010" y="46600"/>
                </a:lnTo>
                <a:lnTo>
                  <a:pt x="14000" y="46580"/>
                </a:lnTo>
                <a:lnTo>
                  <a:pt x="14000" y="46570"/>
                </a:lnTo>
                <a:lnTo>
                  <a:pt x="13990" y="46570"/>
                </a:lnTo>
                <a:lnTo>
                  <a:pt x="13990" y="46560"/>
                </a:lnTo>
                <a:lnTo>
                  <a:pt x="14000" y="46560"/>
                </a:lnTo>
                <a:lnTo>
                  <a:pt x="14010" y="46550"/>
                </a:lnTo>
                <a:lnTo>
                  <a:pt x="14020" y="46540"/>
                </a:lnTo>
                <a:lnTo>
                  <a:pt x="14020" y="46530"/>
                </a:lnTo>
                <a:lnTo>
                  <a:pt x="14020" y="46520"/>
                </a:lnTo>
                <a:lnTo>
                  <a:pt x="14020" y="46510"/>
                </a:lnTo>
                <a:lnTo>
                  <a:pt x="14010" y="46500"/>
                </a:lnTo>
                <a:lnTo>
                  <a:pt x="14010" y="46490"/>
                </a:lnTo>
                <a:lnTo>
                  <a:pt x="14000" y="46490"/>
                </a:lnTo>
                <a:lnTo>
                  <a:pt x="13990" y="46500"/>
                </a:lnTo>
                <a:lnTo>
                  <a:pt x="13990" y="46510"/>
                </a:lnTo>
                <a:lnTo>
                  <a:pt x="13990" y="46520"/>
                </a:lnTo>
                <a:lnTo>
                  <a:pt x="13980" y="46520"/>
                </a:lnTo>
                <a:lnTo>
                  <a:pt x="13970" y="46510"/>
                </a:lnTo>
                <a:lnTo>
                  <a:pt x="13960" y="46500"/>
                </a:lnTo>
                <a:lnTo>
                  <a:pt x="13950" y="46500"/>
                </a:lnTo>
                <a:lnTo>
                  <a:pt x="13930" y="46510"/>
                </a:lnTo>
                <a:lnTo>
                  <a:pt x="13920" y="46510"/>
                </a:lnTo>
                <a:lnTo>
                  <a:pt x="13920" y="46520"/>
                </a:lnTo>
                <a:lnTo>
                  <a:pt x="13900" y="46550"/>
                </a:lnTo>
                <a:lnTo>
                  <a:pt x="13890" y="46570"/>
                </a:lnTo>
                <a:lnTo>
                  <a:pt x="13890" y="46580"/>
                </a:lnTo>
                <a:lnTo>
                  <a:pt x="13880" y="46580"/>
                </a:lnTo>
                <a:lnTo>
                  <a:pt x="13870" y="46590"/>
                </a:lnTo>
                <a:lnTo>
                  <a:pt x="13860" y="46590"/>
                </a:lnTo>
                <a:lnTo>
                  <a:pt x="13840" y="46580"/>
                </a:lnTo>
                <a:lnTo>
                  <a:pt x="13840" y="46570"/>
                </a:lnTo>
                <a:lnTo>
                  <a:pt x="13830" y="46570"/>
                </a:lnTo>
                <a:lnTo>
                  <a:pt x="13830" y="46540"/>
                </a:lnTo>
                <a:lnTo>
                  <a:pt x="13830" y="46530"/>
                </a:lnTo>
                <a:lnTo>
                  <a:pt x="13820" y="46520"/>
                </a:lnTo>
                <a:lnTo>
                  <a:pt x="13760" y="46510"/>
                </a:lnTo>
                <a:lnTo>
                  <a:pt x="13750" y="46510"/>
                </a:lnTo>
                <a:lnTo>
                  <a:pt x="13670" y="46570"/>
                </a:lnTo>
                <a:lnTo>
                  <a:pt x="13660" y="46580"/>
                </a:lnTo>
                <a:lnTo>
                  <a:pt x="13660" y="46590"/>
                </a:lnTo>
                <a:lnTo>
                  <a:pt x="13670" y="46610"/>
                </a:lnTo>
                <a:lnTo>
                  <a:pt x="13680" y="46630"/>
                </a:lnTo>
                <a:lnTo>
                  <a:pt x="13680" y="46640"/>
                </a:lnTo>
                <a:lnTo>
                  <a:pt x="13680" y="46650"/>
                </a:lnTo>
                <a:lnTo>
                  <a:pt x="13670" y="46690"/>
                </a:lnTo>
                <a:lnTo>
                  <a:pt x="13650" y="46730"/>
                </a:lnTo>
                <a:lnTo>
                  <a:pt x="13640" y="46740"/>
                </a:lnTo>
                <a:lnTo>
                  <a:pt x="13640" y="46750"/>
                </a:lnTo>
                <a:lnTo>
                  <a:pt x="13640" y="46780"/>
                </a:lnTo>
                <a:lnTo>
                  <a:pt x="13630" y="46790"/>
                </a:lnTo>
                <a:lnTo>
                  <a:pt x="13630" y="46800"/>
                </a:lnTo>
                <a:lnTo>
                  <a:pt x="13630" y="46810"/>
                </a:lnTo>
                <a:lnTo>
                  <a:pt x="13640" y="46820"/>
                </a:lnTo>
                <a:lnTo>
                  <a:pt x="13640" y="46830"/>
                </a:lnTo>
                <a:lnTo>
                  <a:pt x="13640" y="46840"/>
                </a:lnTo>
                <a:lnTo>
                  <a:pt x="13600" y="46820"/>
                </a:lnTo>
                <a:lnTo>
                  <a:pt x="13580" y="46820"/>
                </a:lnTo>
                <a:lnTo>
                  <a:pt x="13560" y="46830"/>
                </a:lnTo>
                <a:lnTo>
                  <a:pt x="13460" y="46830"/>
                </a:lnTo>
                <a:lnTo>
                  <a:pt x="13450" y="46830"/>
                </a:lnTo>
                <a:lnTo>
                  <a:pt x="13440" y="46820"/>
                </a:lnTo>
                <a:lnTo>
                  <a:pt x="13430" y="46810"/>
                </a:lnTo>
                <a:lnTo>
                  <a:pt x="13310" y="46760"/>
                </a:lnTo>
                <a:lnTo>
                  <a:pt x="13290" y="46750"/>
                </a:lnTo>
                <a:lnTo>
                  <a:pt x="13290" y="46740"/>
                </a:lnTo>
                <a:lnTo>
                  <a:pt x="13280" y="46730"/>
                </a:lnTo>
                <a:lnTo>
                  <a:pt x="13270" y="46720"/>
                </a:lnTo>
                <a:lnTo>
                  <a:pt x="13270" y="46710"/>
                </a:lnTo>
                <a:lnTo>
                  <a:pt x="13270" y="46700"/>
                </a:lnTo>
                <a:lnTo>
                  <a:pt x="13270" y="46690"/>
                </a:lnTo>
                <a:lnTo>
                  <a:pt x="13270" y="46680"/>
                </a:lnTo>
                <a:lnTo>
                  <a:pt x="13260" y="46670"/>
                </a:lnTo>
                <a:lnTo>
                  <a:pt x="13250" y="46670"/>
                </a:lnTo>
                <a:lnTo>
                  <a:pt x="13250" y="46680"/>
                </a:lnTo>
                <a:lnTo>
                  <a:pt x="13250" y="46690"/>
                </a:lnTo>
                <a:lnTo>
                  <a:pt x="13240" y="46690"/>
                </a:lnTo>
                <a:lnTo>
                  <a:pt x="13220" y="46700"/>
                </a:lnTo>
                <a:lnTo>
                  <a:pt x="13210" y="46700"/>
                </a:lnTo>
                <a:lnTo>
                  <a:pt x="13210" y="46710"/>
                </a:lnTo>
                <a:lnTo>
                  <a:pt x="13200" y="46720"/>
                </a:lnTo>
                <a:lnTo>
                  <a:pt x="13190" y="46730"/>
                </a:lnTo>
                <a:lnTo>
                  <a:pt x="13180" y="46730"/>
                </a:lnTo>
                <a:lnTo>
                  <a:pt x="13150" y="46740"/>
                </a:lnTo>
                <a:lnTo>
                  <a:pt x="13140" y="46740"/>
                </a:lnTo>
                <a:lnTo>
                  <a:pt x="13130" y="46740"/>
                </a:lnTo>
                <a:lnTo>
                  <a:pt x="13110" y="46710"/>
                </a:lnTo>
                <a:lnTo>
                  <a:pt x="13110" y="46700"/>
                </a:lnTo>
                <a:lnTo>
                  <a:pt x="13080" y="46670"/>
                </a:lnTo>
                <a:lnTo>
                  <a:pt x="13060" y="46660"/>
                </a:lnTo>
                <a:lnTo>
                  <a:pt x="13050" y="46660"/>
                </a:lnTo>
                <a:lnTo>
                  <a:pt x="13040" y="46670"/>
                </a:lnTo>
                <a:lnTo>
                  <a:pt x="13030" y="46680"/>
                </a:lnTo>
                <a:lnTo>
                  <a:pt x="13030" y="46690"/>
                </a:lnTo>
                <a:lnTo>
                  <a:pt x="13030" y="46700"/>
                </a:lnTo>
                <a:lnTo>
                  <a:pt x="13030" y="46710"/>
                </a:lnTo>
                <a:lnTo>
                  <a:pt x="13040" y="46720"/>
                </a:lnTo>
                <a:lnTo>
                  <a:pt x="13040" y="46730"/>
                </a:lnTo>
                <a:lnTo>
                  <a:pt x="13030" y="46740"/>
                </a:lnTo>
                <a:lnTo>
                  <a:pt x="13030" y="46750"/>
                </a:lnTo>
                <a:lnTo>
                  <a:pt x="13010" y="46760"/>
                </a:lnTo>
                <a:lnTo>
                  <a:pt x="12990" y="46770"/>
                </a:lnTo>
                <a:lnTo>
                  <a:pt x="12930" y="46780"/>
                </a:lnTo>
                <a:lnTo>
                  <a:pt x="12920" y="46780"/>
                </a:lnTo>
                <a:lnTo>
                  <a:pt x="12910" y="46790"/>
                </a:lnTo>
                <a:lnTo>
                  <a:pt x="12910" y="46800"/>
                </a:lnTo>
                <a:lnTo>
                  <a:pt x="12900" y="46800"/>
                </a:lnTo>
                <a:lnTo>
                  <a:pt x="12890" y="46800"/>
                </a:lnTo>
                <a:lnTo>
                  <a:pt x="12840" y="46790"/>
                </a:lnTo>
                <a:lnTo>
                  <a:pt x="12830" y="46790"/>
                </a:lnTo>
                <a:lnTo>
                  <a:pt x="12820" y="46790"/>
                </a:lnTo>
                <a:lnTo>
                  <a:pt x="12810" y="46800"/>
                </a:lnTo>
                <a:lnTo>
                  <a:pt x="12800" y="46820"/>
                </a:lnTo>
                <a:lnTo>
                  <a:pt x="12780" y="46830"/>
                </a:lnTo>
                <a:lnTo>
                  <a:pt x="12760" y="46830"/>
                </a:lnTo>
                <a:lnTo>
                  <a:pt x="12750" y="46830"/>
                </a:lnTo>
                <a:lnTo>
                  <a:pt x="12740" y="46830"/>
                </a:lnTo>
                <a:lnTo>
                  <a:pt x="12740" y="46820"/>
                </a:lnTo>
                <a:lnTo>
                  <a:pt x="12720" y="46800"/>
                </a:lnTo>
                <a:lnTo>
                  <a:pt x="12680" y="46760"/>
                </a:lnTo>
                <a:lnTo>
                  <a:pt x="12660" y="46740"/>
                </a:lnTo>
                <a:lnTo>
                  <a:pt x="12650" y="46730"/>
                </a:lnTo>
                <a:lnTo>
                  <a:pt x="12640" y="46720"/>
                </a:lnTo>
                <a:lnTo>
                  <a:pt x="12630" y="46720"/>
                </a:lnTo>
                <a:lnTo>
                  <a:pt x="12600" y="46730"/>
                </a:lnTo>
                <a:lnTo>
                  <a:pt x="12590" y="46730"/>
                </a:lnTo>
                <a:lnTo>
                  <a:pt x="12590" y="46720"/>
                </a:lnTo>
                <a:lnTo>
                  <a:pt x="12580" y="46720"/>
                </a:lnTo>
                <a:lnTo>
                  <a:pt x="12570" y="46710"/>
                </a:lnTo>
                <a:lnTo>
                  <a:pt x="12560" y="46710"/>
                </a:lnTo>
                <a:lnTo>
                  <a:pt x="12540" y="46730"/>
                </a:lnTo>
                <a:lnTo>
                  <a:pt x="12430" y="46760"/>
                </a:lnTo>
                <a:lnTo>
                  <a:pt x="12420" y="46770"/>
                </a:lnTo>
                <a:lnTo>
                  <a:pt x="12410" y="46780"/>
                </a:lnTo>
                <a:lnTo>
                  <a:pt x="12400" y="46790"/>
                </a:lnTo>
                <a:lnTo>
                  <a:pt x="12390" y="46790"/>
                </a:lnTo>
                <a:lnTo>
                  <a:pt x="12380" y="46790"/>
                </a:lnTo>
                <a:lnTo>
                  <a:pt x="12370" y="46790"/>
                </a:lnTo>
                <a:lnTo>
                  <a:pt x="12370" y="46780"/>
                </a:lnTo>
                <a:lnTo>
                  <a:pt x="12370" y="46770"/>
                </a:lnTo>
                <a:lnTo>
                  <a:pt x="12360" y="46770"/>
                </a:lnTo>
                <a:lnTo>
                  <a:pt x="12350" y="46760"/>
                </a:lnTo>
                <a:lnTo>
                  <a:pt x="12280" y="46750"/>
                </a:lnTo>
                <a:lnTo>
                  <a:pt x="12270" y="46760"/>
                </a:lnTo>
                <a:lnTo>
                  <a:pt x="12270" y="46770"/>
                </a:lnTo>
                <a:lnTo>
                  <a:pt x="12280" y="46780"/>
                </a:lnTo>
                <a:lnTo>
                  <a:pt x="12290" y="46800"/>
                </a:lnTo>
                <a:lnTo>
                  <a:pt x="12290" y="46810"/>
                </a:lnTo>
                <a:lnTo>
                  <a:pt x="12280" y="46830"/>
                </a:lnTo>
                <a:lnTo>
                  <a:pt x="12270" y="46790"/>
                </a:lnTo>
                <a:lnTo>
                  <a:pt x="12240" y="46770"/>
                </a:lnTo>
                <a:lnTo>
                  <a:pt x="12210" y="46750"/>
                </a:lnTo>
                <a:lnTo>
                  <a:pt x="12190" y="46730"/>
                </a:lnTo>
                <a:lnTo>
                  <a:pt x="12180" y="46720"/>
                </a:lnTo>
                <a:lnTo>
                  <a:pt x="12180" y="46700"/>
                </a:lnTo>
                <a:lnTo>
                  <a:pt x="12170" y="46690"/>
                </a:lnTo>
                <a:lnTo>
                  <a:pt x="12160" y="46680"/>
                </a:lnTo>
                <a:lnTo>
                  <a:pt x="12150" y="46680"/>
                </a:lnTo>
                <a:lnTo>
                  <a:pt x="12140" y="46640"/>
                </a:lnTo>
                <a:lnTo>
                  <a:pt x="12140" y="46630"/>
                </a:lnTo>
                <a:lnTo>
                  <a:pt x="12130" y="46640"/>
                </a:lnTo>
                <a:lnTo>
                  <a:pt x="12120" y="46670"/>
                </a:lnTo>
                <a:lnTo>
                  <a:pt x="12120" y="46680"/>
                </a:lnTo>
                <a:lnTo>
                  <a:pt x="12110" y="46680"/>
                </a:lnTo>
                <a:lnTo>
                  <a:pt x="12090" y="46670"/>
                </a:lnTo>
                <a:lnTo>
                  <a:pt x="12080" y="46680"/>
                </a:lnTo>
                <a:lnTo>
                  <a:pt x="12070" y="46690"/>
                </a:lnTo>
                <a:lnTo>
                  <a:pt x="12060" y="46710"/>
                </a:lnTo>
                <a:lnTo>
                  <a:pt x="12050" y="46730"/>
                </a:lnTo>
                <a:lnTo>
                  <a:pt x="12050" y="46750"/>
                </a:lnTo>
                <a:lnTo>
                  <a:pt x="12030" y="46750"/>
                </a:lnTo>
                <a:lnTo>
                  <a:pt x="11950" y="46760"/>
                </a:lnTo>
                <a:lnTo>
                  <a:pt x="11940" y="46750"/>
                </a:lnTo>
                <a:lnTo>
                  <a:pt x="11930" y="46740"/>
                </a:lnTo>
                <a:lnTo>
                  <a:pt x="11910" y="46660"/>
                </a:lnTo>
                <a:lnTo>
                  <a:pt x="11910" y="46650"/>
                </a:lnTo>
                <a:lnTo>
                  <a:pt x="11900" y="46640"/>
                </a:lnTo>
                <a:lnTo>
                  <a:pt x="11810" y="46640"/>
                </a:lnTo>
                <a:lnTo>
                  <a:pt x="11800" y="46630"/>
                </a:lnTo>
                <a:lnTo>
                  <a:pt x="11800" y="46610"/>
                </a:lnTo>
                <a:lnTo>
                  <a:pt x="11800" y="46560"/>
                </a:lnTo>
                <a:lnTo>
                  <a:pt x="11800" y="46550"/>
                </a:lnTo>
                <a:lnTo>
                  <a:pt x="11780" y="46460"/>
                </a:lnTo>
                <a:lnTo>
                  <a:pt x="11770" y="46450"/>
                </a:lnTo>
                <a:lnTo>
                  <a:pt x="11760" y="46440"/>
                </a:lnTo>
                <a:lnTo>
                  <a:pt x="11760" y="46450"/>
                </a:lnTo>
                <a:lnTo>
                  <a:pt x="11750" y="46470"/>
                </a:lnTo>
                <a:lnTo>
                  <a:pt x="11750" y="46490"/>
                </a:lnTo>
                <a:lnTo>
                  <a:pt x="11750" y="46500"/>
                </a:lnTo>
                <a:lnTo>
                  <a:pt x="11740" y="46500"/>
                </a:lnTo>
                <a:lnTo>
                  <a:pt x="11730" y="46490"/>
                </a:lnTo>
                <a:lnTo>
                  <a:pt x="11720" y="46490"/>
                </a:lnTo>
                <a:lnTo>
                  <a:pt x="11700" y="46500"/>
                </a:lnTo>
                <a:lnTo>
                  <a:pt x="11690" y="46500"/>
                </a:lnTo>
                <a:lnTo>
                  <a:pt x="11680" y="46490"/>
                </a:lnTo>
                <a:lnTo>
                  <a:pt x="11670" y="46480"/>
                </a:lnTo>
                <a:lnTo>
                  <a:pt x="11670" y="46470"/>
                </a:lnTo>
                <a:lnTo>
                  <a:pt x="11650" y="46440"/>
                </a:lnTo>
                <a:lnTo>
                  <a:pt x="11650" y="46430"/>
                </a:lnTo>
                <a:lnTo>
                  <a:pt x="11650" y="46420"/>
                </a:lnTo>
                <a:lnTo>
                  <a:pt x="11640" y="46420"/>
                </a:lnTo>
                <a:lnTo>
                  <a:pt x="11650" y="46410"/>
                </a:lnTo>
                <a:lnTo>
                  <a:pt x="11650" y="46400"/>
                </a:lnTo>
                <a:lnTo>
                  <a:pt x="11650" y="46380"/>
                </a:lnTo>
                <a:lnTo>
                  <a:pt x="11660" y="46360"/>
                </a:lnTo>
                <a:lnTo>
                  <a:pt x="11660" y="46350"/>
                </a:lnTo>
                <a:lnTo>
                  <a:pt x="11640" y="46310"/>
                </a:lnTo>
                <a:lnTo>
                  <a:pt x="11630" y="46300"/>
                </a:lnTo>
                <a:lnTo>
                  <a:pt x="11630" y="46290"/>
                </a:lnTo>
                <a:lnTo>
                  <a:pt x="11630" y="46280"/>
                </a:lnTo>
                <a:lnTo>
                  <a:pt x="11630" y="46260"/>
                </a:lnTo>
                <a:lnTo>
                  <a:pt x="11630" y="46250"/>
                </a:lnTo>
                <a:lnTo>
                  <a:pt x="11640" y="46240"/>
                </a:lnTo>
                <a:lnTo>
                  <a:pt x="11650" y="46230"/>
                </a:lnTo>
                <a:lnTo>
                  <a:pt x="11650" y="46220"/>
                </a:lnTo>
                <a:lnTo>
                  <a:pt x="11640" y="46210"/>
                </a:lnTo>
                <a:lnTo>
                  <a:pt x="11610" y="46180"/>
                </a:lnTo>
                <a:lnTo>
                  <a:pt x="11600" y="46180"/>
                </a:lnTo>
                <a:lnTo>
                  <a:pt x="11590" y="46180"/>
                </a:lnTo>
                <a:lnTo>
                  <a:pt x="11570" y="46200"/>
                </a:lnTo>
                <a:lnTo>
                  <a:pt x="11560" y="46200"/>
                </a:lnTo>
                <a:lnTo>
                  <a:pt x="11530" y="46200"/>
                </a:lnTo>
                <a:lnTo>
                  <a:pt x="11520" y="46200"/>
                </a:lnTo>
                <a:lnTo>
                  <a:pt x="11520" y="46190"/>
                </a:lnTo>
                <a:lnTo>
                  <a:pt x="11510" y="46180"/>
                </a:lnTo>
                <a:lnTo>
                  <a:pt x="11520" y="46130"/>
                </a:lnTo>
                <a:lnTo>
                  <a:pt x="11520" y="46120"/>
                </a:lnTo>
                <a:lnTo>
                  <a:pt x="11500" y="46100"/>
                </a:lnTo>
                <a:lnTo>
                  <a:pt x="11490" y="46080"/>
                </a:lnTo>
                <a:lnTo>
                  <a:pt x="11490" y="46060"/>
                </a:lnTo>
                <a:lnTo>
                  <a:pt x="11480" y="46050"/>
                </a:lnTo>
                <a:lnTo>
                  <a:pt x="11480" y="46040"/>
                </a:lnTo>
                <a:lnTo>
                  <a:pt x="11460" y="46030"/>
                </a:lnTo>
                <a:lnTo>
                  <a:pt x="11450" y="46010"/>
                </a:lnTo>
                <a:lnTo>
                  <a:pt x="11450" y="46000"/>
                </a:lnTo>
                <a:lnTo>
                  <a:pt x="11450" y="45980"/>
                </a:lnTo>
                <a:lnTo>
                  <a:pt x="11450" y="45960"/>
                </a:lnTo>
                <a:lnTo>
                  <a:pt x="11450" y="45950"/>
                </a:lnTo>
                <a:lnTo>
                  <a:pt x="11460" y="45940"/>
                </a:lnTo>
                <a:lnTo>
                  <a:pt x="11450" y="45930"/>
                </a:lnTo>
                <a:lnTo>
                  <a:pt x="11450" y="45920"/>
                </a:lnTo>
                <a:lnTo>
                  <a:pt x="11430" y="45910"/>
                </a:lnTo>
                <a:lnTo>
                  <a:pt x="11420" y="45900"/>
                </a:lnTo>
                <a:lnTo>
                  <a:pt x="11420" y="45870"/>
                </a:lnTo>
                <a:lnTo>
                  <a:pt x="11410" y="45850"/>
                </a:lnTo>
                <a:lnTo>
                  <a:pt x="11410" y="45840"/>
                </a:lnTo>
                <a:lnTo>
                  <a:pt x="11410" y="45830"/>
                </a:lnTo>
                <a:lnTo>
                  <a:pt x="11410" y="45820"/>
                </a:lnTo>
                <a:lnTo>
                  <a:pt x="11420" y="45780"/>
                </a:lnTo>
                <a:lnTo>
                  <a:pt x="11420" y="45770"/>
                </a:lnTo>
                <a:lnTo>
                  <a:pt x="11420" y="45760"/>
                </a:lnTo>
                <a:lnTo>
                  <a:pt x="11420" y="45740"/>
                </a:lnTo>
                <a:lnTo>
                  <a:pt x="11410" y="45730"/>
                </a:lnTo>
                <a:lnTo>
                  <a:pt x="11400" y="45700"/>
                </a:lnTo>
                <a:close/>
                <a:moveTo>
                  <a:pt x="19950" y="29150"/>
                </a:moveTo>
                <a:lnTo>
                  <a:pt x="19950" y="29020"/>
                </a:lnTo>
                <a:lnTo>
                  <a:pt x="19970" y="28870"/>
                </a:lnTo>
                <a:lnTo>
                  <a:pt x="20010" y="28750"/>
                </a:lnTo>
                <a:lnTo>
                  <a:pt x="20050" y="28670"/>
                </a:lnTo>
                <a:lnTo>
                  <a:pt x="20040" y="28650"/>
                </a:lnTo>
                <a:lnTo>
                  <a:pt x="20080" y="28570"/>
                </a:lnTo>
                <a:lnTo>
                  <a:pt x="20160" y="28510"/>
                </a:lnTo>
                <a:lnTo>
                  <a:pt x="20220" y="28440"/>
                </a:lnTo>
                <a:lnTo>
                  <a:pt x="20240" y="28430"/>
                </a:lnTo>
                <a:lnTo>
                  <a:pt x="20290" y="28520"/>
                </a:lnTo>
                <a:lnTo>
                  <a:pt x="20300" y="28530"/>
                </a:lnTo>
                <a:lnTo>
                  <a:pt x="20320" y="28540"/>
                </a:lnTo>
                <a:lnTo>
                  <a:pt x="20350" y="28540"/>
                </a:lnTo>
                <a:lnTo>
                  <a:pt x="20350" y="28590"/>
                </a:lnTo>
                <a:lnTo>
                  <a:pt x="20360" y="28610"/>
                </a:lnTo>
                <a:lnTo>
                  <a:pt x="20380" y="28600"/>
                </a:lnTo>
                <a:lnTo>
                  <a:pt x="20390" y="28540"/>
                </a:lnTo>
                <a:lnTo>
                  <a:pt x="20420" y="28510"/>
                </a:lnTo>
                <a:lnTo>
                  <a:pt x="20440" y="28490"/>
                </a:lnTo>
                <a:lnTo>
                  <a:pt x="20450" y="28500"/>
                </a:lnTo>
                <a:lnTo>
                  <a:pt x="20450" y="28530"/>
                </a:lnTo>
                <a:lnTo>
                  <a:pt x="20440" y="28550"/>
                </a:lnTo>
                <a:lnTo>
                  <a:pt x="20440" y="28570"/>
                </a:lnTo>
                <a:lnTo>
                  <a:pt x="20450" y="28590"/>
                </a:lnTo>
                <a:lnTo>
                  <a:pt x="20460" y="28580"/>
                </a:lnTo>
                <a:lnTo>
                  <a:pt x="20470" y="28570"/>
                </a:lnTo>
                <a:lnTo>
                  <a:pt x="20480" y="28580"/>
                </a:lnTo>
                <a:lnTo>
                  <a:pt x="20510" y="28610"/>
                </a:lnTo>
                <a:lnTo>
                  <a:pt x="20530" y="28610"/>
                </a:lnTo>
                <a:lnTo>
                  <a:pt x="20550" y="28600"/>
                </a:lnTo>
                <a:lnTo>
                  <a:pt x="20580" y="28580"/>
                </a:lnTo>
                <a:lnTo>
                  <a:pt x="20570" y="28570"/>
                </a:lnTo>
                <a:lnTo>
                  <a:pt x="20560" y="28540"/>
                </a:lnTo>
                <a:lnTo>
                  <a:pt x="20570" y="28520"/>
                </a:lnTo>
                <a:lnTo>
                  <a:pt x="20580" y="28500"/>
                </a:lnTo>
                <a:lnTo>
                  <a:pt x="20570" y="28480"/>
                </a:lnTo>
                <a:lnTo>
                  <a:pt x="20560" y="28470"/>
                </a:lnTo>
                <a:lnTo>
                  <a:pt x="20560" y="28450"/>
                </a:lnTo>
                <a:lnTo>
                  <a:pt x="20550" y="28430"/>
                </a:lnTo>
                <a:lnTo>
                  <a:pt x="20560" y="28410"/>
                </a:lnTo>
                <a:lnTo>
                  <a:pt x="20580" y="28420"/>
                </a:lnTo>
                <a:lnTo>
                  <a:pt x="20610" y="28440"/>
                </a:lnTo>
                <a:lnTo>
                  <a:pt x="20630" y="28440"/>
                </a:lnTo>
                <a:lnTo>
                  <a:pt x="20630" y="28420"/>
                </a:lnTo>
                <a:lnTo>
                  <a:pt x="20620" y="28400"/>
                </a:lnTo>
                <a:lnTo>
                  <a:pt x="20570" y="28300"/>
                </a:lnTo>
                <a:lnTo>
                  <a:pt x="20590" y="28290"/>
                </a:lnTo>
                <a:lnTo>
                  <a:pt x="20600" y="28290"/>
                </a:lnTo>
                <a:lnTo>
                  <a:pt x="20630" y="28330"/>
                </a:lnTo>
                <a:lnTo>
                  <a:pt x="20620" y="28320"/>
                </a:lnTo>
                <a:lnTo>
                  <a:pt x="20610" y="28290"/>
                </a:lnTo>
                <a:lnTo>
                  <a:pt x="20620" y="28280"/>
                </a:lnTo>
                <a:lnTo>
                  <a:pt x="20630" y="28260"/>
                </a:lnTo>
                <a:lnTo>
                  <a:pt x="20620" y="28240"/>
                </a:lnTo>
                <a:lnTo>
                  <a:pt x="20610" y="28220"/>
                </a:lnTo>
                <a:lnTo>
                  <a:pt x="20600" y="28220"/>
                </a:lnTo>
                <a:lnTo>
                  <a:pt x="20590" y="28220"/>
                </a:lnTo>
                <a:lnTo>
                  <a:pt x="20580" y="28210"/>
                </a:lnTo>
                <a:lnTo>
                  <a:pt x="20580" y="28180"/>
                </a:lnTo>
                <a:lnTo>
                  <a:pt x="20580" y="28170"/>
                </a:lnTo>
                <a:lnTo>
                  <a:pt x="20590" y="28170"/>
                </a:lnTo>
                <a:lnTo>
                  <a:pt x="20610" y="28190"/>
                </a:lnTo>
                <a:lnTo>
                  <a:pt x="20660" y="28220"/>
                </a:lnTo>
                <a:lnTo>
                  <a:pt x="20690" y="28220"/>
                </a:lnTo>
                <a:lnTo>
                  <a:pt x="20690" y="28210"/>
                </a:lnTo>
                <a:lnTo>
                  <a:pt x="20680" y="28200"/>
                </a:lnTo>
                <a:lnTo>
                  <a:pt x="20680" y="28190"/>
                </a:lnTo>
                <a:lnTo>
                  <a:pt x="20690" y="28160"/>
                </a:lnTo>
                <a:lnTo>
                  <a:pt x="20740" y="28130"/>
                </a:lnTo>
                <a:lnTo>
                  <a:pt x="20750" y="28100"/>
                </a:lnTo>
                <a:lnTo>
                  <a:pt x="20740" y="28050"/>
                </a:lnTo>
                <a:lnTo>
                  <a:pt x="20700" y="28030"/>
                </a:lnTo>
                <a:lnTo>
                  <a:pt x="20690" y="27990"/>
                </a:lnTo>
                <a:lnTo>
                  <a:pt x="20730" y="28030"/>
                </a:lnTo>
                <a:lnTo>
                  <a:pt x="20770" y="28050"/>
                </a:lnTo>
                <a:lnTo>
                  <a:pt x="20870" y="28050"/>
                </a:lnTo>
                <a:lnTo>
                  <a:pt x="20850" y="28030"/>
                </a:lnTo>
                <a:lnTo>
                  <a:pt x="20810" y="28030"/>
                </a:lnTo>
                <a:lnTo>
                  <a:pt x="20770" y="28010"/>
                </a:lnTo>
                <a:lnTo>
                  <a:pt x="20750" y="28000"/>
                </a:lnTo>
                <a:lnTo>
                  <a:pt x="20760" y="27970"/>
                </a:lnTo>
                <a:lnTo>
                  <a:pt x="20760" y="27940"/>
                </a:lnTo>
                <a:lnTo>
                  <a:pt x="20740" y="27910"/>
                </a:lnTo>
                <a:lnTo>
                  <a:pt x="20740" y="27880"/>
                </a:lnTo>
                <a:lnTo>
                  <a:pt x="20750" y="27840"/>
                </a:lnTo>
                <a:lnTo>
                  <a:pt x="20810" y="27840"/>
                </a:lnTo>
                <a:lnTo>
                  <a:pt x="20840" y="27830"/>
                </a:lnTo>
                <a:lnTo>
                  <a:pt x="20800" y="27780"/>
                </a:lnTo>
                <a:lnTo>
                  <a:pt x="20780" y="27770"/>
                </a:lnTo>
                <a:lnTo>
                  <a:pt x="20750" y="27790"/>
                </a:lnTo>
                <a:lnTo>
                  <a:pt x="20750" y="27770"/>
                </a:lnTo>
                <a:lnTo>
                  <a:pt x="20750" y="27750"/>
                </a:lnTo>
                <a:lnTo>
                  <a:pt x="20760" y="27730"/>
                </a:lnTo>
                <a:lnTo>
                  <a:pt x="20770" y="27720"/>
                </a:lnTo>
                <a:lnTo>
                  <a:pt x="20780" y="27710"/>
                </a:lnTo>
                <a:lnTo>
                  <a:pt x="20790" y="27710"/>
                </a:lnTo>
                <a:lnTo>
                  <a:pt x="20800" y="27720"/>
                </a:lnTo>
                <a:lnTo>
                  <a:pt x="20840" y="27710"/>
                </a:lnTo>
                <a:lnTo>
                  <a:pt x="20870" y="27690"/>
                </a:lnTo>
                <a:lnTo>
                  <a:pt x="20870" y="27650"/>
                </a:lnTo>
                <a:lnTo>
                  <a:pt x="20870" y="27630"/>
                </a:lnTo>
                <a:lnTo>
                  <a:pt x="20910" y="27610"/>
                </a:lnTo>
                <a:lnTo>
                  <a:pt x="20900" y="27600"/>
                </a:lnTo>
                <a:lnTo>
                  <a:pt x="20890" y="27580"/>
                </a:lnTo>
                <a:lnTo>
                  <a:pt x="20920" y="27570"/>
                </a:lnTo>
                <a:lnTo>
                  <a:pt x="20950" y="27550"/>
                </a:lnTo>
                <a:lnTo>
                  <a:pt x="21000" y="27530"/>
                </a:lnTo>
                <a:lnTo>
                  <a:pt x="21010" y="27520"/>
                </a:lnTo>
                <a:lnTo>
                  <a:pt x="20900" y="27530"/>
                </a:lnTo>
                <a:lnTo>
                  <a:pt x="20800" y="27600"/>
                </a:lnTo>
                <a:lnTo>
                  <a:pt x="20780" y="27610"/>
                </a:lnTo>
                <a:lnTo>
                  <a:pt x="20780" y="27570"/>
                </a:lnTo>
                <a:lnTo>
                  <a:pt x="20790" y="27540"/>
                </a:lnTo>
                <a:lnTo>
                  <a:pt x="20810" y="27510"/>
                </a:lnTo>
                <a:lnTo>
                  <a:pt x="20830" y="27500"/>
                </a:lnTo>
                <a:lnTo>
                  <a:pt x="20830" y="27490"/>
                </a:lnTo>
                <a:lnTo>
                  <a:pt x="20830" y="27480"/>
                </a:lnTo>
                <a:lnTo>
                  <a:pt x="20820" y="27460"/>
                </a:lnTo>
                <a:lnTo>
                  <a:pt x="20810" y="27460"/>
                </a:lnTo>
                <a:lnTo>
                  <a:pt x="20780" y="27480"/>
                </a:lnTo>
                <a:lnTo>
                  <a:pt x="20800" y="27440"/>
                </a:lnTo>
                <a:lnTo>
                  <a:pt x="20810" y="27420"/>
                </a:lnTo>
                <a:lnTo>
                  <a:pt x="20940" y="27360"/>
                </a:lnTo>
                <a:lnTo>
                  <a:pt x="20960" y="27370"/>
                </a:lnTo>
                <a:lnTo>
                  <a:pt x="21020" y="27410"/>
                </a:lnTo>
                <a:lnTo>
                  <a:pt x="21090" y="27420"/>
                </a:lnTo>
                <a:lnTo>
                  <a:pt x="21070" y="27400"/>
                </a:lnTo>
                <a:lnTo>
                  <a:pt x="21000" y="27380"/>
                </a:lnTo>
                <a:lnTo>
                  <a:pt x="20950" y="27340"/>
                </a:lnTo>
                <a:lnTo>
                  <a:pt x="20820" y="27350"/>
                </a:lnTo>
                <a:lnTo>
                  <a:pt x="20790" y="27370"/>
                </a:lnTo>
                <a:lnTo>
                  <a:pt x="20680" y="27370"/>
                </a:lnTo>
                <a:lnTo>
                  <a:pt x="20660" y="27360"/>
                </a:lnTo>
                <a:lnTo>
                  <a:pt x="20650" y="27340"/>
                </a:lnTo>
                <a:lnTo>
                  <a:pt x="20640" y="27300"/>
                </a:lnTo>
                <a:lnTo>
                  <a:pt x="20620" y="27290"/>
                </a:lnTo>
                <a:lnTo>
                  <a:pt x="20590" y="27280"/>
                </a:lnTo>
                <a:lnTo>
                  <a:pt x="20570" y="27270"/>
                </a:lnTo>
                <a:lnTo>
                  <a:pt x="20560" y="27250"/>
                </a:lnTo>
                <a:lnTo>
                  <a:pt x="20570" y="27200"/>
                </a:lnTo>
                <a:lnTo>
                  <a:pt x="20580" y="27190"/>
                </a:lnTo>
                <a:lnTo>
                  <a:pt x="20600" y="27200"/>
                </a:lnTo>
                <a:lnTo>
                  <a:pt x="20610" y="27180"/>
                </a:lnTo>
                <a:lnTo>
                  <a:pt x="20620" y="27160"/>
                </a:lnTo>
                <a:lnTo>
                  <a:pt x="20620" y="27120"/>
                </a:lnTo>
                <a:lnTo>
                  <a:pt x="20630" y="27100"/>
                </a:lnTo>
                <a:lnTo>
                  <a:pt x="20640" y="27080"/>
                </a:lnTo>
                <a:lnTo>
                  <a:pt x="20670" y="27050"/>
                </a:lnTo>
                <a:lnTo>
                  <a:pt x="20700" y="26990"/>
                </a:lnTo>
                <a:lnTo>
                  <a:pt x="20710" y="26960"/>
                </a:lnTo>
                <a:lnTo>
                  <a:pt x="20970" y="26830"/>
                </a:lnTo>
                <a:lnTo>
                  <a:pt x="21140" y="26930"/>
                </a:lnTo>
                <a:lnTo>
                  <a:pt x="21170" y="26930"/>
                </a:lnTo>
                <a:lnTo>
                  <a:pt x="21190" y="26910"/>
                </a:lnTo>
                <a:lnTo>
                  <a:pt x="21160" y="26900"/>
                </a:lnTo>
                <a:lnTo>
                  <a:pt x="21130" y="26870"/>
                </a:lnTo>
                <a:lnTo>
                  <a:pt x="21150" y="26850"/>
                </a:lnTo>
                <a:lnTo>
                  <a:pt x="21190" y="26870"/>
                </a:lnTo>
                <a:lnTo>
                  <a:pt x="21190" y="26840"/>
                </a:lnTo>
                <a:lnTo>
                  <a:pt x="21200" y="26820"/>
                </a:lnTo>
                <a:lnTo>
                  <a:pt x="21170" y="26800"/>
                </a:lnTo>
                <a:lnTo>
                  <a:pt x="21090" y="26810"/>
                </a:lnTo>
                <a:lnTo>
                  <a:pt x="21060" y="26780"/>
                </a:lnTo>
                <a:lnTo>
                  <a:pt x="21040" y="26750"/>
                </a:lnTo>
                <a:lnTo>
                  <a:pt x="21040" y="26710"/>
                </a:lnTo>
                <a:lnTo>
                  <a:pt x="21040" y="26690"/>
                </a:lnTo>
                <a:lnTo>
                  <a:pt x="21030" y="26660"/>
                </a:lnTo>
                <a:lnTo>
                  <a:pt x="21040" y="26650"/>
                </a:lnTo>
                <a:lnTo>
                  <a:pt x="21040" y="26640"/>
                </a:lnTo>
                <a:lnTo>
                  <a:pt x="21070" y="26630"/>
                </a:lnTo>
                <a:lnTo>
                  <a:pt x="21190" y="26650"/>
                </a:lnTo>
                <a:lnTo>
                  <a:pt x="21180" y="26630"/>
                </a:lnTo>
                <a:lnTo>
                  <a:pt x="21150" y="26620"/>
                </a:lnTo>
                <a:lnTo>
                  <a:pt x="21140" y="26600"/>
                </a:lnTo>
                <a:lnTo>
                  <a:pt x="21130" y="26580"/>
                </a:lnTo>
                <a:lnTo>
                  <a:pt x="21120" y="26560"/>
                </a:lnTo>
                <a:lnTo>
                  <a:pt x="21120" y="26540"/>
                </a:lnTo>
                <a:lnTo>
                  <a:pt x="21110" y="26530"/>
                </a:lnTo>
                <a:lnTo>
                  <a:pt x="21060" y="26520"/>
                </a:lnTo>
                <a:lnTo>
                  <a:pt x="21040" y="26500"/>
                </a:lnTo>
                <a:lnTo>
                  <a:pt x="21030" y="26450"/>
                </a:lnTo>
                <a:lnTo>
                  <a:pt x="21050" y="26440"/>
                </a:lnTo>
                <a:lnTo>
                  <a:pt x="21050" y="26430"/>
                </a:lnTo>
                <a:lnTo>
                  <a:pt x="21050" y="26400"/>
                </a:lnTo>
                <a:lnTo>
                  <a:pt x="21050" y="26370"/>
                </a:lnTo>
                <a:lnTo>
                  <a:pt x="21050" y="26350"/>
                </a:lnTo>
                <a:lnTo>
                  <a:pt x="21060" y="26320"/>
                </a:lnTo>
                <a:lnTo>
                  <a:pt x="21070" y="26300"/>
                </a:lnTo>
                <a:lnTo>
                  <a:pt x="21150" y="26190"/>
                </a:lnTo>
                <a:lnTo>
                  <a:pt x="21180" y="26180"/>
                </a:lnTo>
                <a:lnTo>
                  <a:pt x="21210" y="26150"/>
                </a:lnTo>
                <a:lnTo>
                  <a:pt x="21220" y="26140"/>
                </a:lnTo>
                <a:lnTo>
                  <a:pt x="21280" y="26180"/>
                </a:lnTo>
                <a:lnTo>
                  <a:pt x="21300" y="26160"/>
                </a:lnTo>
                <a:lnTo>
                  <a:pt x="21360" y="26080"/>
                </a:lnTo>
                <a:lnTo>
                  <a:pt x="21420" y="26020"/>
                </a:lnTo>
                <a:lnTo>
                  <a:pt x="21490" y="26020"/>
                </a:lnTo>
                <a:lnTo>
                  <a:pt x="21630" y="26080"/>
                </a:lnTo>
                <a:lnTo>
                  <a:pt x="21700" y="26080"/>
                </a:lnTo>
                <a:lnTo>
                  <a:pt x="21780" y="26000"/>
                </a:lnTo>
                <a:lnTo>
                  <a:pt x="21830" y="25990"/>
                </a:lnTo>
                <a:lnTo>
                  <a:pt x="21840" y="25970"/>
                </a:lnTo>
                <a:lnTo>
                  <a:pt x="21850" y="25930"/>
                </a:lnTo>
                <a:lnTo>
                  <a:pt x="21910" y="25850"/>
                </a:lnTo>
                <a:lnTo>
                  <a:pt x="21940" y="25830"/>
                </a:lnTo>
                <a:lnTo>
                  <a:pt x="22010" y="25820"/>
                </a:lnTo>
                <a:lnTo>
                  <a:pt x="22060" y="25780"/>
                </a:lnTo>
                <a:lnTo>
                  <a:pt x="22090" y="25770"/>
                </a:lnTo>
                <a:lnTo>
                  <a:pt x="22120" y="25750"/>
                </a:lnTo>
                <a:lnTo>
                  <a:pt x="22160" y="25750"/>
                </a:lnTo>
                <a:lnTo>
                  <a:pt x="22280" y="25820"/>
                </a:lnTo>
                <a:lnTo>
                  <a:pt x="22390" y="25940"/>
                </a:lnTo>
                <a:lnTo>
                  <a:pt x="22510" y="25980"/>
                </a:lnTo>
                <a:lnTo>
                  <a:pt x="22680" y="25960"/>
                </a:lnTo>
                <a:lnTo>
                  <a:pt x="22710" y="25990"/>
                </a:lnTo>
                <a:lnTo>
                  <a:pt x="22710" y="26000"/>
                </a:lnTo>
                <a:lnTo>
                  <a:pt x="22710" y="26030"/>
                </a:lnTo>
                <a:lnTo>
                  <a:pt x="22710" y="26040"/>
                </a:lnTo>
                <a:lnTo>
                  <a:pt x="22720" y="26040"/>
                </a:lnTo>
                <a:lnTo>
                  <a:pt x="22910" y="26110"/>
                </a:lnTo>
                <a:lnTo>
                  <a:pt x="23100" y="26170"/>
                </a:lnTo>
                <a:lnTo>
                  <a:pt x="23120" y="26190"/>
                </a:lnTo>
                <a:lnTo>
                  <a:pt x="23120" y="26200"/>
                </a:lnTo>
                <a:lnTo>
                  <a:pt x="23130" y="26230"/>
                </a:lnTo>
                <a:lnTo>
                  <a:pt x="23140" y="26250"/>
                </a:lnTo>
                <a:lnTo>
                  <a:pt x="23180" y="26310"/>
                </a:lnTo>
                <a:lnTo>
                  <a:pt x="23190" y="26340"/>
                </a:lnTo>
                <a:lnTo>
                  <a:pt x="23200" y="26390"/>
                </a:lnTo>
                <a:lnTo>
                  <a:pt x="23180" y="26410"/>
                </a:lnTo>
                <a:lnTo>
                  <a:pt x="22940" y="26470"/>
                </a:lnTo>
                <a:lnTo>
                  <a:pt x="22710" y="26530"/>
                </a:lnTo>
                <a:lnTo>
                  <a:pt x="22730" y="26550"/>
                </a:lnTo>
                <a:lnTo>
                  <a:pt x="22900" y="26540"/>
                </a:lnTo>
                <a:lnTo>
                  <a:pt x="23070" y="26520"/>
                </a:lnTo>
                <a:lnTo>
                  <a:pt x="23120" y="26560"/>
                </a:lnTo>
                <a:lnTo>
                  <a:pt x="23100" y="26610"/>
                </a:lnTo>
                <a:lnTo>
                  <a:pt x="23070" y="26660"/>
                </a:lnTo>
                <a:lnTo>
                  <a:pt x="23030" y="26680"/>
                </a:lnTo>
                <a:lnTo>
                  <a:pt x="22970" y="26650"/>
                </a:lnTo>
                <a:lnTo>
                  <a:pt x="22780" y="26690"/>
                </a:lnTo>
                <a:lnTo>
                  <a:pt x="22750" y="26710"/>
                </a:lnTo>
                <a:lnTo>
                  <a:pt x="22610" y="26730"/>
                </a:lnTo>
                <a:lnTo>
                  <a:pt x="22590" y="26750"/>
                </a:lnTo>
                <a:lnTo>
                  <a:pt x="22600" y="26750"/>
                </a:lnTo>
                <a:lnTo>
                  <a:pt x="22630" y="26770"/>
                </a:lnTo>
                <a:lnTo>
                  <a:pt x="22650" y="26780"/>
                </a:lnTo>
                <a:lnTo>
                  <a:pt x="22720" y="26760"/>
                </a:lnTo>
                <a:lnTo>
                  <a:pt x="22810" y="26800"/>
                </a:lnTo>
                <a:lnTo>
                  <a:pt x="22900" y="26740"/>
                </a:lnTo>
                <a:lnTo>
                  <a:pt x="22960" y="26720"/>
                </a:lnTo>
                <a:lnTo>
                  <a:pt x="22990" y="26730"/>
                </a:lnTo>
                <a:lnTo>
                  <a:pt x="22990" y="26760"/>
                </a:lnTo>
                <a:lnTo>
                  <a:pt x="22970" y="26870"/>
                </a:lnTo>
                <a:lnTo>
                  <a:pt x="22980" y="26890"/>
                </a:lnTo>
                <a:lnTo>
                  <a:pt x="22980" y="26920"/>
                </a:lnTo>
                <a:lnTo>
                  <a:pt x="22970" y="26980"/>
                </a:lnTo>
                <a:lnTo>
                  <a:pt x="22970" y="27000"/>
                </a:lnTo>
                <a:lnTo>
                  <a:pt x="22970" y="27030"/>
                </a:lnTo>
                <a:lnTo>
                  <a:pt x="22970" y="27040"/>
                </a:lnTo>
                <a:lnTo>
                  <a:pt x="22960" y="27050"/>
                </a:lnTo>
                <a:lnTo>
                  <a:pt x="22940" y="27060"/>
                </a:lnTo>
                <a:lnTo>
                  <a:pt x="22940" y="27080"/>
                </a:lnTo>
                <a:lnTo>
                  <a:pt x="22920" y="27140"/>
                </a:lnTo>
                <a:lnTo>
                  <a:pt x="22870" y="27140"/>
                </a:lnTo>
                <a:lnTo>
                  <a:pt x="22750" y="27090"/>
                </a:lnTo>
                <a:lnTo>
                  <a:pt x="22670" y="27130"/>
                </a:lnTo>
                <a:lnTo>
                  <a:pt x="22620" y="27130"/>
                </a:lnTo>
                <a:lnTo>
                  <a:pt x="22520" y="27080"/>
                </a:lnTo>
                <a:lnTo>
                  <a:pt x="22510" y="27090"/>
                </a:lnTo>
                <a:lnTo>
                  <a:pt x="22470" y="27130"/>
                </a:lnTo>
                <a:lnTo>
                  <a:pt x="22580" y="27130"/>
                </a:lnTo>
                <a:lnTo>
                  <a:pt x="22650" y="27200"/>
                </a:lnTo>
                <a:lnTo>
                  <a:pt x="22710" y="27190"/>
                </a:lnTo>
                <a:lnTo>
                  <a:pt x="22740" y="27230"/>
                </a:lnTo>
                <a:lnTo>
                  <a:pt x="22800" y="27370"/>
                </a:lnTo>
                <a:lnTo>
                  <a:pt x="22680" y="27360"/>
                </a:lnTo>
                <a:lnTo>
                  <a:pt x="22610" y="27300"/>
                </a:lnTo>
                <a:lnTo>
                  <a:pt x="22590" y="27320"/>
                </a:lnTo>
                <a:lnTo>
                  <a:pt x="22650" y="27410"/>
                </a:lnTo>
                <a:lnTo>
                  <a:pt x="22660" y="27440"/>
                </a:lnTo>
                <a:lnTo>
                  <a:pt x="22640" y="27460"/>
                </a:lnTo>
                <a:lnTo>
                  <a:pt x="22590" y="27480"/>
                </a:lnTo>
                <a:lnTo>
                  <a:pt x="22600" y="27500"/>
                </a:lnTo>
                <a:lnTo>
                  <a:pt x="22610" y="27530"/>
                </a:lnTo>
                <a:lnTo>
                  <a:pt x="22630" y="27580"/>
                </a:lnTo>
                <a:lnTo>
                  <a:pt x="22620" y="27600"/>
                </a:lnTo>
                <a:lnTo>
                  <a:pt x="22590" y="27640"/>
                </a:lnTo>
                <a:lnTo>
                  <a:pt x="22580" y="27650"/>
                </a:lnTo>
                <a:lnTo>
                  <a:pt x="22550" y="27640"/>
                </a:lnTo>
                <a:lnTo>
                  <a:pt x="22530" y="27620"/>
                </a:lnTo>
                <a:lnTo>
                  <a:pt x="22510" y="27570"/>
                </a:lnTo>
                <a:lnTo>
                  <a:pt x="22490" y="27560"/>
                </a:lnTo>
                <a:lnTo>
                  <a:pt x="22370" y="27550"/>
                </a:lnTo>
                <a:lnTo>
                  <a:pt x="22490" y="27600"/>
                </a:lnTo>
                <a:lnTo>
                  <a:pt x="22500" y="27650"/>
                </a:lnTo>
                <a:lnTo>
                  <a:pt x="22520" y="27650"/>
                </a:lnTo>
                <a:lnTo>
                  <a:pt x="22540" y="27670"/>
                </a:lnTo>
                <a:lnTo>
                  <a:pt x="22550" y="27690"/>
                </a:lnTo>
                <a:lnTo>
                  <a:pt x="22550" y="27700"/>
                </a:lnTo>
                <a:lnTo>
                  <a:pt x="22540" y="27730"/>
                </a:lnTo>
                <a:lnTo>
                  <a:pt x="22540" y="27760"/>
                </a:lnTo>
                <a:lnTo>
                  <a:pt x="22540" y="27770"/>
                </a:lnTo>
                <a:lnTo>
                  <a:pt x="22540" y="27790"/>
                </a:lnTo>
                <a:lnTo>
                  <a:pt x="22530" y="27790"/>
                </a:lnTo>
                <a:lnTo>
                  <a:pt x="22480" y="27790"/>
                </a:lnTo>
                <a:lnTo>
                  <a:pt x="22440" y="27820"/>
                </a:lnTo>
                <a:lnTo>
                  <a:pt x="22430" y="27810"/>
                </a:lnTo>
                <a:lnTo>
                  <a:pt x="22420" y="27800"/>
                </a:lnTo>
                <a:lnTo>
                  <a:pt x="22300" y="27810"/>
                </a:lnTo>
                <a:lnTo>
                  <a:pt x="22280" y="27830"/>
                </a:lnTo>
                <a:lnTo>
                  <a:pt x="22400" y="27850"/>
                </a:lnTo>
                <a:lnTo>
                  <a:pt x="22420" y="27860"/>
                </a:lnTo>
                <a:lnTo>
                  <a:pt x="22440" y="27860"/>
                </a:lnTo>
                <a:lnTo>
                  <a:pt x="22480" y="27850"/>
                </a:lnTo>
                <a:lnTo>
                  <a:pt x="22500" y="27860"/>
                </a:lnTo>
                <a:lnTo>
                  <a:pt x="22500" y="27880"/>
                </a:lnTo>
                <a:lnTo>
                  <a:pt x="22500" y="27910"/>
                </a:lnTo>
                <a:lnTo>
                  <a:pt x="22500" y="27940"/>
                </a:lnTo>
                <a:lnTo>
                  <a:pt x="22510" y="27950"/>
                </a:lnTo>
                <a:lnTo>
                  <a:pt x="22510" y="27970"/>
                </a:lnTo>
                <a:lnTo>
                  <a:pt x="22500" y="28000"/>
                </a:lnTo>
                <a:lnTo>
                  <a:pt x="22500" y="28020"/>
                </a:lnTo>
                <a:lnTo>
                  <a:pt x="22490" y="28040"/>
                </a:lnTo>
                <a:lnTo>
                  <a:pt x="22450" y="28120"/>
                </a:lnTo>
                <a:lnTo>
                  <a:pt x="22440" y="28140"/>
                </a:lnTo>
                <a:lnTo>
                  <a:pt x="22460" y="28170"/>
                </a:lnTo>
                <a:lnTo>
                  <a:pt x="22530" y="28230"/>
                </a:lnTo>
                <a:lnTo>
                  <a:pt x="22530" y="28270"/>
                </a:lnTo>
                <a:lnTo>
                  <a:pt x="22560" y="28330"/>
                </a:lnTo>
                <a:lnTo>
                  <a:pt x="22560" y="28350"/>
                </a:lnTo>
                <a:lnTo>
                  <a:pt x="22560" y="28390"/>
                </a:lnTo>
                <a:lnTo>
                  <a:pt x="22540" y="28410"/>
                </a:lnTo>
                <a:lnTo>
                  <a:pt x="22510" y="28430"/>
                </a:lnTo>
                <a:lnTo>
                  <a:pt x="22470" y="28520"/>
                </a:lnTo>
                <a:lnTo>
                  <a:pt x="22460" y="28530"/>
                </a:lnTo>
                <a:lnTo>
                  <a:pt x="22450" y="28540"/>
                </a:lnTo>
                <a:lnTo>
                  <a:pt x="22430" y="28600"/>
                </a:lnTo>
                <a:lnTo>
                  <a:pt x="22420" y="28620"/>
                </a:lnTo>
                <a:lnTo>
                  <a:pt x="22470" y="28630"/>
                </a:lnTo>
                <a:lnTo>
                  <a:pt x="22490" y="28640"/>
                </a:lnTo>
                <a:lnTo>
                  <a:pt x="22480" y="28660"/>
                </a:lnTo>
                <a:lnTo>
                  <a:pt x="22450" y="28700"/>
                </a:lnTo>
                <a:lnTo>
                  <a:pt x="22440" y="28720"/>
                </a:lnTo>
                <a:lnTo>
                  <a:pt x="22440" y="28740"/>
                </a:lnTo>
                <a:lnTo>
                  <a:pt x="22440" y="28760"/>
                </a:lnTo>
                <a:lnTo>
                  <a:pt x="22430" y="28790"/>
                </a:lnTo>
                <a:lnTo>
                  <a:pt x="22420" y="28810"/>
                </a:lnTo>
                <a:lnTo>
                  <a:pt x="22430" y="28810"/>
                </a:lnTo>
                <a:lnTo>
                  <a:pt x="22440" y="28830"/>
                </a:lnTo>
                <a:lnTo>
                  <a:pt x="22440" y="28850"/>
                </a:lnTo>
                <a:lnTo>
                  <a:pt x="22450" y="28870"/>
                </a:lnTo>
                <a:lnTo>
                  <a:pt x="22430" y="28870"/>
                </a:lnTo>
                <a:lnTo>
                  <a:pt x="22360" y="28850"/>
                </a:lnTo>
                <a:lnTo>
                  <a:pt x="22370" y="28870"/>
                </a:lnTo>
                <a:lnTo>
                  <a:pt x="22350" y="28890"/>
                </a:lnTo>
                <a:lnTo>
                  <a:pt x="22350" y="28900"/>
                </a:lnTo>
                <a:lnTo>
                  <a:pt x="22450" y="28920"/>
                </a:lnTo>
                <a:lnTo>
                  <a:pt x="22460" y="28920"/>
                </a:lnTo>
                <a:lnTo>
                  <a:pt x="22480" y="28940"/>
                </a:lnTo>
                <a:lnTo>
                  <a:pt x="22510" y="28960"/>
                </a:lnTo>
                <a:lnTo>
                  <a:pt x="22520" y="28960"/>
                </a:lnTo>
                <a:lnTo>
                  <a:pt x="22520" y="28970"/>
                </a:lnTo>
                <a:lnTo>
                  <a:pt x="22530" y="28990"/>
                </a:lnTo>
                <a:lnTo>
                  <a:pt x="22530" y="29030"/>
                </a:lnTo>
                <a:lnTo>
                  <a:pt x="22530" y="29050"/>
                </a:lnTo>
                <a:lnTo>
                  <a:pt x="22530" y="29070"/>
                </a:lnTo>
                <a:lnTo>
                  <a:pt x="22530" y="29100"/>
                </a:lnTo>
                <a:lnTo>
                  <a:pt x="22540" y="29190"/>
                </a:lnTo>
                <a:lnTo>
                  <a:pt x="22550" y="29270"/>
                </a:lnTo>
                <a:lnTo>
                  <a:pt x="22590" y="29400"/>
                </a:lnTo>
                <a:lnTo>
                  <a:pt x="22630" y="29540"/>
                </a:lnTo>
                <a:lnTo>
                  <a:pt x="22680" y="29650"/>
                </a:lnTo>
                <a:lnTo>
                  <a:pt x="22710" y="29700"/>
                </a:lnTo>
                <a:lnTo>
                  <a:pt x="22720" y="29710"/>
                </a:lnTo>
                <a:lnTo>
                  <a:pt x="22720" y="29730"/>
                </a:lnTo>
                <a:lnTo>
                  <a:pt x="22760" y="29850"/>
                </a:lnTo>
                <a:lnTo>
                  <a:pt x="22780" y="29890"/>
                </a:lnTo>
                <a:lnTo>
                  <a:pt x="22820" y="29950"/>
                </a:lnTo>
                <a:lnTo>
                  <a:pt x="22840" y="29980"/>
                </a:lnTo>
                <a:lnTo>
                  <a:pt x="22850" y="30010"/>
                </a:lnTo>
                <a:lnTo>
                  <a:pt x="22860" y="30110"/>
                </a:lnTo>
                <a:lnTo>
                  <a:pt x="22870" y="30150"/>
                </a:lnTo>
                <a:lnTo>
                  <a:pt x="22880" y="30190"/>
                </a:lnTo>
                <a:lnTo>
                  <a:pt x="22900" y="30230"/>
                </a:lnTo>
                <a:lnTo>
                  <a:pt x="22960" y="30310"/>
                </a:lnTo>
                <a:lnTo>
                  <a:pt x="23050" y="30430"/>
                </a:lnTo>
                <a:lnTo>
                  <a:pt x="23200" y="30630"/>
                </a:lnTo>
                <a:lnTo>
                  <a:pt x="23220" y="30670"/>
                </a:lnTo>
                <a:lnTo>
                  <a:pt x="23240" y="30710"/>
                </a:lnTo>
                <a:lnTo>
                  <a:pt x="23330" y="30800"/>
                </a:lnTo>
                <a:lnTo>
                  <a:pt x="23360" y="30810"/>
                </a:lnTo>
                <a:lnTo>
                  <a:pt x="23370" y="30830"/>
                </a:lnTo>
                <a:lnTo>
                  <a:pt x="23380" y="30840"/>
                </a:lnTo>
                <a:lnTo>
                  <a:pt x="23410" y="30900"/>
                </a:lnTo>
                <a:lnTo>
                  <a:pt x="23420" y="30910"/>
                </a:lnTo>
                <a:lnTo>
                  <a:pt x="23440" y="30930"/>
                </a:lnTo>
                <a:lnTo>
                  <a:pt x="23480" y="30990"/>
                </a:lnTo>
                <a:lnTo>
                  <a:pt x="23500" y="31000"/>
                </a:lnTo>
                <a:lnTo>
                  <a:pt x="23540" y="31010"/>
                </a:lnTo>
                <a:lnTo>
                  <a:pt x="23600" y="31050"/>
                </a:lnTo>
                <a:lnTo>
                  <a:pt x="23630" y="31080"/>
                </a:lnTo>
                <a:lnTo>
                  <a:pt x="23650" y="31100"/>
                </a:lnTo>
                <a:lnTo>
                  <a:pt x="23750" y="31080"/>
                </a:lnTo>
                <a:lnTo>
                  <a:pt x="23760" y="31140"/>
                </a:lnTo>
                <a:lnTo>
                  <a:pt x="23860" y="31250"/>
                </a:lnTo>
                <a:lnTo>
                  <a:pt x="23810" y="31260"/>
                </a:lnTo>
                <a:lnTo>
                  <a:pt x="23790" y="31250"/>
                </a:lnTo>
                <a:lnTo>
                  <a:pt x="23760" y="31220"/>
                </a:lnTo>
                <a:lnTo>
                  <a:pt x="23750" y="31220"/>
                </a:lnTo>
                <a:lnTo>
                  <a:pt x="23730" y="31230"/>
                </a:lnTo>
                <a:lnTo>
                  <a:pt x="23750" y="31260"/>
                </a:lnTo>
                <a:lnTo>
                  <a:pt x="23780" y="31280"/>
                </a:lnTo>
                <a:lnTo>
                  <a:pt x="23800" y="31300"/>
                </a:lnTo>
                <a:lnTo>
                  <a:pt x="23790" y="31340"/>
                </a:lnTo>
                <a:lnTo>
                  <a:pt x="23760" y="31370"/>
                </a:lnTo>
                <a:lnTo>
                  <a:pt x="23760" y="31410"/>
                </a:lnTo>
                <a:lnTo>
                  <a:pt x="23750" y="31430"/>
                </a:lnTo>
                <a:lnTo>
                  <a:pt x="23730" y="31440"/>
                </a:lnTo>
                <a:lnTo>
                  <a:pt x="23720" y="31450"/>
                </a:lnTo>
                <a:lnTo>
                  <a:pt x="23710" y="31450"/>
                </a:lnTo>
                <a:lnTo>
                  <a:pt x="23710" y="31460"/>
                </a:lnTo>
                <a:lnTo>
                  <a:pt x="23720" y="31460"/>
                </a:lnTo>
                <a:lnTo>
                  <a:pt x="23730" y="31460"/>
                </a:lnTo>
                <a:lnTo>
                  <a:pt x="23730" y="31470"/>
                </a:lnTo>
                <a:lnTo>
                  <a:pt x="23740" y="31490"/>
                </a:lnTo>
                <a:lnTo>
                  <a:pt x="23620" y="31450"/>
                </a:lnTo>
                <a:lnTo>
                  <a:pt x="23500" y="31360"/>
                </a:lnTo>
                <a:lnTo>
                  <a:pt x="23490" y="31350"/>
                </a:lnTo>
                <a:lnTo>
                  <a:pt x="23470" y="31360"/>
                </a:lnTo>
                <a:lnTo>
                  <a:pt x="23450" y="31380"/>
                </a:lnTo>
                <a:lnTo>
                  <a:pt x="23440" y="31390"/>
                </a:lnTo>
                <a:lnTo>
                  <a:pt x="23400" y="31370"/>
                </a:lnTo>
                <a:lnTo>
                  <a:pt x="23350" y="31310"/>
                </a:lnTo>
                <a:lnTo>
                  <a:pt x="23320" y="31290"/>
                </a:lnTo>
                <a:lnTo>
                  <a:pt x="23300" y="31300"/>
                </a:lnTo>
                <a:lnTo>
                  <a:pt x="23300" y="31320"/>
                </a:lnTo>
                <a:lnTo>
                  <a:pt x="23310" y="31340"/>
                </a:lnTo>
                <a:lnTo>
                  <a:pt x="23330" y="31360"/>
                </a:lnTo>
                <a:lnTo>
                  <a:pt x="23360" y="31400"/>
                </a:lnTo>
                <a:lnTo>
                  <a:pt x="23370" y="31410"/>
                </a:lnTo>
                <a:lnTo>
                  <a:pt x="23480" y="31450"/>
                </a:lnTo>
                <a:lnTo>
                  <a:pt x="23500" y="31440"/>
                </a:lnTo>
                <a:lnTo>
                  <a:pt x="23530" y="31420"/>
                </a:lnTo>
                <a:lnTo>
                  <a:pt x="23550" y="31420"/>
                </a:lnTo>
                <a:lnTo>
                  <a:pt x="23550" y="31430"/>
                </a:lnTo>
                <a:lnTo>
                  <a:pt x="23560" y="31430"/>
                </a:lnTo>
                <a:lnTo>
                  <a:pt x="23560" y="31460"/>
                </a:lnTo>
                <a:lnTo>
                  <a:pt x="23570" y="31470"/>
                </a:lnTo>
                <a:lnTo>
                  <a:pt x="23590" y="31500"/>
                </a:lnTo>
                <a:lnTo>
                  <a:pt x="23650" y="31520"/>
                </a:lnTo>
                <a:lnTo>
                  <a:pt x="23670" y="31550"/>
                </a:lnTo>
                <a:lnTo>
                  <a:pt x="23660" y="31560"/>
                </a:lnTo>
                <a:lnTo>
                  <a:pt x="23640" y="31570"/>
                </a:lnTo>
                <a:lnTo>
                  <a:pt x="23460" y="31490"/>
                </a:lnTo>
                <a:lnTo>
                  <a:pt x="23280" y="31420"/>
                </a:lnTo>
                <a:lnTo>
                  <a:pt x="23230" y="31370"/>
                </a:lnTo>
                <a:lnTo>
                  <a:pt x="23210" y="31360"/>
                </a:lnTo>
                <a:lnTo>
                  <a:pt x="23210" y="31390"/>
                </a:lnTo>
                <a:lnTo>
                  <a:pt x="23230" y="31410"/>
                </a:lnTo>
                <a:lnTo>
                  <a:pt x="23270" y="31430"/>
                </a:lnTo>
                <a:lnTo>
                  <a:pt x="23240" y="31440"/>
                </a:lnTo>
                <a:lnTo>
                  <a:pt x="23200" y="31420"/>
                </a:lnTo>
                <a:lnTo>
                  <a:pt x="23160" y="31370"/>
                </a:lnTo>
                <a:lnTo>
                  <a:pt x="23140" y="31320"/>
                </a:lnTo>
                <a:lnTo>
                  <a:pt x="23150" y="31300"/>
                </a:lnTo>
                <a:lnTo>
                  <a:pt x="23150" y="31260"/>
                </a:lnTo>
                <a:lnTo>
                  <a:pt x="23160" y="31250"/>
                </a:lnTo>
                <a:lnTo>
                  <a:pt x="23180" y="31250"/>
                </a:lnTo>
                <a:lnTo>
                  <a:pt x="23200" y="31240"/>
                </a:lnTo>
                <a:lnTo>
                  <a:pt x="23190" y="31220"/>
                </a:lnTo>
                <a:lnTo>
                  <a:pt x="23180" y="31210"/>
                </a:lnTo>
                <a:lnTo>
                  <a:pt x="23130" y="31210"/>
                </a:lnTo>
                <a:lnTo>
                  <a:pt x="23120" y="31220"/>
                </a:lnTo>
                <a:lnTo>
                  <a:pt x="23110" y="31240"/>
                </a:lnTo>
                <a:lnTo>
                  <a:pt x="23110" y="31260"/>
                </a:lnTo>
                <a:lnTo>
                  <a:pt x="23100" y="31280"/>
                </a:lnTo>
                <a:lnTo>
                  <a:pt x="23090" y="31280"/>
                </a:lnTo>
                <a:lnTo>
                  <a:pt x="23030" y="31260"/>
                </a:lnTo>
                <a:lnTo>
                  <a:pt x="23000" y="31230"/>
                </a:lnTo>
                <a:lnTo>
                  <a:pt x="22990" y="31230"/>
                </a:lnTo>
                <a:lnTo>
                  <a:pt x="22970" y="31230"/>
                </a:lnTo>
                <a:lnTo>
                  <a:pt x="22970" y="31240"/>
                </a:lnTo>
                <a:lnTo>
                  <a:pt x="22970" y="31250"/>
                </a:lnTo>
                <a:lnTo>
                  <a:pt x="22980" y="31270"/>
                </a:lnTo>
                <a:lnTo>
                  <a:pt x="22990" y="31280"/>
                </a:lnTo>
                <a:lnTo>
                  <a:pt x="23010" y="31280"/>
                </a:lnTo>
                <a:lnTo>
                  <a:pt x="23020" y="31280"/>
                </a:lnTo>
                <a:lnTo>
                  <a:pt x="23030" y="31300"/>
                </a:lnTo>
                <a:lnTo>
                  <a:pt x="22960" y="31290"/>
                </a:lnTo>
                <a:lnTo>
                  <a:pt x="22970" y="31320"/>
                </a:lnTo>
                <a:lnTo>
                  <a:pt x="22980" y="31330"/>
                </a:lnTo>
                <a:lnTo>
                  <a:pt x="23020" y="31340"/>
                </a:lnTo>
                <a:lnTo>
                  <a:pt x="23010" y="31360"/>
                </a:lnTo>
                <a:lnTo>
                  <a:pt x="23000" y="31370"/>
                </a:lnTo>
                <a:lnTo>
                  <a:pt x="22970" y="31370"/>
                </a:lnTo>
                <a:lnTo>
                  <a:pt x="22980" y="31400"/>
                </a:lnTo>
                <a:lnTo>
                  <a:pt x="23000" y="31410"/>
                </a:lnTo>
                <a:lnTo>
                  <a:pt x="23060" y="31410"/>
                </a:lnTo>
                <a:lnTo>
                  <a:pt x="23070" y="31400"/>
                </a:lnTo>
                <a:lnTo>
                  <a:pt x="23070" y="31380"/>
                </a:lnTo>
                <a:lnTo>
                  <a:pt x="23070" y="31370"/>
                </a:lnTo>
                <a:lnTo>
                  <a:pt x="23050" y="31360"/>
                </a:lnTo>
                <a:lnTo>
                  <a:pt x="23040" y="31340"/>
                </a:lnTo>
                <a:lnTo>
                  <a:pt x="23100" y="31350"/>
                </a:lnTo>
                <a:lnTo>
                  <a:pt x="23130" y="31380"/>
                </a:lnTo>
                <a:lnTo>
                  <a:pt x="23160" y="31420"/>
                </a:lnTo>
                <a:lnTo>
                  <a:pt x="23140" y="31420"/>
                </a:lnTo>
                <a:lnTo>
                  <a:pt x="23120" y="31430"/>
                </a:lnTo>
                <a:lnTo>
                  <a:pt x="23120" y="31450"/>
                </a:lnTo>
                <a:lnTo>
                  <a:pt x="23200" y="31470"/>
                </a:lnTo>
                <a:lnTo>
                  <a:pt x="23230" y="31500"/>
                </a:lnTo>
                <a:lnTo>
                  <a:pt x="23240" y="31520"/>
                </a:lnTo>
                <a:lnTo>
                  <a:pt x="23240" y="31530"/>
                </a:lnTo>
                <a:lnTo>
                  <a:pt x="23240" y="31550"/>
                </a:lnTo>
                <a:lnTo>
                  <a:pt x="23210" y="31560"/>
                </a:lnTo>
                <a:lnTo>
                  <a:pt x="23170" y="31590"/>
                </a:lnTo>
                <a:lnTo>
                  <a:pt x="23150" y="31600"/>
                </a:lnTo>
                <a:lnTo>
                  <a:pt x="23130" y="31600"/>
                </a:lnTo>
                <a:lnTo>
                  <a:pt x="23080" y="31570"/>
                </a:lnTo>
                <a:lnTo>
                  <a:pt x="23150" y="31580"/>
                </a:lnTo>
                <a:lnTo>
                  <a:pt x="23120" y="31550"/>
                </a:lnTo>
                <a:lnTo>
                  <a:pt x="23120" y="31540"/>
                </a:lnTo>
                <a:lnTo>
                  <a:pt x="23140" y="31550"/>
                </a:lnTo>
                <a:lnTo>
                  <a:pt x="23150" y="31560"/>
                </a:lnTo>
                <a:lnTo>
                  <a:pt x="23170" y="31550"/>
                </a:lnTo>
                <a:lnTo>
                  <a:pt x="23180" y="31540"/>
                </a:lnTo>
                <a:lnTo>
                  <a:pt x="23170" y="31500"/>
                </a:lnTo>
                <a:lnTo>
                  <a:pt x="23140" y="31500"/>
                </a:lnTo>
                <a:lnTo>
                  <a:pt x="23100" y="31510"/>
                </a:lnTo>
                <a:lnTo>
                  <a:pt x="23050" y="31500"/>
                </a:lnTo>
                <a:lnTo>
                  <a:pt x="23010" y="31470"/>
                </a:lnTo>
                <a:lnTo>
                  <a:pt x="22930" y="31390"/>
                </a:lnTo>
                <a:lnTo>
                  <a:pt x="22890" y="31370"/>
                </a:lnTo>
                <a:lnTo>
                  <a:pt x="22860" y="31410"/>
                </a:lnTo>
                <a:lnTo>
                  <a:pt x="22930" y="31440"/>
                </a:lnTo>
                <a:lnTo>
                  <a:pt x="22940" y="31480"/>
                </a:lnTo>
                <a:lnTo>
                  <a:pt x="22930" y="31510"/>
                </a:lnTo>
                <a:lnTo>
                  <a:pt x="22910" y="31510"/>
                </a:lnTo>
                <a:lnTo>
                  <a:pt x="22860" y="31450"/>
                </a:lnTo>
                <a:lnTo>
                  <a:pt x="22810" y="31380"/>
                </a:lnTo>
                <a:lnTo>
                  <a:pt x="22790" y="31360"/>
                </a:lnTo>
                <a:lnTo>
                  <a:pt x="22730" y="31340"/>
                </a:lnTo>
                <a:lnTo>
                  <a:pt x="22710" y="31320"/>
                </a:lnTo>
                <a:lnTo>
                  <a:pt x="22740" y="31400"/>
                </a:lnTo>
                <a:lnTo>
                  <a:pt x="22830" y="31460"/>
                </a:lnTo>
                <a:lnTo>
                  <a:pt x="22860" y="31530"/>
                </a:lnTo>
                <a:lnTo>
                  <a:pt x="22840" y="31550"/>
                </a:lnTo>
                <a:lnTo>
                  <a:pt x="22830" y="31540"/>
                </a:lnTo>
                <a:lnTo>
                  <a:pt x="22810" y="31510"/>
                </a:lnTo>
                <a:lnTo>
                  <a:pt x="22800" y="31500"/>
                </a:lnTo>
                <a:lnTo>
                  <a:pt x="22790" y="31500"/>
                </a:lnTo>
                <a:lnTo>
                  <a:pt x="22770" y="31530"/>
                </a:lnTo>
                <a:lnTo>
                  <a:pt x="22760" y="31530"/>
                </a:lnTo>
                <a:lnTo>
                  <a:pt x="22750" y="31520"/>
                </a:lnTo>
                <a:lnTo>
                  <a:pt x="22750" y="31510"/>
                </a:lnTo>
                <a:lnTo>
                  <a:pt x="22740" y="31500"/>
                </a:lnTo>
                <a:lnTo>
                  <a:pt x="22740" y="31490"/>
                </a:lnTo>
                <a:lnTo>
                  <a:pt x="22720" y="31470"/>
                </a:lnTo>
                <a:lnTo>
                  <a:pt x="22680" y="31480"/>
                </a:lnTo>
                <a:lnTo>
                  <a:pt x="22650" y="31480"/>
                </a:lnTo>
                <a:lnTo>
                  <a:pt x="22600" y="31430"/>
                </a:lnTo>
                <a:lnTo>
                  <a:pt x="22580" y="31410"/>
                </a:lnTo>
                <a:lnTo>
                  <a:pt x="22600" y="31430"/>
                </a:lnTo>
                <a:lnTo>
                  <a:pt x="22620" y="31450"/>
                </a:lnTo>
                <a:lnTo>
                  <a:pt x="22640" y="31460"/>
                </a:lnTo>
                <a:lnTo>
                  <a:pt x="22660" y="31450"/>
                </a:lnTo>
                <a:lnTo>
                  <a:pt x="22640" y="31410"/>
                </a:lnTo>
                <a:lnTo>
                  <a:pt x="22670" y="31430"/>
                </a:lnTo>
                <a:lnTo>
                  <a:pt x="22700" y="31430"/>
                </a:lnTo>
                <a:lnTo>
                  <a:pt x="22710" y="31410"/>
                </a:lnTo>
                <a:lnTo>
                  <a:pt x="22700" y="31370"/>
                </a:lnTo>
                <a:lnTo>
                  <a:pt x="22680" y="31320"/>
                </a:lnTo>
                <a:lnTo>
                  <a:pt x="22670" y="31290"/>
                </a:lnTo>
                <a:lnTo>
                  <a:pt x="22620" y="31280"/>
                </a:lnTo>
                <a:lnTo>
                  <a:pt x="22600" y="31240"/>
                </a:lnTo>
                <a:lnTo>
                  <a:pt x="22590" y="31250"/>
                </a:lnTo>
                <a:lnTo>
                  <a:pt x="22580" y="31270"/>
                </a:lnTo>
                <a:lnTo>
                  <a:pt x="22590" y="31280"/>
                </a:lnTo>
                <a:lnTo>
                  <a:pt x="22610" y="31290"/>
                </a:lnTo>
                <a:lnTo>
                  <a:pt x="22640" y="31310"/>
                </a:lnTo>
                <a:lnTo>
                  <a:pt x="22660" y="31350"/>
                </a:lnTo>
                <a:lnTo>
                  <a:pt x="22670" y="31410"/>
                </a:lnTo>
                <a:lnTo>
                  <a:pt x="22650" y="31360"/>
                </a:lnTo>
                <a:lnTo>
                  <a:pt x="22620" y="31330"/>
                </a:lnTo>
                <a:lnTo>
                  <a:pt x="22510" y="31280"/>
                </a:lnTo>
                <a:lnTo>
                  <a:pt x="22500" y="31270"/>
                </a:lnTo>
                <a:lnTo>
                  <a:pt x="22480" y="31230"/>
                </a:lnTo>
                <a:lnTo>
                  <a:pt x="22470" y="31210"/>
                </a:lnTo>
                <a:lnTo>
                  <a:pt x="22460" y="31210"/>
                </a:lnTo>
                <a:lnTo>
                  <a:pt x="22460" y="31240"/>
                </a:lnTo>
                <a:lnTo>
                  <a:pt x="22430" y="31270"/>
                </a:lnTo>
                <a:lnTo>
                  <a:pt x="22420" y="31300"/>
                </a:lnTo>
                <a:lnTo>
                  <a:pt x="22440" y="31300"/>
                </a:lnTo>
                <a:lnTo>
                  <a:pt x="22470" y="31320"/>
                </a:lnTo>
                <a:lnTo>
                  <a:pt x="22490" y="31350"/>
                </a:lnTo>
                <a:lnTo>
                  <a:pt x="22500" y="31400"/>
                </a:lnTo>
                <a:lnTo>
                  <a:pt x="22490" y="31390"/>
                </a:lnTo>
                <a:lnTo>
                  <a:pt x="22470" y="31340"/>
                </a:lnTo>
                <a:lnTo>
                  <a:pt x="22460" y="31330"/>
                </a:lnTo>
                <a:lnTo>
                  <a:pt x="22450" y="31330"/>
                </a:lnTo>
                <a:lnTo>
                  <a:pt x="22420" y="31340"/>
                </a:lnTo>
                <a:lnTo>
                  <a:pt x="22390" y="31330"/>
                </a:lnTo>
                <a:lnTo>
                  <a:pt x="22380" y="31340"/>
                </a:lnTo>
                <a:lnTo>
                  <a:pt x="22360" y="31350"/>
                </a:lnTo>
                <a:lnTo>
                  <a:pt x="22350" y="31370"/>
                </a:lnTo>
                <a:lnTo>
                  <a:pt x="22350" y="31400"/>
                </a:lnTo>
                <a:lnTo>
                  <a:pt x="22380" y="31460"/>
                </a:lnTo>
                <a:lnTo>
                  <a:pt x="22390" y="31490"/>
                </a:lnTo>
                <a:lnTo>
                  <a:pt x="22380" y="31480"/>
                </a:lnTo>
                <a:lnTo>
                  <a:pt x="22370" y="31490"/>
                </a:lnTo>
                <a:lnTo>
                  <a:pt x="22370" y="31510"/>
                </a:lnTo>
                <a:lnTo>
                  <a:pt x="22370" y="31530"/>
                </a:lnTo>
                <a:lnTo>
                  <a:pt x="22340" y="31530"/>
                </a:lnTo>
                <a:lnTo>
                  <a:pt x="22330" y="31540"/>
                </a:lnTo>
                <a:lnTo>
                  <a:pt x="22340" y="31560"/>
                </a:lnTo>
                <a:lnTo>
                  <a:pt x="22310" y="31590"/>
                </a:lnTo>
                <a:lnTo>
                  <a:pt x="22270" y="31550"/>
                </a:lnTo>
                <a:lnTo>
                  <a:pt x="22240" y="31500"/>
                </a:lnTo>
                <a:lnTo>
                  <a:pt x="22200" y="31470"/>
                </a:lnTo>
                <a:lnTo>
                  <a:pt x="22200" y="31460"/>
                </a:lnTo>
                <a:lnTo>
                  <a:pt x="22200" y="31440"/>
                </a:lnTo>
                <a:lnTo>
                  <a:pt x="22190" y="31430"/>
                </a:lnTo>
                <a:lnTo>
                  <a:pt x="22180" y="31430"/>
                </a:lnTo>
                <a:lnTo>
                  <a:pt x="22160" y="31430"/>
                </a:lnTo>
                <a:lnTo>
                  <a:pt x="22150" y="31420"/>
                </a:lnTo>
                <a:lnTo>
                  <a:pt x="22140" y="31410"/>
                </a:lnTo>
                <a:lnTo>
                  <a:pt x="22130" y="31390"/>
                </a:lnTo>
                <a:lnTo>
                  <a:pt x="22120" y="31380"/>
                </a:lnTo>
                <a:lnTo>
                  <a:pt x="22080" y="31370"/>
                </a:lnTo>
                <a:lnTo>
                  <a:pt x="22070" y="31360"/>
                </a:lnTo>
                <a:lnTo>
                  <a:pt x="22050" y="31350"/>
                </a:lnTo>
                <a:lnTo>
                  <a:pt x="22040" y="31330"/>
                </a:lnTo>
                <a:lnTo>
                  <a:pt x="22030" y="31300"/>
                </a:lnTo>
                <a:lnTo>
                  <a:pt x="22020" y="31270"/>
                </a:lnTo>
                <a:lnTo>
                  <a:pt x="22020" y="31250"/>
                </a:lnTo>
                <a:lnTo>
                  <a:pt x="22020" y="31230"/>
                </a:lnTo>
                <a:lnTo>
                  <a:pt x="22020" y="31200"/>
                </a:lnTo>
                <a:lnTo>
                  <a:pt x="22010" y="31180"/>
                </a:lnTo>
                <a:lnTo>
                  <a:pt x="21950" y="31160"/>
                </a:lnTo>
                <a:lnTo>
                  <a:pt x="21920" y="31110"/>
                </a:lnTo>
                <a:lnTo>
                  <a:pt x="21910" y="31090"/>
                </a:lnTo>
                <a:lnTo>
                  <a:pt x="21900" y="31070"/>
                </a:lnTo>
                <a:lnTo>
                  <a:pt x="21910" y="31100"/>
                </a:lnTo>
                <a:lnTo>
                  <a:pt x="21930" y="31130"/>
                </a:lnTo>
                <a:lnTo>
                  <a:pt x="21930" y="31160"/>
                </a:lnTo>
                <a:lnTo>
                  <a:pt x="21890" y="31140"/>
                </a:lnTo>
                <a:lnTo>
                  <a:pt x="21890" y="31150"/>
                </a:lnTo>
                <a:lnTo>
                  <a:pt x="21880" y="31190"/>
                </a:lnTo>
                <a:lnTo>
                  <a:pt x="21880" y="31220"/>
                </a:lnTo>
                <a:lnTo>
                  <a:pt x="21880" y="31240"/>
                </a:lnTo>
                <a:lnTo>
                  <a:pt x="21980" y="31320"/>
                </a:lnTo>
                <a:lnTo>
                  <a:pt x="21970" y="31320"/>
                </a:lnTo>
                <a:lnTo>
                  <a:pt x="21970" y="31330"/>
                </a:lnTo>
                <a:lnTo>
                  <a:pt x="21990" y="31350"/>
                </a:lnTo>
                <a:lnTo>
                  <a:pt x="22010" y="31350"/>
                </a:lnTo>
                <a:lnTo>
                  <a:pt x="22040" y="31370"/>
                </a:lnTo>
                <a:lnTo>
                  <a:pt x="22060" y="31410"/>
                </a:lnTo>
                <a:lnTo>
                  <a:pt x="21980" y="31380"/>
                </a:lnTo>
                <a:lnTo>
                  <a:pt x="21930" y="31360"/>
                </a:lnTo>
                <a:lnTo>
                  <a:pt x="21920" y="31330"/>
                </a:lnTo>
                <a:lnTo>
                  <a:pt x="21920" y="31300"/>
                </a:lnTo>
                <a:lnTo>
                  <a:pt x="21910" y="31290"/>
                </a:lnTo>
                <a:lnTo>
                  <a:pt x="21880" y="31280"/>
                </a:lnTo>
                <a:lnTo>
                  <a:pt x="21860" y="31280"/>
                </a:lnTo>
                <a:lnTo>
                  <a:pt x="21770" y="31170"/>
                </a:lnTo>
                <a:lnTo>
                  <a:pt x="21760" y="31160"/>
                </a:lnTo>
                <a:lnTo>
                  <a:pt x="21750" y="31170"/>
                </a:lnTo>
                <a:lnTo>
                  <a:pt x="21750" y="31190"/>
                </a:lnTo>
                <a:lnTo>
                  <a:pt x="21750" y="31210"/>
                </a:lnTo>
                <a:lnTo>
                  <a:pt x="21760" y="31230"/>
                </a:lnTo>
                <a:lnTo>
                  <a:pt x="21740" y="31250"/>
                </a:lnTo>
                <a:lnTo>
                  <a:pt x="21720" y="31250"/>
                </a:lnTo>
                <a:lnTo>
                  <a:pt x="21700" y="31240"/>
                </a:lnTo>
                <a:lnTo>
                  <a:pt x="21670" y="31210"/>
                </a:lnTo>
                <a:lnTo>
                  <a:pt x="21660" y="31200"/>
                </a:lnTo>
                <a:lnTo>
                  <a:pt x="21630" y="31230"/>
                </a:lnTo>
                <a:lnTo>
                  <a:pt x="21600" y="31220"/>
                </a:lnTo>
                <a:lnTo>
                  <a:pt x="21580" y="31200"/>
                </a:lnTo>
                <a:lnTo>
                  <a:pt x="21490" y="31080"/>
                </a:lnTo>
                <a:lnTo>
                  <a:pt x="21480" y="31070"/>
                </a:lnTo>
                <a:lnTo>
                  <a:pt x="21470" y="31090"/>
                </a:lnTo>
                <a:lnTo>
                  <a:pt x="21480" y="31100"/>
                </a:lnTo>
                <a:lnTo>
                  <a:pt x="21510" y="31150"/>
                </a:lnTo>
                <a:lnTo>
                  <a:pt x="21500" y="31150"/>
                </a:lnTo>
                <a:lnTo>
                  <a:pt x="21480" y="31140"/>
                </a:lnTo>
                <a:lnTo>
                  <a:pt x="21460" y="31120"/>
                </a:lnTo>
                <a:lnTo>
                  <a:pt x="21450" y="31110"/>
                </a:lnTo>
                <a:lnTo>
                  <a:pt x="21420" y="31120"/>
                </a:lnTo>
                <a:lnTo>
                  <a:pt x="21400" y="31120"/>
                </a:lnTo>
                <a:lnTo>
                  <a:pt x="21390" y="31110"/>
                </a:lnTo>
                <a:lnTo>
                  <a:pt x="21370" y="31080"/>
                </a:lnTo>
                <a:lnTo>
                  <a:pt x="21350" y="31060"/>
                </a:lnTo>
                <a:lnTo>
                  <a:pt x="21320" y="31060"/>
                </a:lnTo>
                <a:lnTo>
                  <a:pt x="21300" y="31040"/>
                </a:lnTo>
                <a:lnTo>
                  <a:pt x="21300" y="31020"/>
                </a:lnTo>
                <a:lnTo>
                  <a:pt x="21290" y="31020"/>
                </a:lnTo>
                <a:lnTo>
                  <a:pt x="21290" y="31030"/>
                </a:lnTo>
                <a:lnTo>
                  <a:pt x="21290" y="31060"/>
                </a:lnTo>
                <a:lnTo>
                  <a:pt x="21290" y="31100"/>
                </a:lnTo>
                <a:lnTo>
                  <a:pt x="21290" y="31110"/>
                </a:lnTo>
                <a:lnTo>
                  <a:pt x="21270" y="31080"/>
                </a:lnTo>
                <a:lnTo>
                  <a:pt x="21240" y="31070"/>
                </a:lnTo>
                <a:lnTo>
                  <a:pt x="21200" y="31020"/>
                </a:lnTo>
                <a:lnTo>
                  <a:pt x="21180" y="31010"/>
                </a:lnTo>
                <a:lnTo>
                  <a:pt x="21140" y="30990"/>
                </a:lnTo>
                <a:lnTo>
                  <a:pt x="21260" y="30980"/>
                </a:lnTo>
                <a:lnTo>
                  <a:pt x="21270" y="30990"/>
                </a:lnTo>
                <a:lnTo>
                  <a:pt x="21280" y="30990"/>
                </a:lnTo>
                <a:lnTo>
                  <a:pt x="21280" y="30980"/>
                </a:lnTo>
                <a:lnTo>
                  <a:pt x="21290" y="30960"/>
                </a:lnTo>
                <a:lnTo>
                  <a:pt x="21300" y="30950"/>
                </a:lnTo>
                <a:lnTo>
                  <a:pt x="21310" y="30950"/>
                </a:lnTo>
                <a:lnTo>
                  <a:pt x="21320" y="30960"/>
                </a:lnTo>
                <a:lnTo>
                  <a:pt x="21350" y="31030"/>
                </a:lnTo>
                <a:lnTo>
                  <a:pt x="21370" y="31050"/>
                </a:lnTo>
                <a:lnTo>
                  <a:pt x="21380" y="31050"/>
                </a:lnTo>
                <a:lnTo>
                  <a:pt x="21390" y="31030"/>
                </a:lnTo>
                <a:lnTo>
                  <a:pt x="21380" y="31010"/>
                </a:lnTo>
                <a:lnTo>
                  <a:pt x="21370" y="30980"/>
                </a:lnTo>
                <a:lnTo>
                  <a:pt x="21370" y="30950"/>
                </a:lnTo>
                <a:lnTo>
                  <a:pt x="21380" y="30910"/>
                </a:lnTo>
                <a:lnTo>
                  <a:pt x="21390" y="30880"/>
                </a:lnTo>
                <a:lnTo>
                  <a:pt x="21410" y="30860"/>
                </a:lnTo>
                <a:lnTo>
                  <a:pt x="21410" y="30840"/>
                </a:lnTo>
                <a:lnTo>
                  <a:pt x="21400" y="30800"/>
                </a:lnTo>
                <a:lnTo>
                  <a:pt x="21370" y="30730"/>
                </a:lnTo>
                <a:lnTo>
                  <a:pt x="21350" y="30710"/>
                </a:lnTo>
                <a:lnTo>
                  <a:pt x="21320" y="30680"/>
                </a:lnTo>
                <a:lnTo>
                  <a:pt x="21290" y="30650"/>
                </a:lnTo>
                <a:lnTo>
                  <a:pt x="21260" y="30600"/>
                </a:lnTo>
                <a:lnTo>
                  <a:pt x="21260" y="30590"/>
                </a:lnTo>
                <a:lnTo>
                  <a:pt x="21260" y="30550"/>
                </a:lnTo>
                <a:lnTo>
                  <a:pt x="21290" y="30570"/>
                </a:lnTo>
                <a:lnTo>
                  <a:pt x="21310" y="30580"/>
                </a:lnTo>
                <a:lnTo>
                  <a:pt x="21370" y="30580"/>
                </a:lnTo>
                <a:lnTo>
                  <a:pt x="21370" y="30560"/>
                </a:lnTo>
                <a:lnTo>
                  <a:pt x="21380" y="30540"/>
                </a:lnTo>
                <a:lnTo>
                  <a:pt x="21390" y="30550"/>
                </a:lnTo>
                <a:lnTo>
                  <a:pt x="21400" y="30570"/>
                </a:lnTo>
                <a:lnTo>
                  <a:pt x="21420" y="30570"/>
                </a:lnTo>
                <a:lnTo>
                  <a:pt x="21440" y="30570"/>
                </a:lnTo>
                <a:lnTo>
                  <a:pt x="21450" y="30570"/>
                </a:lnTo>
                <a:lnTo>
                  <a:pt x="21520" y="30630"/>
                </a:lnTo>
                <a:lnTo>
                  <a:pt x="21540" y="30620"/>
                </a:lnTo>
                <a:lnTo>
                  <a:pt x="21470" y="30520"/>
                </a:lnTo>
                <a:lnTo>
                  <a:pt x="21460" y="30480"/>
                </a:lnTo>
                <a:lnTo>
                  <a:pt x="21540" y="30460"/>
                </a:lnTo>
                <a:lnTo>
                  <a:pt x="21580" y="30460"/>
                </a:lnTo>
                <a:lnTo>
                  <a:pt x="21620" y="30500"/>
                </a:lnTo>
                <a:lnTo>
                  <a:pt x="21560" y="30480"/>
                </a:lnTo>
                <a:lnTo>
                  <a:pt x="21540" y="30480"/>
                </a:lnTo>
                <a:lnTo>
                  <a:pt x="21520" y="30530"/>
                </a:lnTo>
                <a:lnTo>
                  <a:pt x="21540" y="30540"/>
                </a:lnTo>
                <a:lnTo>
                  <a:pt x="21580" y="30530"/>
                </a:lnTo>
                <a:lnTo>
                  <a:pt x="21630" y="30540"/>
                </a:lnTo>
                <a:lnTo>
                  <a:pt x="21720" y="30500"/>
                </a:lnTo>
                <a:lnTo>
                  <a:pt x="21730" y="30500"/>
                </a:lnTo>
                <a:lnTo>
                  <a:pt x="21730" y="30480"/>
                </a:lnTo>
                <a:lnTo>
                  <a:pt x="21720" y="30470"/>
                </a:lnTo>
                <a:lnTo>
                  <a:pt x="21710" y="30460"/>
                </a:lnTo>
                <a:lnTo>
                  <a:pt x="21700" y="30470"/>
                </a:lnTo>
                <a:lnTo>
                  <a:pt x="21680" y="30490"/>
                </a:lnTo>
                <a:lnTo>
                  <a:pt x="21660" y="30490"/>
                </a:lnTo>
                <a:lnTo>
                  <a:pt x="21620" y="30470"/>
                </a:lnTo>
                <a:lnTo>
                  <a:pt x="21590" y="30450"/>
                </a:lnTo>
                <a:lnTo>
                  <a:pt x="21570" y="30420"/>
                </a:lnTo>
                <a:lnTo>
                  <a:pt x="21580" y="30420"/>
                </a:lnTo>
                <a:lnTo>
                  <a:pt x="21590" y="30410"/>
                </a:lnTo>
                <a:lnTo>
                  <a:pt x="21590" y="30390"/>
                </a:lnTo>
                <a:lnTo>
                  <a:pt x="21600" y="30380"/>
                </a:lnTo>
                <a:lnTo>
                  <a:pt x="21610" y="30370"/>
                </a:lnTo>
                <a:lnTo>
                  <a:pt x="21640" y="30370"/>
                </a:lnTo>
                <a:lnTo>
                  <a:pt x="21610" y="30330"/>
                </a:lnTo>
                <a:lnTo>
                  <a:pt x="21630" y="30330"/>
                </a:lnTo>
                <a:lnTo>
                  <a:pt x="21660" y="30330"/>
                </a:lnTo>
                <a:lnTo>
                  <a:pt x="21680" y="30330"/>
                </a:lnTo>
                <a:lnTo>
                  <a:pt x="21660" y="30320"/>
                </a:lnTo>
                <a:lnTo>
                  <a:pt x="21650" y="30310"/>
                </a:lnTo>
                <a:lnTo>
                  <a:pt x="21630" y="30290"/>
                </a:lnTo>
                <a:lnTo>
                  <a:pt x="21620" y="30280"/>
                </a:lnTo>
                <a:lnTo>
                  <a:pt x="21600" y="30280"/>
                </a:lnTo>
                <a:lnTo>
                  <a:pt x="21590" y="30300"/>
                </a:lnTo>
                <a:lnTo>
                  <a:pt x="21590" y="30310"/>
                </a:lnTo>
                <a:lnTo>
                  <a:pt x="21570" y="30350"/>
                </a:lnTo>
                <a:lnTo>
                  <a:pt x="21560" y="30370"/>
                </a:lnTo>
                <a:lnTo>
                  <a:pt x="21540" y="30390"/>
                </a:lnTo>
                <a:lnTo>
                  <a:pt x="21520" y="30400"/>
                </a:lnTo>
                <a:lnTo>
                  <a:pt x="21510" y="30380"/>
                </a:lnTo>
                <a:lnTo>
                  <a:pt x="21500" y="30350"/>
                </a:lnTo>
                <a:lnTo>
                  <a:pt x="21480" y="30340"/>
                </a:lnTo>
                <a:lnTo>
                  <a:pt x="21450" y="30330"/>
                </a:lnTo>
                <a:lnTo>
                  <a:pt x="21460" y="30350"/>
                </a:lnTo>
                <a:lnTo>
                  <a:pt x="21470" y="30380"/>
                </a:lnTo>
                <a:lnTo>
                  <a:pt x="21470" y="30410"/>
                </a:lnTo>
                <a:lnTo>
                  <a:pt x="21460" y="30430"/>
                </a:lnTo>
                <a:lnTo>
                  <a:pt x="21450" y="30440"/>
                </a:lnTo>
                <a:lnTo>
                  <a:pt x="21410" y="30400"/>
                </a:lnTo>
                <a:lnTo>
                  <a:pt x="21390" y="30400"/>
                </a:lnTo>
                <a:lnTo>
                  <a:pt x="21400" y="30380"/>
                </a:lnTo>
                <a:lnTo>
                  <a:pt x="21400" y="30370"/>
                </a:lnTo>
                <a:lnTo>
                  <a:pt x="21390" y="30360"/>
                </a:lnTo>
                <a:lnTo>
                  <a:pt x="21370" y="30350"/>
                </a:lnTo>
                <a:lnTo>
                  <a:pt x="21360" y="30340"/>
                </a:lnTo>
                <a:lnTo>
                  <a:pt x="21340" y="30330"/>
                </a:lnTo>
                <a:lnTo>
                  <a:pt x="21310" y="30350"/>
                </a:lnTo>
                <a:lnTo>
                  <a:pt x="21300" y="30340"/>
                </a:lnTo>
                <a:lnTo>
                  <a:pt x="21290" y="30320"/>
                </a:lnTo>
                <a:lnTo>
                  <a:pt x="21270" y="30300"/>
                </a:lnTo>
                <a:lnTo>
                  <a:pt x="21240" y="30240"/>
                </a:lnTo>
                <a:lnTo>
                  <a:pt x="21230" y="30220"/>
                </a:lnTo>
                <a:lnTo>
                  <a:pt x="21310" y="30160"/>
                </a:lnTo>
                <a:lnTo>
                  <a:pt x="21320" y="30150"/>
                </a:lnTo>
                <a:lnTo>
                  <a:pt x="21330" y="30110"/>
                </a:lnTo>
                <a:lnTo>
                  <a:pt x="21360" y="30060"/>
                </a:lnTo>
                <a:lnTo>
                  <a:pt x="21370" y="30010"/>
                </a:lnTo>
                <a:lnTo>
                  <a:pt x="21380" y="29960"/>
                </a:lnTo>
                <a:lnTo>
                  <a:pt x="21400" y="29930"/>
                </a:lnTo>
                <a:lnTo>
                  <a:pt x="21510" y="29910"/>
                </a:lnTo>
                <a:lnTo>
                  <a:pt x="21530" y="29880"/>
                </a:lnTo>
                <a:lnTo>
                  <a:pt x="21550" y="29830"/>
                </a:lnTo>
                <a:lnTo>
                  <a:pt x="21530" y="29820"/>
                </a:lnTo>
                <a:lnTo>
                  <a:pt x="21510" y="29820"/>
                </a:lnTo>
                <a:lnTo>
                  <a:pt x="21500" y="29830"/>
                </a:lnTo>
                <a:lnTo>
                  <a:pt x="21470" y="29890"/>
                </a:lnTo>
                <a:lnTo>
                  <a:pt x="21310" y="29970"/>
                </a:lnTo>
                <a:lnTo>
                  <a:pt x="21300" y="30000"/>
                </a:lnTo>
                <a:lnTo>
                  <a:pt x="21290" y="30030"/>
                </a:lnTo>
                <a:lnTo>
                  <a:pt x="21290" y="30120"/>
                </a:lnTo>
                <a:lnTo>
                  <a:pt x="21250" y="30150"/>
                </a:lnTo>
                <a:lnTo>
                  <a:pt x="21210" y="30130"/>
                </a:lnTo>
                <a:lnTo>
                  <a:pt x="21180" y="30090"/>
                </a:lnTo>
                <a:lnTo>
                  <a:pt x="21170" y="30080"/>
                </a:lnTo>
                <a:lnTo>
                  <a:pt x="21170" y="30040"/>
                </a:lnTo>
                <a:lnTo>
                  <a:pt x="21170" y="30020"/>
                </a:lnTo>
                <a:lnTo>
                  <a:pt x="21150" y="29970"/>
                </a:lnTo>
                <a:lnTo>
                  <a:pt x="21110" y="29850"/>
                </a:lnTo>
                <a:lnTo>
                  <a:pt x="21120" y="29840"/>
                </a:lnTo>
                <a:lnTo>
                  <a:pt x="21140" y="29820"/>
                </a:lnTo>
                <a:lnTo>
                  <a:pt x="21150" y="29810"/>
                </a:lnTo>
                <a:lnTo>
                  <a:pt x="21160" y="29800"/>
                </a:lnTo>
                <a:lnTo>
                  <a:pt x="21160" y="29790"/>
                </a:lnTo>
                <a:lnTo>
                  <a:pt x="21160" y="29780"/>
                </a:lnTo>
                <a:lnTo>
                  <a:pt x="21160" y="29770"/>
                </a:lnTo>
                <a:lnTo>
                  <a:pt x="21170" y="29730"/>
                </a:lnTo>
                <a:lnTo>
                  <a:pt x="21190" y="29710"/>
                </a:lnTo>
                <a:lnTo>
                  <a:pt x="21230" y="29670"/>
                </a:lnTo>
                <a:lnTo>
                  <a:pt x="21180" y="29620"/>
                </a:lnTo>
                <a:lnTo>
                  <a:pt x="21170" y="29630"/>
                </a:lnTo>
                <a:lnTo>
                  <a:pt x="21100" y="29710"/>
                </a:lnTo>
                <a:lnTo>
                  <a:pt x="21080" y="29740"/>
                </a:lnTo>
                <a:lnTo>
                  <a:pt x="21060" y="29780"/>
                </a:lnTo>
                <a:lnTo>
                  <a:pt x="21040" y="29830"/>
                </a:lnTo>
                <a:lnTo>
                  <a:pt x="21040" y="29880"/>
                </a:lnTo>
                <a:lnTo>
                  <a:pt x="21030" y="29910"/>
                </a:lnTo>
                <a:lnTo>
                  <a:pt x="21020" y="29910"/>
                </a:lnTo>
                <a:lnTo>
                  <a:pt x="21010" y="29890"/>
                </a:lnTo>
                <a:lnTo>
                  <a:pt x="21010" y="29850"/>
                </a:lnTo>
                <a:lnTo>
                  <a:pt x="21000" y="29830"/>
                </a:lnTo>
                <a:lnTo>
                  <a:pt x="20980" y="29790"/>
                </a:lnTo>
                <a:lnTo>
                  <a:pt x="20980" y="29760"/>
                </a:lnTo>
                <a:lnTo>
                  <a:pt x="20970" y="29760"/>
                </a:lnTo>
                <a:lnTo>
                  <a:pt x="20960" y="29770"/>
                </a:lnTo>
                <a:lnTo>
                  <a:pt x="20950" y="29790"/>
                </a:lnTo>
                <a:lnTo>
                  <a:pt x="20960" y="29810"/>
                </a:lnTo>
                <a:lnTo>
                  <a:pt x="20970" y="29830"/>
                </a:lnTo>
                <a:lnTo>
                  <a:pt x="20980" y="29850"/>
                </a:lnTo>
                <a:lnTo>
                  <a:pt x="20970" y="29870"/>
                </a:lnTo>
                <a:lnTo>
                  <a:pt x="20960" y="29870"/>
                </a:lnTo>
                <a:lnTo>
                  <a:pt x="20940" y="29870"/>
                </a:lnTo>
                <a:lnTo>
                  <a:pt x="20930" y="29870"/>
                </a:lnTo>
                <a:lnTo>
                  <a:pt x="20930" y="29900"/>
                </a:lnTo>
                <a:lnTo>
                  <a:pt x="20930" y="29930"/>
                </a:lnTo>
                <a:lnTo>
                  <a:pt x="20930" y="29950"/>
                </a:lnTo>
                <a:lnTo>
                  <a:pt x="20910" y="29940"/>
                </a:lnTo>
                <a:lnTo>
                  <a:pt x="20900" y="29940"/>
                </a:lnTo>
                <a:lnTo>
                  <a:pt x="20890" y="29970"/>
                </a:lnTo>
                <a:lnTo>
                  <a:pt x="20880" y="29970"/>
                </a:lnTo>
                <a:lnTo>
                  <a:pt x="20870" y="29950"/>
                </a:lnTo>
                <a:lnTo>
                  <a:pt x="20860" y="29930"/>
                </a:lnTo>
                <a:lnTo>
                  <a:pt x="20860" y="29900"/>
                </a:lnTo>
                <a:lnTo>
                  <a:pt x="20860" y="29880"/>
                </a:lnTo>
                <a:lnTo>
                  <a:pt x="20860" y="29840"/>
                </a:lnTo>
                <a:lnTo>
                  <a:pt x="20840" y="29820"/>
                </a:lnTo>
                <a:lnTo>
                  <a:pt x="20820" y="29830"/>
                </a:lnTo>
                <a:lnTo>
                  <a:pt x="20840" y="29900"/>
                </a:lnTo>
                <a:lnTo>
                  <a:pt x="20800" y="29890"/>
                </a:lnTo>
                <a:lnTo>
                  <a:pt x="20790" y="29870"/>
                </a:lnTo>
                <a:lnTo>
                  <a:pt x="20780" y="29830"/>
                </a:lnTo>
                <a:lnTo>
                  <a:pt x="20770" y="29780"/>
                </a:lnTo>
                <a:lnTo>
                  <a:pt x="20750" y="29790"/>
                </a:lnTo>
                <a:lnTo>
                  <a:pt x="20720" y="29830"/>
                </a:lnTo>
                <a:lnTo>
                  <a:pt x="20700" y="29820"/>
                </a:lnTo>
                <a:lnTo>
                  <a:pt x="20710" y="29790"/>
                </a:lnTo>
                <a:lnTo>
                  <a:pt x="20720" y="29740"/>
                </a:lnTo>
                <a:lnTo>
                  <a:pt x="20730" y="29710"/>
                </a:lnTo>
                <a:lnTo>
                  <a:pt x="20730" y="29670"/>
                </a:lnTo>
                <a:lnTo>
                  <a:pt x="20710" y="29640"/>
                </a:lnTo>
                <a:lnTo>
                  <a:pt x="20680" y="29610"/>
                </a:lnTo>
                <a:lnTo>
                  <a:pt x="20670" y="29580"/>
                </a:lnTo>
                <a:lnTo>
                  <a:pt x="20670" y="29510"/>
                </a:lnTo>
                <a:lnTo>
                  <a:pt x="20660" y="29490"/>
                </a:lnTo>
                <a:lnTo>
                  <a:pt x="20650" y="29510"/>
                </a:lnTo>
                <a:lnTo>
                  <a:pt x="20640" y="29540"/>
                </a:lnTo>
                <a:lnTo>
                  <a:pt x="20640" y="29580"/>
                </a:lnTo>
                <a:lnTo>
                  <a:pt x="20630" y="29630"/>
                </a:lnTo>
                <a:lnTo>
                  <a:pt x="20620" y="29650"/>
                </a:lnTo>
                <a:lnTo>
                  <a:pt x="20560" y="29660"/>
                </a:lnTo>
                <a:lnTo>
                  <a:pt x="20550" y="29690"/>
                </a:lnTo>
                <a:lnTo>
                  <a:pt x="20550" y="29710"/>
                </a:lnTo>
                <a:lnTo>
                  <a:pt x="20560" y="29730"/>
                </a:lnTo>
                <a:lnTo>
                  <a:pt x="20570" y="29760"/>
                </a:lnTo>
                <a:lnTo>
                  <a:pt x="20580" y="29780"/>
                </a:lnTo>
                <a:lnTo>
                  <a:pt x="20580" y="29810"/>
                </a:lnTo>
                <a:lnTo>
                  <a:pt x="20560" y="29800"/>
                </a:lnTo>
                <a:lnTo>
                  <a:pt x="20530" y="29770"/>
                </a:lnTo>
                <a:lnTo>
                  <a:pt x="20500" y="29730"/>
                </a:lnTo>
                <a:lnTo>
                  <a:pt x="20490" y="29710"/>
                </a:lnTo>
                <a:lnTo>
                  <a:pt x="20480" y="29680"/>
                </a:lnTo>
                <a:lnTo>
                  <a:pt x="20490" y="29620"/>
                </a:lnTo>
                <a:lnTo>
                  <a:pt x="20490" y="29590"/>
                </a:lnTo>
                <a:lnTo>
                  <a:pt x="20470" y="29600"/>
                </a:lnTo>
                <a:lnTo>
                  <a:pt x="20440" y="29650"/>
                </a:lnTo>
                <a:lnTo>
                  <a:pt x="20430" y="29660"/>
                </a:lnTo>
                <a:lnTo>
                  <a:pt x="20410" y="29670"/>
                </a:lnTo>
                <a:lnTo>
                  <a:pt x="20420" y="29710"/>
                </a:lnTo>
                <a:lnTo>
                  <a:pt x="20420" y="29720"/>
                </a:lnTo>
                <a:lnTo>
                  <a:pt x="20450" y="29750"/>
                </a:lnTo>
                <a:lnTo>
                  <a:pt x="20480" y="29780"/>
                </a:lnTo>
                <a:lnTo>
                  <a:pt x="20500" y="29810"/>
                </a:lnTo>
                <a:lnTo>
                  <a:pt x="20410" y="29790"/>
                </a:lnTo>
                <a:lnTo>
                  <a:pt x="20350" y="29810"/>
                </a:lnTo>
                <a:lnTo>
                  <a:pt x="20300" y="29800"/>
                </a:lnTo>
                <a:lnTo>
                  <a:pt x="20270" y="29830"/>
                </a:lnTo>
                <a:lnTo>
                  <a:pt x="20230" y="29850"/>
                </a:lnTo>
                <a:lnTo>
                  <a:pt x="20220" y="29850"/>
                </a:lnTo>
                <a:lnTo>
                  <a:pt x="20210" y="29840"/>
                </a:lnTo>
                <a:lnTo>
                  <a:pt x="20200" y="29820"/>
                </a:lnTo>
                <a:lnTo>
                  <a:pt x="20200" y="29800"/>
                </a:lnTo>
                <a:lnTo>
                  <a:pt x="20190" y="29790"/>
                </a:lnTo>
                <a:lnTo>
                  <a:pt x="20140" y="29720"/>
                </a:lnTo>
                <a:lnTo>
                  <a:pt x="20120" y="29710"/>
                </a:lnTo>
                <a:lnTo>
                  <a:pt x="20070" y="29690"/>
                </a:lnTo>
                <a:lnTo>
                  <a:pt x="20040" y="29640"/>
                </a:lnTo>
                <a:lnTo>
                  <a:pt x="20030" y="29630"/>
                </a:lnTo>
                <a:lnTo>
                  <a:pt x="20030" y="29610"/>
                </a:lnTo>
                <a:lnTo>
                  <a:pt x="20040" y="29570"/>
                </a:lnTo>
                <a:lnTo>
                  <a:pt x="20040" y="29550"/>
                </a:lnTo>
                <a:lnTo>
                  <a:pt x="20040" y="29530"/>
                </a:lnTo>
                <a:lnTo>
                  <a:pt x="20030" y="29510"/>
                </a:lnTo>
                <a:lnTo>
                  <a:pt x="20030" y="29500"/>
                </a:lnTo>
                <a:lnTo>
                  <a:pt x="20020" y="29470"/>
                </a:lnTo>
                <a:lnTo>
                  <a:pt x="19990" y="29380"/>
                </a:lnTo>
                <a:lnTo>
                  <a:pt x="19980" y="29360"/>
                </a:lnTo>
                <a:lnTo>
                  <a:pt x="19990" y="29350"/>
                </a:lnTo>
                <a:lnTo>
                  <a:pt x="19990" y="29340"/>
                </a:lnTo>
                <a:lnTo>
                  <a:pt x="19980" y="29320"/>
                </a:lnTo>
                <a:lnTo>
                  <a:pt x="19970" y="29300"/>
                </a:lnTo>
                <a:lnTo>
                  <a:pt x="19960" y="29290"/>
                </a:lnTo>
                <a:lnTo>
                  <a:pt x="19960" y="29260"/>
                </a:lnTo>
                <a:lnTo>
                  <a:pt x="19950" y="29230"/>
                </a:lnTo>
                <a:lnTo>
                  <a:pt x="19950" y="29200"/>
                </a:lnTo>
                <a:lnTo>
                  <a:pt x="19950" y="29150"/>
                </a:lnTo>
                <a:close/>
                <a:moveTo>
                  <a:pt x="23450" y="22860"/>
                </a:moveTo>
                <a:lnTo>
                  <a:pt x="23440" y="22860"/>
                </a:lnTo>
                <a:lnTo>
                  <a:pt x="23420" y="22820"/>
                </a:lnTo>
                <a:lnTo>
                  <a:pt x="23390" y="22800"/>
                </a:lnTo>
                <a:lnTo>
                  <a:pt x="23360" y="22810"/>
                </a:lnTo>
                <a:lnTo>
                  <a:pt x="23320" y="22850"/>
                </a:lnTo>
                <a:lnTo>
                  <a:pt x="23300" y="22850"/>
                </a:lnTo>
                <a:lnTo>
                  <a:pt x="23270" y="22840"/>
                </a:lnTo>
                <a:lnTo>
                  <a:pt x="23220" y="22850"/>
                </a:lnTo>
                <a:lnTo>
                  <a:pt x="23210" y="22840"/>
                </a:lnTo>
                <a:lnTo>
                  <a:pt x="23200" y="22820"/>
                </a:lnTo>
                <a:lnTo>
                  <a:pt x="23180" y="22770"/>
                </a:lnTo>
                <a:lnTo>
                  <a:pt x="23180" y="22740"/>
                </a:lnTo>
                <a:lnTo>
                  <a:pt x="23160" y="22720"/>
                </a:lnTo>
                <a:lnTo>
                  <a:pt x="23150" y="22710"/>
                </a:lnTo>
                <a:lnTo>
                  <a:pt x="23140" y="22700"/>
                </a:lnTo>
                <a:lnTo>
                  <a:pt x="23110" y="22720"/>
                </a:lnTo>
                <a:lnTo>
                  <a:pt x="23100" y="22720"/>
                </a:lnTo>
                <a:lnTo>
                  <a:pt x="23090" y="22710"/>
                </a:lnTo>
                <a:lnTo>
                  <a:pt x="23100" y="22680"/>
                </a:lnTo>
                <a:lnTo>
                  <a:pt x="23150" y="22610"/>
                </a:lnTo>
                <a:lnTo>
                  <a:pt x="23120" y="22600"/>
                </a:lnTo>
                <a:lnTo>
                  <a:pt x="22960" y="22620"/>
                </a:lnTo>
                <a:lnTo>
                  <a:pt x="22790" y="22640"/>
                </a:lnTo>
                <a:lnTo>
                  <a:pt x="22760" y="22620"/>
                </a:lnTo>
                <a:lnTo>
                  <a:pt x="22730" y="22590"/>
                </a:lnTo>
                <a:lnTo>
                  <a:pt x="22720" y="22580"/>
                </a:lnTo>
                <a:lnTo>
                  <a:pt x="22720" y="22550"/>
                </a:lnTo>
                <a:lnTo>
                  <a:pt x="22730" y="22520"/>
                </a:lnTo>
                <a:lnTo>
                  <a:pt x="22760" y="22480"/>
                </a:lnTo>
                <a:lnTo>
                  <a:pt x="22970" y="22390"/>
                </a:lnTo>
                <a:lnTo>
                  <a:pt x="23170" y="22290"/>
                </a:lnTo>
                <a:lnTo>
                  <a:pt x="23200" y="22250"/>
                </a:lnTo>
                <a:lnTo>
                  <a:pt x="23220" y="22240"/>
                </a:lnTo>
                <a:lnTo>
                  <a:pt x="23250" y="22250"/>
                </a:lnTo>
                <a:lnTo>
                  <a:pt x="23260" y="22240"/>
                </a:lnTo>
                <a:lnTo>
                  <a:pt x="23250" y="22210"/>
                </a:lnTo>
                <a:lnTo>
                  <a:pt x="23240" y="22190"/>
                </a:lnTo>
                <a:lnTo>
                  <a:pt x="23230" y="22180"/>
                </a:lnTo>
                <a:lnTo>
                  <a:pt x="23200" y="22200"/>
                </a:lnTo>
                <a:lnTo>
                  <a:pt x="23170" y="22230"/>
                </a:lnTo>
                <a:lnTo>
                  <a:pt x="23150" y="22240"/>
                </a:lnTo>
                <a:lnTo>
                  <a:pt x="23100" y="22210"/>
                </a:lnTo>
                <a:lnTo>
                  <a:pt x="23090" y="22220"/>
                </a:lnTo>
                <a:lnTo>
                  <a:pt x="23060" y="22260"/>
                </a:lnTo>
                <a:lnTo>
                  <a:pt x="23070" y="22200"/>
                </a:lnTo>
                <a:lnTo>
                  <a:pt x="23020" y="22200"/>
                </a:lnTo>
                <a:lnTo>
                  <a:pt x="23030" y="22190"/>
                </a:lnTo>
                <a:lnTo>
                  <a:pt x="23080" y="22130"/>
                </a:lnTo>
                <a:lnTo>
                  <a:pt x="23110" y="22100"/>
                </a:lnTo>
                <a:lnTo>
                  <a:pt x="23120" y="22080"/>
                </a:lnTo>
                <a:lnTo>
                  <a:pt x="23120" y="22060"/>
                </a:lnTo>
                <a:lnTo>
                  <a:pt x="23110" y="22030"/>
                </a:lnTo>
                <a:lnTo>
                  <a:pt x="23090" y="22020"/>
                </a:lnTo>
                <a:lnTo>
                  <a:pt x="23080" y="22020"/>
                </a:lnTo>
                <a:lnTo>
                  <a:pt x="23040" y="22050"/>
                </a:lnTo>
                <a:lnTo>
                  <a:pt x="22940" y="22060"/>
                </a:lnTo>
                <a:lnTo>
                  <a:pt x="22870" y="22120"/>
                </a:lnTo>
                <a:lnTo>
                  <a:pt x="22770" y="22130"/>
                </a:lnTo>
                <a:lnTo>
                  <a:pt x="22750" y="22120"/>
                </a:lnTo>
                <a:lnTo>
                  <a:pt x="22750" y="22100"/>
                </a:lnTo>
                <a:lnTo>
                  <a:pt x="22760" y="22060"/>
                </a:lnTo>
                <a:lnTo>
                  <a:pt x="22760" y="22030"/>
                </a:lnTo>
                <a:lnTo>
                  <a:pt x="22800" y="21930"/>
                </a:lnTo>
                <a:lnTo>
                  <a:pt x="22790" y="21930"/>
                </a:lnTo>
                <a:lnTo>
                  <a:pt x="22780" y="21900"/>
                </a:lnTo>
                <a:lnTo>
                  <a:pt x="22770" y="21900"/>
                </a:lnTo>
                <a:lnTo>
                  <a:pt x="22730" y="21900"/>
                </a:lnTo>
                <a:lnTo>
                  <a:pt x="22670" y="21930"/>
                </a:lnTo>
                <a:lnTo>
                  <a:pt x="22660" y="21910"/>
                </a:lnTo>
                <a:lnTo>
                  <a:pt x="22670" y="21900"/>
                </a:lnTo>
                <a:lnTo>
                  <a:pt x="22670" y="21880"/>
                </a:lnTo>
                <a:lnTo>
                  <a:pt x="22670" y="21860"/>
                </a:lnTo>
                <a:lnTo>
                  <a:pt x="22670" y="21850"/>
                </a:lnTo>
                <a:lnTo>
                  <a:pt x="22680" y="21830"/>
                </a:lnTo>
                <a:lnTo>
                  <a:pt x="22700" y="21810"/>
                </a:lnTo>
                <a:lnTo>
                  <a:pt x="22700" y="21800"/>
                </a:lnTo>
                <a:lnTo>
                  <a:pt x="22710" y="21780"/>
                </a:lnTo>
                <a:lnTo>
                  <a:pt x="22710" y="21750"/>
                </a:lnTo>
                <a:lnTo>
                  <a:pt x="22710" y="21730"/>
                </a:lnTo>
                <a:lnTo>
                  <a:pt x="22720" y="21720"/>
                </a:lnTo>
                <a:lnTo>
                  <a:pt x="22740" y="21720"/>
                </a:lnTo>
                <a:lnTo>
                  <a:pt x="22750" y="21710"/>
                </a:lnTo>
                <a:lnTo>
                  <a:pt x="22760" y="21700"/>
                </a:lnTo>
                <a:lnTo>
                  <a:pt x="22770" y="21650"/>
                </a:lnTo>
                <a:lnTo>
                  <a:pt x="22780" y="21630"/>
                </a:lnTo>
                <a:lnTo>
                  <a:pt x="22850" y="21580"/>
                </a:lnTo>
                <a:lnTo>
                  <a:pt x="22880" y="21580"/>
                </a:lnTo>
                <a:lnTo>
                  <a:pt x="22900" y="21600"/>
                </a:lnTo>
                <a:lnTo>
                  <a:pt x="22890" y="21600"/>
                </a:lnTo>
                <a:lnTo>
                  <a:pt x="22890" y="21620"/>
                </a:lnTo>
                <a:lnTo>
                  <a:pt x="22880" y="21630"/>
                </a:lnTo>
                <a:lnTo>
                  <a:pt x="22900" y="21650"/>
                </a:lnTo>
                <a:lnTo>
                  <a:pt x="22930" y="21660"/>
                </a:lnTo>
                <a:lnTo>
                  <a:pt x="22960" y="21650"/>
                </a:lnTo>
                <a:lnTo>
                  <a:pt x="22980" y="21630"/>
                </a:lnTo>
                <a:lnTo>
                  <a:pt x="22970" y="21670"/>
                </a:lnTo>
                <a:lnTo>
                  <a:pt x="22930" y="21700"/>
                </a:lnTo>
                <a:lnTo>
                  <a:pt x="22920" y="21730"/>
                </a:lnTo>
                <a:lnTo>
                  <a:pt x="22940" y="21750"/>
                </a:lnTo>
                <a:lnTo>
                  <a:pt x="22960" y="21740"/>
                </a:lnTo>
                <a:lnTo>
                  <a:pt x="23010" y="21700"/>
                </a:lnTo>
                <a:lnTo>
                  <a:pt x="23040" y="21650"/>
                </a:lnTo>
                <a:lnTo>
                  <a:pt x="23050" y="21650"/>
                </a:lnTo>
                <a:lnTo>
                  <a:pt x="23060" y="21650"/>
                </a:lnTo>
                <a:lnTo>
                  <a:pt x="23070" y="21660"/>
                </a:lnTo>
                <a:lnTo>
                  <a:pt x="23070" y="21680"/>
                </a:lnTo>
                <a:lnTo>
                  <a:pt x="23120" y="21820"/>
                </a:lnTo>
                <a:lnTo>
                  <a:pt x="23130" y="21900"/>
                </a:lnTo>
                <a:lnTo>
                  <a:pt x="23110" y="21950"/>
                </a:lnTo>
                <a:lnTo>
                  <a:pt x="23160" y="21920"/>
                </a:lnTo>
                <a:lnTo>
                  <a:pt x="23220" y="21850"/>
                </a:lnTo>
                <a:lnTo>
                  <a:pt x="23330" y="21630"/>
                </a:lnTo>
                <a:lnTo>
                  <a:pt x="23380" y="21570"/>
                </a:lnTo>
                <a:lnTo>
                  <a:pt x="23390" y="21550"/>
                </a:lnTo>
                <a:lnTo>
                  <a:pt x="23400" y="21530"/>
                </a:lnTo>
                <a:lnTo>
                  <a:pt x="23400" y="21490"/>
                </a:lnTo>
                <a:lnTo>
                  <a:pt x="23390" y="21430"/>
                </a:lnTo>
                <a:lnTo>
                  <a:pt x="23360" y="21410"/>
                </a:lnTo>
                <a:lnTo>
                  <a:pt x="23310" y="21410"/>
                </a:lnTo>
                <a:lnTo>
                  <a:pt x="23290" y="21390"/>
                </a:lnTo>
                <a:lnTo>
                  <a:pt x="23310" y="21330"/>
                </a:lnTo>
                <a:lnTo>
                  <a:pt x="23360" y="21240"/>
                </a:lnTo>
                <a:lnTo>
                  <a:pt x="23490" y="21130"/>
                </a:lnTo>
                <a:lnTo>
                  <a:pt x="23510" y="21140"/>
                </a:lnTo>
                <a:lnTo>
                  <a:pt x="23550" y="21180"/>
                </a:lnTo>
                <a:lnTo>
                  <a:pt x="23730" y="21190"/>
                </a:lnTo>
                <a:lnTo>
                  <a:pt x="23720" y="21220"/>
                </a:lnTo>
                <a:lnTo>
                  <a:pt x="23730" y="21240"/>
                </a:lnTo>
                <a:lnTo>
                  <a:pt x="23750" y="21250"/>
                </a:lnTo>
                <a:lnTo>
                  <a:pt x="23810" y="21290"/>
                </a:lnTo>
                <a:lnTo>
                  <a:pt x="23920" y="21310"/>
                </a:lnTo>
                <a:lnTo>
                  <a:pt x="23920" y="21300"/>
                </a:lnTo>
                <a:lnTo>
                  <a:pt x="23910" y="21280"/>
                </a:lnTo>
                <a:lnTo>
                  <a:pt x="23920" y="21250"/>
                </a:lnTo>
                <a:lnTo>
                  <a:pt x="23920" y="21240"/>
                </a:lnTo>
                <a:lnTo>
                  <a:pt x="23910" y="21240"/>
                </a:lnTo>
                <a:lnTo>
                  <a:pt x="23890" y="21200"/>
                </a:lnTo>
                <a:lnTo>
                  <a:pt x="23880" y="21180"/>
                </a:lnTo>
                <a:lnTo>
                  <a:pt x="23880" y="21100"/>
                </a:lnTo>
                <a:lnTo>
                  <a:pt x="23880" y="21090"/>
                </a:lnTo>
                <a:lnTo>
                  <a:pt x="23860" y="21030"/>
                </a:lnTo>
                <a:lnTo>
                  <a:pt x="23840" y="21020"/>
                </a:lnTo>
                <a:lnTo>
                  <a:pt x="23820" y="21020"/>
                </a:lnTo>
                <a:lnTo>
                  <a:pt x="23800" y="21000"/>
                </a:lnTo>
                <a:lnTo>
                  <a:pt x="23800" y="20960"/>
                </a:lnTo>
                <a:lnTo>
                  <a:pt x="23790" y="20930"/>
                </a:lnTo>
                <a:lnTo>
                  <a:pt x="23770" y="20880"/>
                </a:lnTo>
                <a:lnTo>
                  <a:pt x="23810" y="20830"/>
                </a:lnTo>
                <a:lnTo>
                  <a:pt x="24120" y="20690"/>
                </a:lnTo>
                <a:lnTo>
                  <a:pt x="24170" y="20690"/>
                </a:lnTo>
                <a:lnTo>
                  <a:pt x="24190" y="20680"/>
                </a:lnTo>
                <a:lnTo>
                  <a:pt x="24200" y="20660"/>
                </a:lnTo>
                <a:lnTo>
                  <a:pt x="24210" y="20620"/>
                </a:lnTo>
                <a:lnTo>
                  <a:pt x="24200" y="20580"/>
                </a:lnTo>
                <a:lnTo>
                  <a:pt x="24180" y="20560"/>
                </a:lnTo>
                <a:lnTo>
                  <a:pt x="24060" y="20570"/>
                </a:lnTo>
                <a:lnTo>
                  <a:pt x="24040" y="20560"/>
                </a:lnTo>
                <a:lnTo>
                  <a:pt x="24050" y="20490"/>
                </a:lnTo>
                <a:lnTo>
                  <a:pt x="24070" y="20450"/>
                </a:lnTo>
                <a:lnTo>
                  <a:pt x="24100" y="20420"/>
                </a:lnTo>
                <a:lnTo>
                  <a:pt x="24250" y="20390"/>
                </a:lnTo>
                <a:lnTo>
                  <a:pt x="24280" y="20370"/>
                </a:lnTo>
                <a:lnTo>
                  <a:pt x="24340" y="20350"/>
                </a:lnTo>
                <a:lnTo>
                  <a:pt x="24370" y="20310"/>
                </a:lnTo>
                <a:lnTo>
                  <a:pt x="24470" y="20290"/>
                </a:lnTo>
                <a:lnTo>
                  <a:pt x="24460" y="20270"/>
                </a:lnTo>
                <a:lnTo>
                  <a:pt x="24420" y="20220"/>
                </a:lnTo>
                <a:lnTo>
                  <a:pt x="24450" y="20190"/>
                </a:lnTo>
                <a:lnTo>
                  <a:pt x="24470" y="20170"/>
                </a:lnTo>
                <a:lnTo>
                  <a:pt x="24540" y="20140"/>
                </a:lnTo>
                <a:lnTo>
                  <a:pt x="24540" y="20110"/>
                </a:lnTo>
                <a:lnTo>
                  <a:pt x="24540" y="20070"/>
                </a:lnTo>
                <a:lnTo>
                  <a:pt x="24560" y="20040"/>
                </a:lnTo>
                <a:lnTo>
                  <a:pt x="24670" y="19950"/>
                </a:lnTo>
                <a:lnTo>
                  <a:pt x="24800" y="19950"/>
                </a:lnTo>
                <a:lnTo>
                  <a:pt x="24860" y="19900"/>
                </a:lnTo>
                <a:lnTo>
                  <a:pt x="24870" y="19890"/>
                </a:lnTo>
                <a:lnTo>
                  <a:pt x="24910" y="19900"/>
                </a:lnTo>
                <a:lnTo>
                  <a:pt x="24920" y="19890"/>
                </a:lnTo>
                <a:lnTo>
                  <a:pt x="24940" y="19860"/>
                </a:lnTo>
                <a:lnTo>
                  <a:pt x="24940" y="19850"/>
                </a:lnTo>
                <a:lnTo>
                  <a:pt x="24940" y="19840"/>
                </a:lnTo>
                <a:lnTo>
                  <a:pt x="24940" y="19820"/>
                </a:lnTo>
                <a:lnTo>
                  <a:pt x="24940" y="19800"/>
                </a:lnTo>
                <a:lnTo>
                  <a:pt x="24940" y="19790"/>
                </a:lnTo>
                <a:lnTo>
                  <a:pt x="24960" y="19770"/>
                </a:lnTo>
                <a:lnTo>
                  <a:pt x="25180" y="19790"/>
                </a:lnTo>
                <a:lnTo>
                  <a:pt x="25200" y="19780"/>
                </a:lnTo>
                <a:lnTo>
                  <a:pt x="25230" y="19740"/>
                </a:lnTo>
                <a:lnTo>
                  <a:pt x="25280" y="19710"/>
                </a:lnTo>
                <a:lnTo>
                  <a:pt x="25340" y="19640"/>
                </a:lnTo>
                <a:lnTo>
                  <a:pt x="25370" y="19630"/>
                </a:lnTo>
                <a:lnTo>
                  <a:pt x="25540" y="19610"/>
                </a:lnTo>
                <a:lnTo>
                  <a:pt x="25560" y="19590"/>
                </a:lnTo>
                <a:lnTo>
                  <a:pt x="25560" y="19560"/>
                </a:lnTo>
                <a:lnTo>
                  <a:pt x="25550" y="19540"/>
                </a:lnTo>
                <a:lnTo>
                  <a:pt x="25530" y="19530"/>
                </a:lnTo>
                <a:lnTo>
                  <a:pt x="25390" y="19510"/>
                </a:lnTo>
                <a:lnTo>
                  <a:pt x="25380" y="19500"/>
                </a:lnTo>
                <a:lnTo>
                  <a:pt x="25370" y="19470"/>
                </a:lnTo>
                <a:lnTo>
                  <a:pt x="25390" y="19420"/>
                </a:lnTo>
                <a:lnTo>
                  <a:pt x="25510" y="19320"/>
                </a:lnTo>
                <a:lnTo>
                  <a:pt x="25690" y="19300"/>
                </a:lnTo>
                <a:lnTo>
                  <a:pt x="25870" y="19290"/>
                </a:lnTo>
                <a:lnTo>
                  <a:pt x="25850" y="19320"/>
                </a:lnTo>
                <a:lnTo>
                  <a:pt x="25840" y="19330"/>
                </a:lnTo>
                <a:lnTo>
                  <a:pt x="25820" y="19330"/>
                </a:lnTo>
                <a:lnTo>
                  <a:pt x="25640" y="19540"/>
                </a:lnTo>
                <a:lnTo>
                  <a:pt x="25630" y="19570"/>
                </a:lnTo>
                <a:lnTo>
                  <a:pt x="25680" y="19550"/>
                </a:lnTo>
                <a:lnTo>
                  <a:pt x="25690" y="19550"/>
                </a:lnTo>
                <a:lnTo>
                  <a:pt x="25690" y="19570"/>
                </a:lnTo>
                <a:lnTo>
                  <a:pt x="25720" y="19610"/>
                </a:lnTo>
                <a:lnTo>
                  <a:pt x="25760" y="19620"/>
                </a:lnTo>
                <a:lnTo>
                  <a:pt x="25800" y="19590"/>
                </a:lnTo>
                <a:lnTo>
                  <a:pt x="25830" y="19540"/>
                </a:lnTo>
                <a:lnTo>
                  <a:pt x="25840" y="19520"/>
                </a:lnTo>
                <a:lnTo>
                  <a:pt x="25840" y="19480"/>
                </a:lnTo>
                <a:lnTo>
                  <a:pt x="25850" y="19470"/>
                </a:lnTo>
                <a:lnTo>
                  <a:pt x="25850" y="19450"/>
                </a:lnTo>
                <a:lnTo>
                  <a:pt x="25900" y="19430"/>
                </a:lnTo>
                <a:lnTo>
                  <a:pt x="25950" y="19430"/>
                </a:lnTo>
                <a:lnTo>
                  <a:pt x="26020" y="19390"/>
                </a:lnTo>
                <a:lnTo>
                  <a:pt x="26040" y="19360"/>
                </a:lnTo>
                <a:lnTo>
                  <a:pt x="26060" y="19300"/>
                </a:lnTo>
                <a:lnTo>
                  <a:pt x="26060" y="19270"/>
                </a:lnTo>
                <a:lnTo>
                  <a:pt x="26060" y="19230"/>
                </a:lnTo>
                <a:lnTo>
                  <a:pt x="26040" y="19210"/>
                </a:lnTo>
                <a:lnTo>
                  <a:pt x="25940" y="19240"/>
                </a:lnTo>
                <a:lnTo>
                  <a:pt x="25920" y="19230"/>
                </a:lnTo>
                <a:lnTo>
                  <a:pt x="25910" y="19200"/>
                </a:lnTo>
                <a:lnTo>
                  <a:pt x="25920" y="19150"/>
                </a:lnTo>
                <a:lnTo>
                  <a:pt x="25960" y="19080"/>
                </a:lnTo>
                <a:lnTo>
                  <a:pt x="25980" y="19030"/>
                </a:lnTo>
                <a:lnTo>
                  <a:pt x="25960" y="19000"/>
                </a:lnTo>
                <a:lnTo>
                  <a:pt x="25970" y="18960"/>
                </a:lnTo>
                <a:lnTo>
                  <a:pt x="25980" y="18920"/>
                </a:lnTo>
                <a:lnTo>
                  <a:pt x="26000" y="18890"/>
                </a:lnTo>
                <a:lnTo>
                  <a:pt x="26020" y="18870"/>
                </a:lnTo>
                <a:lnTo>
                  <a:pt x="26080" y="18870"/>
                </a:lnTo>
                <a:lnTo>
                  <a:pt x="26270" y="18830"/>
                </a:lnTo>
                <a:lnTo>
                  <a:pt x="26320" y="18860"/>
                </a:lnTo>
                <a:lnTo>
                  <a:pt x="26330" y="18850"/>
                </a:lnTo>
                <a:lnTo>
                  <a:pt x="26350" y="18830"/>
                </a:lnTo>
                <a:lnTo>
                  <a:pt x="26360" y="18810"/>
                </a:lnTo>
                <a:lnTo>
                  <a:pt x="26370" y="18790"/>
                </a:lnTo>
                <a:lnTo>
                  <a:pt x="26390" y="18780"/>
                </a:lnTo>
                <a:lnTo>
                  <a:pt x="26410" y="18780"/>
                </a:lnTo>
                <a:lnTo>
                  <a:pt x="26420" y="18790"/>
                </a:lnTo>
                <a:lnTo>
                  <a:pt x="26440" y="18830"/>
                </a:lnTo>
                <a:lnTo>
                  <a:pt x="26530" y="18840"/>
                </a:lnTo>
                <a:lnTo>
                  <a:pt x="26550" y="18830"/>
                </a:lnTo>
                <a:lnTo>
                  <a:pt x="26580" y="18920"/>
                </a:lnTo>
                <a:lnTo>
                  <a:pt x="26650" y="18940"/>
                </a:lnTo>
                <a:lnTo>
                  <a:pt x="26840" y="18900"/>
                </a:lnTo>
                <a:lnTo>
                  <a:pt x="26850" y="18920"/>
                </a:lnTo>
                <a:lnTo>
                  <a:pt x="26850" y="18950"/>
                </a:lnTo>
                <a:lnTo>
                  <a:pt x="26840" y="18980"/>
                </a:lnTo>
                <a:lnTo>
                  <a:pt x="26830" y="19000"/>
                </a:lnTo>
                <a:lnTo>
                  <a:pt x="26830" y="19030"/>
                </a:lnTo>
                <a:lnTo>
                  <a:pt x="26840" y="19090"/>
                </a:lnTo>
                <a:lnTo>
                  <a:pt x="26860" y="19120"/>
                </a:lnTo>
                <a:lnTo>
                  <a:pt x="26890" y="19120"/>
                </a:lnTo>
                <a:lnTo>
                  <a:pt x="26910" y="19140"/>
                </a:lnTo>
                <a:lnTo>
                  <a:pt x="26910" y="19110"/>
                </a:lnTo>
                <a:lnTo>
                  <a:pt x="26920" y="19090"/>
                </a:lnTo>
                <a:lnTo>
                  <a:pt x="26930" y="19060"/>
                </a:lnTo>
                <a:lnTo>
                  <a:pt x="26940" y="19030"/>
                </a:lnTo>
                <a:lnTo>
                  <a:pt x="26950" y="19030"/>
                </a:lnTo>
                <a:lnTo>
                  <a:pt x="26990" y="19060"/>
                </a:lnTo>
                <a:lnTo>
                  <a:pt x="27000" y="19060"/>
                </a:lnTo>
                <a:lnTo>
                  <a:pt x="27000" y="19000"/>
                </a:lnTo>
                <a:lnTo>
                  <a:pt x="27020" y="18970"/>
                </a:lnTo>
                <a:lnTo>
                  <a:pt x="27080" y="18900"/>
                </a:lnTo>
                <a:lnTo>
                  <a:pt x="27110" y="18900"/>
                </a:lnTo>
                <a:lnTo>
                  <a:pt x="27120" y="18920"/>
                </a:lnTo>
                <a:lnTo>
                  <a:pt x="27140" y="18960"/>
                </a:lnTo>
                <a:lnTo>
                  <a:pt x="27130" y="18990"/>
                </a:lnTo>
                <a:lnTo>
                  <a:pt x="27130" y="19000"/>
                </a:lnTo>
                <a:lnTo>
                  <a:pt x="27170" y="19000"/>
                </a:lnTo>
                <a:lnTo>
                  <a:pt x="27160" y="19030"/>
                </a:lnTo>
                <a:lnTo>
                  <a:pt x="27200" y="19070"/>
                </a:lnTo>
                <a:lnTo>
                  <a:pt x="27330" y="18970"/>
                </a:lnTo>
                <a:lnTo>
                  <a:pt x="27360" y="18920"/>
                </a:lnTo>
                <a:lnTo>
                  <a:pt x="27510" y="18850"/>
                </a:lnTo>
                <a:lnTo>
                  <a:pt x="27530" y="18840"/>
                </a:lnTo>
                <a:lnTo>
                  <a:pt x="27550" y="18780"/>
                </a:lnTo>
                <a:lnTo>
                  <a:pt x="27570" y="18760"/>
                </a:lnTo>
                <a:lnTo>
                  <a:pt x="27610" y="18760"/>
                </a:lnTo>
                <a:lnTo>
                  <a:pt x="27630" y="18740"/>
                </a:lnTo>
                <a:lnTo>
                  <a:pt x="27640" y="18710"/>
                </a:lnTo>
                <a:lnTo>
                  <a:pt x="27660" y="18690"/>
                </a:lnTo>
                <a:lnTo>
                  <a:pt x="27670" y="18690"/>
                </a:lnTo>
                <a:lnTo>
                  <a:pt x="27760" y="18710"/>
                </a:lnTo>
                <a:lnTo>
                  <a:pt x="27810" y="18650"/>
                </a:lnTo>
                <a:lnTo>
                  <a:pt x="27820" y="18650"/>
                </a:lnTo>
                <a:lnTo>
                  <a:pt x="27830" y="18670"/>
                </a:lnTo>
                <a:lnTo>
                  <a:pt x="27840" y="18690"/>
                </a:lnTo>
                <a:lnTo>
                  <a:pt x="27860" y="18750"/>
                </a:lnTo>
                <a:lnTo>
                  <a:pt x="27870" y="18780"/>
                </a:lnTo>
                <a:lnTo>
                  <a:pt x="27890" y="18790"/>
                </a:lnTo>
                <a:lnTo>
                  <a:pt x="27910" y="18790"/>
                </a:lnTo>
                <a:lnTo>
                  <a:pt x="27950" y="18750"/>
                </a:lnTo>
                <a:lnTo>
                  <a:pt x="28010" y="18670"/>
                </a:lnTo>
                <a:lnTo>
                  <a:pt x="28050" y="18650"/>
                </a:lnTo>
                <a:lnTo>
                  <a:pt x="28110" y="18660"/>
                </a:lnTo>
                <a:lnTo>
                  <a:pt x="28120" y="18650"/>
                </a:lnTo>
                <a:lnTo>
                  <a:pt x="28130" y="18630"/>
                </a:lnTo>
                <a:lnTo>
                  <a:pt x="28140" y="18580"/>
                </a:lnTo>
                <a:lnTo>
                  <a:pt x="28150" y="18560"/>
                </a:lnTo>
                <a:lnTo>
                  <a:pt x="28180" y="18550"/>
                </a:lnTo>
                <a:lnTo>
                  <a:pt x="28240" y="18620"/>
                </a:lnTo>
                <a:lnTo>
                  <a:pt x="28270" y="18600"/>
                </a:lnTo>
                <a:lnTo>
                  <a:pt x="28260" y="18570"/>
                </a:lnTo>
                <a:lnTo>
                  <a:pt x="28260" y="18540"/>
                </a:lnTo>
                <a:lnTo>
                  <a:pt x="28270" y="18500"/>
                </a:lnTo>
                <a:lnTo>
                  <a:pt x="28280" y="18470"/>
                </a:lnTo>
                <a:lnTo>
                  <a:pt x="28300" y="18430"/>
                </a:lnTo>
                <a:lnTo>
                  <a:pt x="28320" y="18420"/>
                </a:lnTo>
                <a:lnTo>
                  <a:pt x="28360" y="18420"/>
                </a:lnTo>
                <a:lnTo>
                  <a:pt x="28350" y="18370"/>
                </a:lnTo>
                <a:lnTo>
                  <a:pt x="28340" y="18360"/>
                </a:lnTo>
                <a:lnTo>
                  <a:pt x="28370" y="18330"/>
                </a:lnTo>
                <a:lnTo>
                  <a:pt x="28470" y="18280"/>
                </a:lnTo>
                <a:lnTo>
                  <a:pt x="28500" y="18280"/>
                </a:lnTo>
                <a:lnTo>
                  <a:pt x="28520" y="18300"/>
                </a:lnTo>
                <a:lnTo>
                  <a:pt x="28520" y="18340"/>
                </a:lnTo>
                <a:lnTo>
                  <a:pt x="28540" y="18370"/>
                </a:lnTo>
                <a:lnTo>
                  <a:pt x="28560" y="18370"/>
                </a:lnTo>
                <a:lnTo>
                  <a:pt x="28580" y="18350"/>
                </a:lnTo>
                <a:lnTo>
                  <a:pt x="28620" y="18310"/>
                </a:lnTo>
                <a:lnTo>
                  <a:pt x="28690" y="18250"/>
                </a:lnTo>
                <a:lnTo>
                  <a:pt x="28700" y="18230"/>
                </a:lnTo>
                <a:lnTo>
                  <a:pt x="28720" y="18160"/>
                </a:lnTo>
                <a:lnTo>
                  <a:pt x="28730" y="18130"/>
                </a:lnTo>
                <a:lnTo>
                  <a:pt x="28780" y="18080"/>
                </a:lnTo>
                <a:lnTo>
                  <a:pt x="28860" y="18070"/>
                </a:lnTo>
                <a:lnTo>
                  <a:pt x="29100" y="18200"/>
                </a:lnTo>
                <a:lnTo>
                  <a:pt x="29130" y="18160"/>
                </a:lnTo>
                <a:lnTo>
                  <a:pt x="29120" y="18130"/>
                </a:lnTo>
                <a:lnTo>
                  <a:pt x="29100" y="18110"/>
                </a:lnTo>
                <a:lnTo>
                  <a:pt x="29090" y="18090"/>
                </a:lnTo>
                <a:lnTo>
                  <a:pt x="29080" y="18080"/>
                </a:lnTo>
                <a:lnTo>
                  <a:pt x="29070" y="18070"/>
                </a:lnTo>
                <a:lnTo>
                  <a:pt x="29060" y="18040"/>
                </a:lnTo>
                <a:lnTo>
                  <a:pt x="29060" y="18010"/>
                </a:lnTo>
                <a:lnTo>
                  <a:pt x="29050" y="17980"/>
                </a:lnTo>
                <a:lnTo>
                  <a:pt x="29030" y="17920"/>
                </a:lnTo>
                <a:lnTo>
                  <a:pt x="29010" y="17870"/>
                </a:lnTo>
                <a:lnTo>
                  <a:pt x="28960" y="17820"/>
                </a:lnTo>
                <a:lnTo>
                  <a:pt x="28950" y="17790"/>
                </a:lnTo>
                <a:lnTo>
                  <a:pt x="28960" y="17760"/>
                </a:lnTo>
                <a:lnTo>
                  <a:pt x="28970" y="17740"/>
                </a:lnTo>
                <a:lnTo>
                  <a:pt x="28990" y="17720"/>
                </a:lnTo>
                <a:lnTo>
                  <a:pt x="29040" y="17640"/>
                </a:lnTo>
                <a:lnTo>
                  <a:pt x="29070" y="17610"/>
                </a:lnTo>
                <a:lnTo>
                  <a:pt x="29170" y="17600"/>
                </a:lnTo>
                <a:lnTo>
                  <a:pt x="29200" y="17570"/>
                </a:lnTo>
                <a:lnTo>
                  <a:pt x="29250" y="17490"/>
                </a:lnTo>
                <a:lnTo>
                  <a:pt x="29280" y="17470"/>
                </a:lnTo>
                <a:lnTo>
                  <a:pt x="29310" y="17470"/>
                </a:lnTo>
                <a:lnTo>
                  <a:pt x="29330" y="17460"/>
                </a:lnTo>
                <a:lnTo>
                  <a:pt x="29340" y="17420"/>
                </a:lnTo>
                <a:lnTo>
                  <a:pt x="29350" y="17370"/>
                </a:lnTo>
                <a:lnTo>
                  <a:pt x="29350" y="17350"/>
                </a:lnTo>
                <a:lnTo>
                  <a:pt x="29360" y="17340"/>
                </a:lnTo>
                <a:lnTo>
                  <a:pt x="29390" y="17300"/>
                </a:lnTo>
                <a:lnTo>
                  <a:pt x="29460" y="17290"/>
                </a:lnTo>
                <a:lnTo>
                  <a:pt x="29500" y="17260"/>
                </a:lnTo>
                <a:lnTo>
                  <a:pt x="29500" y="17250"/>
                </a:lnTo>
                <a:lnTo>
                  <a:pt x="29500" y="17210"/>
                </a:lnTo>
                <a:lnTo>
                  <a:pt x="29510" y="17200"/>
                </a:lnTo>
                <a:lnTo>
                  <a:pt x="29520" y="17190"/>
                </a:lnTo>
                <a:lnTo>
                  <a:pt x="29660" y="17130"/>
                </a:lnTo>
                <a:lnTo>
                  <a:pt x="29680" y="17070"/>
                </a:lnTo>
                <a:lnTo>
                  <a:pt x="29700" y="17060"/>
                </a:lnTo>
                <a:lnTo>
                  <a:pt x="29860" y="17050"/>
                </a:lnTo>
                <a:lnTo>
                  <a:pt x="29950" y="16960"/>
                </a:lnTo>
                <a:lnTo>
                  <a:pt x="29980" y="16960"/>
                </a:lnTo>
                <a:lnTo>
                  <a:pt x="30030" y="16910"/>
                </a:lnTo>
                <a:lnTo>
                  <a:pt x="30100" y="16880"/>
                </a:lnTo>
                <a:lnTo>
                  <a:pt x="30380" y="16920"/>
                </a:lnTo>
                <a:lnTo>
                  <a:pt x="30460" y="17010"/>
                </a:lnTo>
                <a:lnTo>
                  <a:pt x="30540" y="17030"/>
                </a:lnTo>
                <a:lnTo>
                  <a:pt x="30650" y="17010"/>
                </a:lnTo>
                <a:lnTo>
                  <a:pt x="30680" y="17050"/>
                </a:lnTo>
                <a:lnTo>
                  <a:pt x="30670" y="17080"/>
                </a:lnTo>
                <a:lnTo>
                  <a:pt x="30660" y="17110"/>
                </a:lnTo>
                <a:lnTo>
                  <a:pt x="30670" y="17120"/>
                </a:lnTo>
                <a:lnTo>
                  <a:pt x="30720" y="17120"/>
                </a:lnTo>
                <a:lnTo>
                  <a:pt x="30730" y="17140"/>
                </a:lnTo>
                <a:lnTo>
                  <a:pt x="30750" y="17200"/>
                </a:lnTo>
                <a:lnTo>
                  <a:pt x="30780" y="17250"/>
                </a:lnTo>
                <a:lnTo>
                  <a:pt x="30790" y="17260"/>
                </a:lnTo>
                <a:lnTo>
                  <a:pt x="30830" y="17250"/>
                </a:lnTo>
                <a:lnTo>
                  <a:pt x="30850" y="17260"/>
                </a:lnTo>
                <a:lnTo>
                  <a:pt x="30870" y="17280"/>
                </a:lnTo>
                <a:lnTo>
                  <a:pt x="30850" y="17310"/>
                </a:lnTo>
                <a:lnTo>
                  <a:pt x="30840" y="17350"/>
                </a:lnTo>
                <a:lnTo>
                  <a:pt x="30840" y="17400"/>
                </a:lnTo>
                <a:lnTo>
                  <a:pt x="30850" y="17440"/>
                </a:lnTo>
                <a:lnTo>
                  <a:pt x="30920" y="17470"/>
                </a:lnTo>
                <a:lnTo>
                  <a:pt x="30940" y="17510"/>
                </a:lnTo>
                <a:lnTo>
                  <a:pt x="30920" y="17580"/>
                </a:lnTo>
                <a:lnTo>
                  <a:pt x="30920" y="17610"/>
                </a:lnTo>
                <a:lnTo>
                  <a:pt x="30930" y="17660"/>
                </a:lnTo>
                <a:lnTo>
                  <a:pt x="30940" y="17690"/>
                </a:lnTo>
                <a:lnTo>
                  <a:pt x="30990" y="17700"/>
                </a:lnTo>
                <a:lnTo>
                  <a:pt x="31010" y="17710"/>
                </a:lnTo>
                <a:lnTo>
                  <a:pt x="30920" y="17800"/>
                </a:lnTo>
                <a:lnTo>
                  <a:pt x="30900" y="17860"/>
                </a:lnTo>
                <a:lnTo>
                  <a:pt x="30890" y="17880"/>
                </a:lnTo>
                <a:lnTo>
                  <a:pt x="30890" y="17920"/>
                </a:lnTo>
                <a:lnTo>
                  <a:pt x="30890" y="17940"/>
                </a:lnTo>
                <a:lnTo>
                  <a:pt x="30850" y="18050"/>
                </a:lnTo>
                <a:lnTo>
                  <a:pt x="30930" y="18070"/>
                </a:lnTo>
                <a:lnTo>
                  <a:pt x="30950" y="18100"/>
                </a:lnTo>
                <a:lnTo>
                  <a:pt x="30930" y="18140"/>
                </a:lnTo>
                <a:lnTo>
                  <a:pt x="30830" y="18260"/>
                </a:lnTo>
                <a:lnTo>
                  <a:pt x="30750" y="18410"/>
                </a:lnTo>
                <a:lnTo>
                  <a:pt x="30700" y="18480"/>
                </a:lnTo>
                <a:lnTo>
                  <a:pt x="30680" y="18490"/>
                </a:lnTo>
                <a:lnTo>
                  <a:pt x="30630" y="18490"/>
                </a:lnTo>
                <a:lnTo>
                  <a:pt x="30620" y="18510"/>
                </a:lnTo>
                <a:lnTo>
                  <a:pt x="30610" y="18530"/>
                </a:lnTo>
                <a:lnTo>
                  <a:pt x="30620" y="18550"/>
                </a:lnTo>
                <a:lnTo>
                  <a:pt x="30620" y="18560"/>
                </a:lnTo>
                <a:lnTo>
                  <a:pt x="30630" y="18560"/>
                </a:lnTo>
                <a:lnTo>
                  <a:pt x="30610" y="18640"/>
                </a:lnTo>
                <a:lnTo>
                  <a:pt x="30580" y="18690"/>
                </a:lnTo>
                <a:lnTo>
                  <a:pt x="30490" y="18740"/>
                </a:lnTo>
                <a:lnTo>
                  <a:pt x="30470" y="18760"/>
                </a:lnTo>
                <a:lnTo>
                  <a:pt x="30470" y="18780"/>
                </a:lnTo>
                <a:lnTo>
                  <a:pt x="30490" y="18800"/>
                </a:lnTo>
                <a:lnTo>
                  <a:pt x="30550" y="18810"/>
                </a:lnTo>
                <a:lnTo>
                  <a:pt x="30570" y="18830"/>
                </a:lnTo>
                <a:lnTo>
                  <a:pt x="30540" y="18870"/>
                </a:lnTo>
                <a:lnTo>
                  <a:pt x="30300" y="18930"/>
                </a:lnTo>
                <a:lnTo>
                  <a:pt x="30110" y="19090"/>
                </a:lnTo>
                <a:lnTo>
                  <a:pt x="30070" y="19080"/>
                </a:lnTo>
                <a:lnTo>
                  <a:pt x="29960" y="19170"/>
                </a:lnTo>
                <a:lnTo>
                  <a:pt x="29820" y="19330"/>
                </a:lnTo>
                <a:lnTo>
                  <a:pt x="29720" y="19360"/>
                </a:lnTo>
                <a:lnTo>
                  <a:pt x="29610" y="19440"/>
                </a:lnTo>
                <a:lnTo>
                  <a:pt x="29540" y="19450"/>
                </a:lnTo>
                <a:lnTo>
                  <a:pt x="29480" y="19510"/>
                </a:lnTo>
                <a:lnTo>
                  <a:pt x="29430" y="19540"/>
                </a:lnTo>
                <a:lnTo>
                  <a:pt x="29370" y="19610"/>
                </a:lnTo>
                <a:lnTo>
                  <a:pt x="29290" y="19620"/>
                </a:lnTo>
                <a:lnTo>
                  <a:pt x="29250" y="19670"/>
                </a:lnTo>
                <a:lnTo>
                  <a:pt x="29220" y="19700"/>
                </a:lnTo>
                <a:lnTo>
                  <a:pt x="28920" y="19840"/>
                </a:lnTo>
                <a:lnTo>
                  <a:pt x="28610" y="19980"/>
                </a:lnTo>
                <a:lnTo>
                  <a:pt x="28560" y="20070"/>
                </a:lnTo>
                <a:lnTo>
                  <a:pt x="28530" y="20100"/>
                </a:lnTo>
                <a:lnTo>
                  <a:pt x="28500" y="20120"/>
                </a:lnTo>
                <a:lnTo>
                  <a:pt x="28410" y="20100"/>
                </a:lnTo>
                <a:lnTo>
                  <a:pt x="28230" y="20210"/>
                </a:lnTo>
                <a:lnTo>
                  <a:pt x="28040" y="20320"/>
                </a:lnTo>
                <a:lnTo>
                  <a:pt x="27920" y="20330"/>
                </a:lnTo>
                <a:lnTo>
                  <a:pt x="27900" y="20340"/>
                </a:lnTo>
                <a:lnTo>
                  <a:pt x="27870" y="20390"/>
                </a:lnTo>
                <a:lnTo>
                  <a:pt x="27760" y="20450"/>
                </a:lnTo>
                <a:lnTo>
                  <a:pt x="27700" y="20520"/>
                </a:lnTo>
                <a:lnTo>
                  <a:pt x="27670" y="20540"/>
                </a:lnTo>
                <a:lnTo>
                  <a:pt x="27670" y="20500"/>
                </a:lnTo>
                <a:lnTo>
                  <a:pt x="27680" y="20480"/>
                </a:lnTo>
                <a:lnTo>
                  <a:pt x="27680" y="20460"/>
                </a:lnTo>
                <a:lnTo>
                  <a:pt x="27670" y="20430"/>
                </a:lnTo>
                <a:lnTo>
                  <a:pt x="27660" y="20420"/>
                </a:lnTo>
                <a:lnTo>
                  <a:pt x="27650" y="20420"/>
                </a:lnTo>
                <a:lnTo>
                  <a:pt x="27640" y="20410"/>
                </a:lnTo>
                <a:lnTo>
                  <a:pt x="27650" y="20360"/>
                </a:lnTo>
                <a:lnTo>
                  <a:pt x="27630" y="20330"/>
                </a:lnTo>
                <a:lnTo>
                  <a:pt x="27610" y="20330"/>
                </a:lnTo>
                <a:lnTo>
                  <a:pt x="27570" y="20350"/>
                </a:lnTo>
                <a:lnTo>
                  <a:pt x="27590" y="20360"/>
                </a:lnTo>
                <a:lnTo>
                  <a:pt x="27610" y="20370"/>
                </a:lnTo>
                <a:lnTo>
                  <a:pt x="27610" y="20400"/>
                </a:lnTo>
                <a:lnTo>
                  <a:pt x="27610" y="20420"/>
                </a:lnTo>
                <a:lnTo>
                  <a:pt x="27550" y="20550"/>
                </a:lnTo>
                <a:lnTo>
                  <a:pt x="27530" y="20570"/>
                </a:lnTo>
                <a:lnTo>
                  <a:pt x="27500" y="20570"/>
                </a:lnTo>
                <a:lnTo>
                  <a:pt x="27410" y="20660"/>
                </a:lnTo>
                <a:lnTo>
                  <a:pt x="27360" y="20660"/>
                </a:lnTo>
                <a:lnTo>
                  <a:pt x="27330" y="20680"/>
                </a:lnTo>
                <a:lnTo>
                  <a:pt x="27260" y="20660"/>
                </a:lnTo>
                <a:lnTo>
                  <a:pt x="27240" y="20660"/>
                </a:lnTo>
                <a:lnTo>
                  <a:pt x="27060" y="20830"/>
                </a:lnTo>
                <a:lnTo>
                  <a:pt x="26990" y="20840"/>
                </a:lnTo>
                <a:lnTo>
                  <a:pt x="26770" y="21030"/>
                </a:lnTo>
                <a:lnTo>
                  <a:pt x="26740" y="21040"/>
                </a:lnTo>
                <a:lnTo>
                  <a:pt x="26690" y="21000"/>
                </a:lnTo>
                <a:lnTo>
                  <a:pt x="26660" y="21020"/>
                </a:lnTo>
                <a:lnTo>
                  <a:pt x="26640" y="21020"/>
                </a:lnTo>
                <a:lnTo>
                  <a:pt x="26630" y="21000"/>
                </a:lnTo>
                <a:lnTo>
                  <a:pt x="26610" y="21010"/>
                </a:lnTo>
                <a:lnTo>
                  <a:pt x="26600" y="21030"/>
                </a:lnTo>
                <a:lnTo>
                  <a:pt x="26590" y="21060"/>
                </a:lnTo>
                <a:lnTo>
                  <a:pt x="26500" y="21180"/>
                </a:lnTo>
                <a:lnTo>
                  <a:pt x="26500" y="21220"/>
                </a:lnTo>
                <a:lnTo>
                  <a:pt x="26480" y="21240"/>
                </a:lnTo>
                <a:lnTo>
                  <a:pt x="26430" y="21180"/>
                </a:lnTo>
                <a:lnTo>
                  <a:pt x="26400" y="21190"/>
                </a:lnTo>
                <a:lnTo>
                  <a:pt x="26420" y="21230"/>
                </a:lnTo>
                <a:lnTo>
                  <a:pt x="26410" y="21260"/>
                </a:lnTo>
                <a:lnTo>
                  <a:pt x="26380" y="21310"/>
                </a:lnTo>
                <a:lnTo>
                  <a:pt x="26390" y="21320"/>
                </a:lnTo>
                <a:lnTo>
                  <a:pt x="26400" y="21340"/>
                </a:lnTo>
                <a:lnTo>
                  <a:pt x="26390" y="21350"/>
                </a:lnTo>
                <a:lnTo>
                  <a:pt x="26370" y="21370"/>
                </a:lnTo>
                <a:lnTo>
                  <a:pt x="26360" y="21380"/>
                </a:lnTo>
                <a:lnTo>
                  <a:pt x="26370" y="21390"/>
                </a:lnTo>
                <a:lnTo>
                  <a:pt x="26370" y="21400"/>
                </a:lnTo>
                <a:lnTo>
                  <a:pt x="26380" y="21430"/>
                </a:lnTo>
                <a:lnTo>
                  <a:pt x="26350" y="21430"/>
                </a:lnTo>
                <a:lnTo>
                  <a:pt x="26330" y="21440"/>
                </a:lnTo>
                <a:lnTo>
                  <a:pt x="26320" y="21460"/>
                </a:lnTo>
                <a:lnTo>
                  <a:pt x="26310" y="21480"/>
                </a:lnTo>
                <a:lnTo>
                  <a:pt x="26310" y="21510"/>
                </a:lnTo>
                <a:lnTo>
                  <a:pt x="26300" y="21530"/>
                </a:lnTo>
                <a:lnTo>
                  <a:pt x="26290" y="21550"/>
                </a:lnTo>
                <a:lnTo>
                  <a:pt x="26270" y="21570"/>
                </a:lnTo>
                <a:lnTo>
                  <a:pt x="26250" y="21560"/>
                </a:lnTo>
                <a:lnTo>
                  <a:pt x="26220" y="21540"/>
                </a:lnTo>
                <a:lnTo>
                  <a:pt x="26210" y="21480"/>
                </a:lnTo>
                <a:lnTo>
                  <a:pt x="26210" y="21450"/>
                </a:lnTo>
                <a:lnTo>
                  <a:pt x="26210" y="21430"/>
                </a:lnTo>
                <a:lnTo>
                  <a:pt x="26210" y="21400"/>
                </a:lnTo>
                <a:lnTo>
                  <a:pt x="26210" y="21380"/>
                </a:lnTo>
                <a:lnTo>
                  <a:pt x="26210" y="21360"/>
                </a:lnTo>
                <a:lnTo>
                  <a:pt x="26200" y="21340"/>
                </a:lnTo>
                <a:lnTo>
                  <a:pt x="26200" y="21320"/>
                </a:lnTo>
                <a:lnTo>
                  <a:pt x="26210" y="21290"/>
                </a:lnTo>
                <a:lnTo>
                  <a:pt x="26140" y="21310"/>
                </a:lnTo>
                <a:lnTo>
                  <a:pt x="26150" y="21380"/>
                </a:lnTo>
                <a:lnTo>
                  <a:pt x="26150" y="21430"/>
                </a:lnTo>
                <a:lnTo>
                  <a:pt x="26140" y="21470"/>
                </a:lnTo>
                <a:lnTo>
                  <a:pt x="26040" y="21630"/>
                </a:lnTo>
                <a:lnTo>
                  <a:pt x="25990" y="21650"/>
                </a:lnTo>
                <a:lnTo>
                  <a:pt x="25950" y="21700"/>
                </a:lnTo>
                <a:lnTo>
                  <a:pt x="25860" y="21740"/>
                </a:lnTo>
                <a:lnTo>
                  <a:pt x="25850" y="21760"/>
                </a:lnTo>
                <a:lnTo>
                  <a:pt x="25840" y="21820"/>
                </a:lnTo>
                <a:lnTo>
                  <a:pt x="25830" y="21830"/>
                </a:lnTo>
                <a:lnTo>
                  <a:pt x="25810" y="21850"/>
                </a:lnTo>
                <a:lnTo>
                  <a:pt x="25830" y="21880"/>
                </a:lnTo>
                <a:lnTo>
                  <a:pt x="25840" y="21890"/>
                </a:lnTo>
                <a:lnTo>
                  <a:pt x="25840" y="21900"/>
                </a:lnTo>
                <a:lnTo>
                  <a:pt x="25830" y="21960"/>
                </a:lnTo>
                <a:lnTo>
                  <a:pt x="25820" y="22000"/>
                </a:lnTo>
                <a:lnTo>
                  <a:pt x="25810" y="22030"/>
                </a:lnTo>
                <a:lnTo>
                  <a:pt x="25800" y="22050"/>
                </a:lnTo>
                <a:lnTo>
                  <a:pt x="25730" y="22040"/>
                </a:lnTo>
                <a:lnTo>
                  <a:pt x="25710" y="22030"/>
                </a:lnTo>
                <a:lnTo>
                  <a:pt x="25700" y="22000"/>
                </a:lnTo>
                <a:lnTo>
                  <a:pt x="25700" y="21960"/>
                </a:lnTo>
                <a:lnTo>
                  <a:pt x="25700" y="21920"/>
                </a:lnTo>
                <a:lnTo>
                  <a:pt x="25710" y="21890"/>
                </a:lnTo>
                <a:lnTo>
                  <a:pt x="25720" y="21870"/>
                </a:lnTo>
                <a:lnTo>
                  <a:pt x="25710" y="21830"/>
                </a:lnTo>
                <a:lnTo>
                  <a:pt x="25700" y="21830"/>
                </a:lnTo>
                <a:lnTo>
                  <a:pt x="25660" y="21830"/>
                </a:lnTo>
                <a:lnTo>
                  <a:pt x="25650" y="21840"/>
                </a:lnTo>
                <a:lnTo>
                  <a:pt x="25650" y="21860"/>
                </a:lnTo>
                <a:lnTo>
                  <a:pt x="25660" y="21880"/>
                </a:lnTo>
                <a:lnTo>
                  <a:pt x="25620" y="21950"/>
                </a:lnTo>
                <a:lnTo>
                  <a:pt x="25630" y="21980"/>
                </a:lnTo>
                <a:lnTo>
                  <a:pt x="25620" y="22000"/>
                </a:lnTo>
                <a:lnTo>
                  <a:pt x="25610" y="22000"/>
                </a:lnTo>
                <a:lnTo>
                  <a:pt x="25630" y="22030"/>
                </a:lnTo>
                <a:lnTo>
                  <a:pt x="25620" y="22070"/>
                </a:lnTo>
                <a:lnTo>
                  <a:pt x="25600" y="22090"/>
                </a:lnTo>
                <a:lnTo>
                  <a:pt x="25510" y="22130"/>
                </a:lnTo>
                <a:lnTo>
                  <a:pt x="25490" y="22130"/>
                </a:lnTo>
                <a:lnTo>
                  <a:pt x="25500" y="22110"/>
                </a:lnTo>
                <a:lnTo>
                  <a:pt x="25510" y="22100"/>
                </a:lnTo>
                <a:lnTo>
                  <a:pt x="25490" y="22070"/>
                </a:lnTo>
                <a:lnTo>
                  <a:pt x="25410" y="22130"/>
                </a:lnTo>
                <a:lnTo>
                  <a:pt x="25290" y="22100"/>
                </a:lnTo>
                <a:lnTo>
                  <a:pt x="25310" y="22140"/>
                </a:lnTo>
                <a:lnTo>
                  <a:pt x="25350" y="22160"/>
                </a:lnTo>
                <a:lnTo>
                  <a:pt x="25540" y="22180"/>
                </a:lnTo>
                <a:lnTo>
                  <a:pt x="25730" y="22190"/>
                </a:lnTo>
                <a:lnTo>
                  <a:pt x="25770" y="22300"/>
                </a:lnTo>
                <a:lnTo>
                  <a:pt x="25760" y="22320"/>
                </a:lnTo>
                <a:lnTo>
                  <a:pt x="25710" y="22410"/>
                </a:lnTo>
                <a:lnTo>
                  <a:pt x="25690" y="22440"/>
                </a:lnTo>
                <a:lnTo>
                  <a:pt x="25540" y="22460"/>
                </a:lnTo>
                <a:lnTo>
                  <a:pt x="25480" y="22440"/>
                </a:lnTo>
                <a:lnTo>
                  <a:pt x="25460" y="22460"/>
                </a:lnTo>
                <a:lnTo>
                  <a:pt x="25470" y="22490"/>
                </a:lnTo>
                <a:lnTo>
                  <a:pt x="25480" y="22520"/>
                </a:lnTo>
                <a:lnTo>
                  <a:pt x="25500" y="22540"/>
                </a:lnTo>
                <a:lnTo>
                  <a:pt x="25510" y="22540"/>
                </a:lnTo>
                <a:lnTo>
                  <a:pt x="25530" y="22550"/>
                </a:lnTo>
                <a:lnTo>
                  <a:pt x="25540" y="22560"/>
                </a:lnTo>
                <a:lnTo>
                  <a:pt x="25560" y="22580"/>
                </a:lnTo>
                <a:lnTo>
                  <a:pt x="25570" y="22610"/>
                </a:lnTo>
                <a:lnTo>
                  <a:pt x="25550" y="22670"/>
                </a:lnTo>
                <a:lnTo>
                  <a:pt x="25510" y="22710"/>
                </a:lnTo>
                <a:lnTo>
                  <a:pt x="25300" y="22770"/>
                </a:lnTo>
                <a:lnTo>
                  <a:pt x="25280" y="22770"/>
                </a:lnTo>
                <a:lnTo>
                  <a:pt x="25240" y="22730"/>
                </a:lnTo>
                <a:lnTo>
                  <a:pt x="25230" y="22730"/>
                </a:lnTo>
                <a:lnTo>
                  <a:pt x="25170" y="22730"/>
                </a:lnTo>
                <a:lnTo>
                  <a:pt x="25150" y="22720"/>
                </a:lnTo>
                <a:lnTo>
                  <a:pt x="25110" y="22650"/>
                </a:lnTo>
                <a:lnTo>
                  <a:pt x="25060" y="22630"/>
                </a:lnTo>
                <a:lnTo>
                  <a:pt x="25030" y="22600"/>
                </a:lnTo>
                <a:lnTo>
                  <a:pt x="25050" y="22630"/>
                </a:lnTo>
                <a:lnTo>
                  <a:pt x="25090" y="22700"/>
                </a:lnTo>
                <a:lnTo>
                  <a:pt x="25100" y="22750"/>
                </a:lnTo>
                <a:lnTo>
                  <a:pt x="25120" y="22770"/>
                </a:lnTo>
                <a:lnTo>
                  <a:pt x="25200" y="22770"/>
                </a:lnTo>
                <a:lnTo>
                  <a:pt x="25200" y="22780"/>
                </a:lnTo>
                <a:lnTo>
                  <a:pt x="25210" y="22800"/>
                </a:lnTo>
                <a:lnTo>
                  <a:pt x="25210" y="22810"/>
                </a:lnTo>
                <a:lnTo>
                  <a:pt x="25210" y="22820"/>
                </a:lnTo>
                <a:lnTo>
                  <a:pt x="25240" y="22840"/>
                </a:lnTo>
                <a:lnTo>
                  <a:pt x="25250" y="22860"/>
                </a:lnTo>
                <a:lnTo>
                  <a:pt x="25260" y="22890"/>
                </a:lnTo>
                <a:lnTo>
                  <a:pt x="25260" y="22910"/>
                </a:lnTo>
                <a:lnTo>
                  <a:pt x="25260" y="22960"/>
                </a:lnTo>
                <a:lnTo>
                  <a:pt x="25260" y="22980"/>
                </a:lnTo>
                <a:lnTo>
                  <a:pt x="25260" y="23000"/>
                </a:lnTo>
                <a:lnTo>
                  <a:pt x="25250" y="23020"/>
                </a:lnTo>
                <a:lnTo>
                  <a:pt x="25220" y="23030"/>
                </a:lnTo>
                <a:lnTo>
                  <a:pt x="25210" y="23050"/>
                </a:lnTo>
                <a:lnTo>
                  <a:pt x="25200" y="23080"/>
                </a:lnTo>
                <a:lnTo>
                  <a:pt x="25190" y="23100"/>
                </a:lnTo>
                <a:lnTo>
                  <a:pt x="25160" y="23110"/>
                </a:lnTo>
                <a:lnTo>
                  <a:pt x="25090" y="23080"/>
                </a:lnTo>
                <a:lnTo>
                  <a:pt x="25040" y="23020"/>
                </a:lnTo>
                <a:lnTo>
                  <a:pt x="24980" y="22940"/>
                </a:lnTo>
                <a:lnTo>
                  <a:pt x="24950" y="22910"/>
                </a:lnTo>
                <a:lnTo>
                  <a:pt x="24910" y="22860"/>
                </a:lnTo>
                <a:lnTo>
                  <a:pt x="24860" y="22810"/>
                </a:lnTo>
                <a:lnTo>
                  <a:pt x="24810" y="22740"/>
                </a:lnTo>
                <a:lnTo>
                  <a:pt x="24790" y="22720"/>
                </a:lnTo>
                <a:lnTo>
                  <a:pt x="24770" y="22740"/>
                </a:lnTo>
                <a:lnTo>
                  <a:pt x="24780" y="22780"/>
                </a:lnTo>
                <a:lnTo>
                  <a:pt x="24850" y="22880"/>
                </a:lnTo>
                <a:lnTo>
                  <a:pt x="24880" y="22930"/>
                </a:lnTo>
                <a:lnTo>
                  <a:pt x="24900" y="22970"/>
                </a:lnTo>
                <a:lnTo>
                  <a:pt x="24860" y="22970"/>
                </a:lnTo>
                <a:lnTo>
                  <a:pt x="24840" y="22960"/>
                </a:lnTo>
                <a:lnTo>
                  <a:pt x="24830" y="22930"/>
                </a:lnTo>
                <a:lnTo>
                  <a:pt x="24810" y="22910"/>
                </a:lnTo>
                <a:lnTo>
                  <a:pt x="24800" y="22910"/>
                </a:lnTo>
                <a:lnTo>
                  <a:pt x="24780" y="22930"/>
                </a:lnTo>
                <a:lnTo>
                  <a:pt x="24770" y="22950"/>
                </a:lnTo>
                <a:lnTo>
                  <a:pt x="24830" y="23000"/>
                </a:lnTo>
                <a:lnTo>
                  <a:pt x="24850" y="23030"/>
                </a:lnTo>
                <a:lnTo>
                  <a:pt x="24840" y="23060"/>
                </a:lnTo>
                <a:lnTo>
                  <a:pt x="24830" y="23120"/>
                </a:lnTo>
                <a:lnTo>
                  <a:pt x="24820" y="23150"/>
                </a:lnTo>
                <a:lnTo>
                  <a:pt x="24800" y="23190"/>
                </a:lnTo>
                <a:lnTo>
                  <a:pt x="24790" y="23210"/>
                </a:lnTo>
                <a:lnTo>
                  <a:pt x="24800" y="23240"/>
                </a:lnTo>
                <a:lnTo>
                  <a:pt x="24780" y="23290"/>
                </a:lnTo>
                <a:lnTo>
                  <a:pt x="24770" y="23320"/>
                </a:lnTo>
                <a:lnTo>
                  <a:pt x="24770" y="23350"/>
                </a:lnTo>
                <a:lnTo>
                  <a:pt x="24780" y="23360"/>
                </a:lnTo>
                <a:lnTo>
                  <a:pt x="24790" y="23370"/>
                </a:lnTo>
                <a:lnTo>
                  <a:pt x="24800" y="23390"/>
                </a:lnTo>
                <a:lnTo>
                  <a:pt x="24800" y="23420"/>
                </a:lnTo>
                <a:lnTo>
                  <a:pt x="24800" y="23440"/>
                </a:lnTo>
                <a:lnTo>
                  <a:pt x="24630" y="23410"/>
                </a:lnTo>
                <a:lnTo>
                  <a:pt x="24550" y="23360"/>
                </a:lnTo>
                <a:lnTo>
                  <a:pt x="24550" y="23350"/>
                </a:lnTo>
                <a:lnTo>
                  <a:pt x="24550" y="23320"/>
                </a:lnTo>
                <a:lnTo>
                  <a:pt x="24550" y="23310"/>
                </a:lnTo>
                <a:lnTo>
                  <a:pt x="24540" y="23300"/>
                </a:lnTo>
                <a:lnTo>
                  <a:pt x="24370" y="23210"/>
                </a:lnTo>
                <a:lnTo>
                  <a:pt x="24200" y="23110"/>
                </a:lnTo>
                <a:lnTo>
                  <a:pt x="24200" y="23130"/>
                </a:lnTo>
                <a:lnTo>
                  <a:pt x="24200" y="23150"/>
                </a:lnTo>
                <a:lnTo>
                  <a:pt x="24190" y="23160"/>
                </a:lnTo>
                <a:lnTo>
                  <a:pt x="24260" y="23230"/>
                </a:lnTo>
                <a:lnTo>
                  <a:pt x="24350" y="23270"/>
                </a:lnTo>
                <a:lnTo>
                  <a:pt x="24350" y="23280"/>
                </a:lnTo>
                <a:lnTo>
                  <a:pt x="24350" y="23300"/>
                </a:lnTo>
                <a:lnTo>
                  <a:pt x="24350" y="23310"/>
                </a:lnTo>
                <a:lnTo>
                  <a:pt x="24380" y="23370"/>
                </a:lnTo>
                <a:lnTo>
                  <a:pt x="24490" y="23480"/>
                </a:lnTo>
                <a:lnTo>
                  <a:pt x="24480" y="23510"/>
                </a:lnTo>
                <a:lnTo>
                  <a:pt x="24440" y="23570"/>
                </a:lnTo>
                <a:lnTo>
                  <a:pt x="24480" y="23630"/>
                </a:lnTo>
                <a:lnTo>
                  <a:pt x="24500" y="23680"/>
                </a:lnTo>
                <a:lnTo>
                  <a:pt x="24490" y="23740"/>
                </a:lnTo>
                <a:lnTo>
                  <a:pt x="24510" y="23750"/>
                </a:lnTo>
                <a:lnTo>
                  <a:pt x="24530" y="23760"/>
                </a:lnTo>
                <a:lnTo>
                  <a:pt x="24540" y="23770"/>
                </a:lnTo>
                <a:lnTo>
                  <a:pt x="24530" y="23800"/>
                </a:lnTo>
                <a:lnTo>
                  <a:pt x="24550" y="23840"/>
                </a:lnTo>
                <a:lnTo>
                  <a:pt x="24540" y="23850"/>
                </a:lnTo>
                <a:lnTo>
                  <a:pt x="24520" y="23860"/>
                </a:lnTo>
                <a:lnTo>
                  <a:pt x="24510" y="23880"/>
                </a:lnTo>
                <a:lnTo>
                  <a:pt x="24520" y="23880"/>
                </a:lnTo>
                <a:lnTo>
                  <a:pt x="24530" y="23890"/>
                </a:lnTo>
                <a:lnTo>
                  <a:pt x="24540" y="23900"/>
                </a:lnTo>
                <a:lnTo>
                  <a:pt x="24540" y="23910"/>
                </a:lnTo>
                <a:lnTo>
                  <a:pt x="24420" y="23910"/>
                </a:lnTo>
                <a:lnTo>
                  <a:pt x="24480" y="23940"/>
                </a:lnTo>
                <a:lnTo>
                  <a:pt x="24500" y="23960"/>
                </a:lnTo>
                <a:lnTo>
                  <a:pt x="24400" y="23960"/>
                </a:lnTo>
                <a:lnTo>
                  <a:pt x="24420" y="24000"/>
                </a:lnTo>
                <a:lnTo>
                  <a:pt x="24430" y="24010"/>
                </a:lnTo>
                <a:lnTo>
                  <a:pt x="24440" y="24020"/>
                </a:lnTo>
                <a:lnTo>
                  <a:pt x="24460" y="24040"/>
                </a:lnTo>
                <a:lnTo>
                  <a:pt x="24440" y="24060"/>
                </a:lnTo>
                <a:lnTo>
                  <a:pt x="24420" y="24070"/>
                </a:lnTo>
                <a:lnTo>
                  <a:pt x="24400" y="24070"/>
                </a:lnTo>
                <a:lnTo>
                  <a:pt x="24380" y="24060"/>
                </a:lnTo>
                <a:lnTo>
                  <a:pt x="24360" y="24040"/>
                </a:lnTo>
                <a:lnTo>
                  <a:pt x="24340" y="24000"/>
                </a:lnTo>
                <a:lnTo>
                  <a:pt x="24320" y="23990"/>
                </a:lnTo>
                <a:lnTo>
                  <a:pt x="24300" y="24030"/>
                </a:lnTo>
                <a:lnTo>
                  <a:pt x="24290" y="24020"/>
                </a:lnTo>
                <a:lnTo>
                  <a:pt x="24290" y="23970"/>
                </a:lnTo>
                <a:lnTo>
                  <a:pt x="24290" y="23940"/>
                </a:lnTo>
                <a:lnTo>
                  <a:pt x="24270" y="23950"/>
                </a:lnTo>
                <a:lnTo>
                  <a:pt x="24250" y="23990"/>
                </a:lnTo>
                <a:lnTo>
                  <a:pt x="24240" y="24030"/>
                </a:lnTo>
                <a:lnTo>
                  <a:pt x="24270" y="24090"/>
                </a:lnTo>
                <a:lnTo>
                  <a:pt x="24320" y="24120"/>
                </a:lnTo>
                <a:lnTo>
                  <a:pt x="24410" y="24120"/>
                </a:lnTo>
                <a:lnTo>
                  <a:pt x="24390" y="24160"/>
                </a:lnTo>
                <a:lnTo>
                  <a:pt x="24330" y="24140"/>
                </a:lnTo>
                <a:lnTo>
                  <a:pt x="24300" y="24170"/>
                </a:lnTo>
                <a:lnTo>
                  <a:pt x="24300" y="24180"/>
                </a:lnTo>
                <a:lnTo>
                  <a:pt x="24300" y="24230"/>
                </a:lnTo>
                <a:lnTo>
                  <a:pt x="24300" y="24250"/>
                </a:lnTo>
                <a:lnTo>
                  <a:pt x="24290" y="24260"/>
                </a:lnTo>
                <a:lnTo>
                  <a:pt x="24280" y="24260"/>
                </a:lnTo>
                <a:lnTo>
                  <a:pt x="24270" y="24250"/>
                </a:lnTo>
                <a:lnTo>
                  <a:pt x="24280" y="24210"/>
                </a:lnTo>
                <a:lnTo>
                  <a:pt x="24260" y="24170"/>
                </a:lnTo>
                <a:lnTo>
                  <a:pt x="24220" y="24130"/>
                </a:lnTo>
                <a:lnTo>
                  <a:pt x="24190" y="24120"/>
                </a:lnTo>
                <a:lnTo>
                  <a:pt x="24170" y="24140"/>
                </a:lnTo>
                <a:lnTo>
                  <a:pt x="24180" y="24170"/>
                </a:lnTo>
                <a:lnTo>
                  <a:pt x="24190" y="24180"/>
                </a:lnTo>
                <a:lnTo>
                  <a:pt x="24190" y="24200"/>
                </a:lnTo>
                <a:lnTo>
                  <a:pt x="24190" y="24230"/>
                </a:lnTo>
                <a:lnTo>
                  <a:pt x="24190" y="24260"/>
                </a:lnTo>
                <a:lnTo>
                  <a:pt x="24150" y="24320"/>
                </a:lnTo>
                <a:lnTo>
                  <a:pt x="24190" y="24330"/>
                </a:lnTo>
                <a:lnTo>
                  <a:pt x="24210" y="24360"/>
                </a:lnTo>
                <a:lnTo>
                  <a:pt x="24220" y="24390"/>
                </a:lnTo>
                <a:lnTo>
                  <a:pt x="24220" y="24430"/>
                </a:lnTo>
                <a:lnTo>
                  <a:pt x="24220" y="24440"/>
                </a:lnTo>
                <a:lnTo>
                  <a:pt x="24210" y="24450"/>
                </a:lnTo>
                <a:lnTo>
                  <a:pt x="24200" y="24450"/>
                </a:lnTo>
                <a:lnTo>
                  <a:pt x="24190" y="24450"/>
                </a:lnTo>
                <a:lnTo>
                  <a:pt x="24160" y="24490"/>
                </a:lnTo>
                <a:lnTo>
                  <a:pt x="24150" y="24490"/>
                </a:lnTo>
                <a:lnTo>
                  <a:pt x="24100" y="24450"/>
                </a:lnTo>
                <a:lnTo>
                  <a:pt x="24040" y="24440"/>
                </a:lnTo>
                <a:lnTo>
                  <a:pt x="23970" y="24370"/>
                </a:lnTo>
                <a:lnTo>
                  <a:pt x="23930" y="24350"/>
                </a:lnTo>
                <a:lnTo>
                  <a:pt x="23920" y="24350"/>
                </a:lnTo>
                <a:lnTo>
                  <a:pt x="23910" y="24330"/>
                </a:lnTo>
                <a:lnTo>
                  <a:pt x="23850" y="24180"/>
                </a:lnTo>
                <a:lnTo>
                  <a:pt x="23810" y="24050"/>
                </a:lnTo>
                <a:lnTo>
                  <a:pt x="23790" y="24020"/>
                </a:lnTo>
                <a:lnTo>
                  <a:pt x="23770" y="24020"/>
                </a:lnTo>
                <a:lnTo>
                  <a:pt x="23720" y="24040"/>
                </a:lnTo>
                <a:lnTo>
                  <a:pt x="23760" y="24130"/>
                </a:lnTo>
                <a:lnTo>
                  <a:pt x="23780" y="24180"/>
                </a:lnTo>
                <a:lnTo>
                  <a:pt x="23790" y="24250"/>
                </a:lnTo>
                <a:lnTo>
                  <a:pt x="23760" y="24290"/>
                </a:lnTo>
                <a:lnTo>
                  <a:pt x="23660" y="24250"/>
                </a:lnTo>
                <a:lnTo>
                  <a:pt x="23620" y="24280"/>
                </a:lnTo>
                <a:lnTo>
                  <a:pt x="23790" y="24310"/>
                </a:lnTo>
                <a:lnTo>
                  <a:pt x="23800" y="24320"/>
                </a:lnTo>
                <a:lnTo>
                  <a:pt x="23820" y="24340"/>
                </a:lnTo>
                <a:lnTo>
                  <a:pt x="23840" y="24390"/>
                </a:lnTo>
                <a:lnTo>
                  <a:pt x="24010" y="24610"/>
                </a:lnTo>
                <a:lnTo>
                  <a:pt x="24030" y="24650"/>
                </a:lnTo>
                <a:lnTo>
                  <a:pt x="24000" y="24660"/>
                </a:lnTo>
                <a:lnTo>
                  <a:pt x="23980" y="24670"/>
                </a:lnTo>
                <a:lnTo>
                  <a:pt x="23970" y="24700"/>
                </a:lnTo>
                <a:lnTo>
                  <a:pt x="23980" y="24710"/>
                </a:lnTo>
                <a:lnTo>
                  <a:pt x="24010" y="24720"/>
                </a:lnTo>
                <a:lnTo>
                  <a:pt x="24030" y="24740"/>
                </a:lnTo>
                <a:lnTo>
                  <a:pt x="24030" y="24760"/>
                </a:lnTo>
                <a:lnTo>
                  <a:pt x="24030" y="24790"/>
                </a:lnTo>
                <a:lnTo>
                  <a:pt x="24030" y="24820"/>
                </a:lnTo>
                <a:lnTo>
                  <a:pt x="24040" y="24820"/>
                </a:lnTo>
                <a:lnTo>
                  <a:pt x="24040" y="24840"/>
                </a:lnTo>
                <a:lnTo>
                  <a:pt x="24040" y="24860"/>
                </a:lnTo>
                <a:lnTo>
                  <a:pt x="24050" y="24880"/>
                </a:lnTo>
                <a:lnTo>
                  <a:pt x="24050" y="24900"/>
                </a:lnTo>
                <a:lnTo>
                  <a:pt x="23930" y="25080"/>
                </a:lnTo>
                <a:lnTo>
                  <a:pt x="23910" y="25090"/>
                </a:lnTo>
                <a:lnTo>
                  <a:pt x="23890" y="25070"/>
                </a:lnTo>
                <a:lnTo>
                  <a:pt x="23850" y="25040"/>
                </a:lnTo>
                <a:lnTo>
                  <a:pt x="23850" y="25030"/>
                </a:lnTo>
                <a:lnTo>
                  <a:pt x="23840" y="24980"/>
                </a:lnTo>
                <a:lnTo>
                  <a:pt x="23830" y="24960"/>
                </a:lnTo>
                <a:lnTo>
                  <a:pt x="23790" y="24920"/>
                </a:lnTo>
                <a:lnTo>
                  <a:pt x="23760" y="24870"/>
                </a:lnTo>
                <a:lnTo>
                  <a:pt x="23710" y="24810"/>
                </a:lnTo>
                <a:lnTo>
                  <a:pt x="23440" y="24760"/>
                </a:lnTo>
                <a:lnTo>
                  <a:pt x="23180" y="24710"/>
                </a:lnTo>
                <a:lnTo>
                  <a:pt x="23230" y="24770"/>
                </a:lnTo>
                <a:lnTo>
                  <a:pt x="23420" y="24790"/>
                </a:lnTo>
                <a:lnTo>
                  <a:pt x="23520" y="24850"/>
                </a:lnTo>
                <a:lnTo>
                  <a:pt x="23570" y="24840"/>
                </a:lnTo>
                <a:lnTo>
                  <a:pt x="23600" y="24860"/>
                </a:lnTo>
                <a:lnTo>
                  <a:pt x="23680" y="24850"/>
                </a:lnTo>
                <a:lnTo>
                  <a:pt x="23690" y="24890"/>
                </a:lnTo>
                <a:lnTo>
                  <a:pt x="23700" y="24920"/>
                </a:lnTo>
                <a:lnTo>
                  <a:pt x="23770" y="25020"/>
                </a:lnTo>
                <a:lnTo>
                  <a:pt x="23770" y="25030"/>
                </a:lnTo>
                <a:lnTo>
                  <a:pt x="23770" y="25060"/>
                </a:lnTo>
                <a:lnTo>
                  <a:pt x="23780" y="25080"/>
                </a:lnTo>
                <a:lnTo>
                  <a:pt x="23820" y="25120"/>
                </a:lnTo>
                <a:lnTo>
                  <a:pt x="23830" y="25130"/>
                </a:lnTo>
                <a:lnTo>
                  <a:pt x="23830" y="25150"/>
                </a:lnTo>
                <a:lnTo>
                  <a:pt x="23830" y="25170"/>
                </a:lnTo>
                <a:lnTo>
                  <a:pt x="23830" y="25190"/>
                </a:lnTo>
                <a:lnTo>
                  <a:pt x="23840" y="25200"/>
                </a:lnTo>
                <a:lnTo>
                  <a:pt x="23850" y="25210"/>
                </a:lnTo>
                <a:lnTo>
                  <a:pt x="23840" y="25240"/>
                </a:lnTo>
                <a:lnTo>
                  <a:pt x="23830" y="25260"/>
                </a:lnTo>
                <a:lnTo>
                  <a:pt x="23830" y="25280"/>
                </a:lnTo>
                <a:lnTo>
                  <a:pt x="23840" y="25290"/>
                </a:lnTo>
                <a:lnTo>
                  <a:pt x="23840" y="25310"/>
                </a:lnTo>
                <a:lnTo>
                  <a:pt x="23830" y="25330"/>
                </a:lnTo>
                <a:lnTo>
                  <a:pt x="23820" y="25340"/>
                </a:lnTo>
                <a:lnTo>
                  <a:pt x="23670" y="25420"/>
                </a:lnTo>
                <a:lnTo>
                  <a:pt x="23670" y="25430"/>
                </a:lnTo>
                <a:lnTo>
                  <a:pt x="23680" y="25460"/>
                </a:lnTo>
                <a:lnTo>
                  <a:pt x="23470" y="25400"/>
                </a:lnTo>
                <a:lnTo>
                  <a:pt x="23330" y="25190"/>
                </a:lnTo>
                <a:lnTo>
                  <a:pt x="23300" y="25180"/>
                </a:lnTo>
                <a:lnTo>
                  <a:pt x="23290" y="25180"/>
                </a:lnTo>
                <a:lnTo>
                  <a:pt x="23280" y="25210"/>
                </a:lnTo>
                <a:lnTo>
                  <a:pt x="23300" y="25250"/>
                </a:lnTo>
                <a:lnTo>
                  <a:pt x="23340" y="25300"/>
                </a:lnTo>
                <a:lnTo>
                  <a:pt x="23360" y="25330"/>
                </a:lnTo>
                <a:lnTo>
                  <a:pt x="23350" y="25350"/>
                </a:lnTo>
                <a:lnTo>
                  <a:pt x="23330" y="25350"/>
                </a:lnTo>
                <a:lnTo>
                  <a:pt x="23300" y="25340"/>
                </a:lnTo>
                <a:lnTo>
                  <a:pt x="23330" y="25370"/>
                </a:lnTo>
                <a:lnTo>
                  <a:pt x="23380" y="25360"/>
                </a:lnTo>
                <a:lnTo>
                  <a:pt x="23410" y="25370"/>
                </a:lnTo>
                <a:lnTo>
                  <a:pt x="23510" y="25500"/>
                </a:lnTo>
                <a:lnTo>
                  <a:pt x="23590" y="25540"/>
                </a:lnTo>
                <a:lnTo>
                  <a:pt x="23610" y="25560"/>
                </a:lnTo>
                <a:lnTo>
                  <a:pt x="23610" y="25570"/>
                </a:lnTo>
                <a:lnTo>
                  <a:pt x="23620" y="25600"/>
                </a:lnTo>
                <a:lnTo>
                  <a:pt x="23620" y="25620"/>
                </a:lnTo>
                <a:lnTo>
                  <a:pt x="23610" y="25630"/>
                </a:lnTo>
                <a:lnTo>
                  <a:pt x="23610" y="25650"/>
                </a:lnTo>
                <a:lnTo>
                  <a:pt x="23620" y="25680"/>
                </a:lnTo>
                <a:lnTo>
                  <a:pt x="23600" y="25680"/>
                </a:lnTo>
                <a:lnTo>
                  <a:pt x="23580" y="25690"/>
                </a:lnTo>
                <a:lnTo>
                  <a:pt x="23570" y="25710"/>
                </a:lnTo>
                <a:lnTo>
                  <a:pt x="23570" y="25750"/>
                </a:lnTo>
                <a:lnTo>
                  <a:pt x="23430" y="25930"/>
                </a:lnTo>
                <a:lnTo>
                  <a:pt x="23400" y="25990"/>
                </a:lnTo>
                <a:lnTo>
                  <a:pt x="23390" y="25990"/>
                </a:lnTo>
                <a:lnTo>
                  <a:pt x="23380" y="25980"/>
                </a:lnTo>
                <a:lnTo>
                  <a:pt x="23370" y="25950"/>
                </a:lnTo>
                <a:lnTo>
                  <a:pt x="23370" y="25930"/>
                </a:lnTo>
                <a:lnTo>
                  <a:pt x="23340" y="25900"/>
                </a:lnTo>
                <a:lnTo>
                  <a:pt x="23320" y="25880"/>
                </a:lnTo>
                <a:lnTo>
                  <a:pt x="23310" y="25880"/>
                </a:lnTo>
                <a:lnTo>
                  <a:pt x="23300" y="25890"/>
                </a:lnTo>
                <a:lnTo>
                  <a:pt x="23300" y="25920"/>
                </a:lnTo>
                <a:lnTo>
                  <a:pt x="23300" y="25950"/>
                </a:lnTo>
                <a:lnTo>
                  <a:pt x="23310" y="25960"/>
                </a:lnTo>
                <a:lnTo>
                  <a:pt x="23330" y="25980"/>
                </a:lnTo>
                <a:lnTo>
                  <a:pt x="23290" y="26030"/>
                </a:lnTo>
                <a:lnTo>
                  <a:pt x="23280" y="26060"/>
                </a:lnTo>
                <a:lnTo>
                  <a:pt x="23280" y="26080"/>
                </a:lnTo>
                <a:lnTo>
                  <a:pt x="23290" y="26100"/>
                </a:lnTo>
                <a:lnTo>
                  <a:pt x="23300" y="26110"/>
                </a:lnTo>
                <a:lnTo>
                  <a:pt x="23310" y="26130"/>
                </a:lnTo>
                <a:lnTo>
                  <a:pt x="23290" y="26140"/>
                </a:lnTo>
                <a:lnTo>
                  <a:pt x="23260" y="26140"/>
                </a:lnTo>
                <a:lnTo>
                  <a:pt x="23240" y="26140"/>
                </a:lnTo>
                <a:lnTo>
                  <a:pt x="23190" y="26110"/>
                </a:lnTo>
                <a:lnTo>
                  <a:pt x="22910" y="26040"/>
                </a:lnTo>
                <a:lnTo>
                  <a:pt x="22880" y="26010"/>
                </a:lnTo>
                <a:lnTo>
                  <a:pt x="22860" y="25960"/>
                </a:lnTo>
                <a:lnTo>
                  <a:pt x="22850" y="25870"/>
                </a:lnTo>
                <a:lnTo>
                  <a:pt x="22840" y="25780"/>
                </a:lnTo>
                <a:lnTo>
                  <a:pt x="22810" y="25720"/>
                </a:lnTo>
                <a:lnTo>
                  <a:pt x="22780" y="25700"/>
                </a:lnTo>
                <a:lnTo>
                  <a:pt x="22750" y="25720"/>
                </a:lnTo>
                <a:lnTo>
                  <a:pt x="22790" y="25760"/>
                </a:lnTo>
                <a:lnTo>
                  <a:pt x="22810" y="25800"/>
                </a:lnTo>
                <a:lnTo>
                  <a:pt x="22820" y="25840"/>
                </a:lnTo>
                <a:lnTo>
                  <a:pt x="22820" y="25860"/>
                </a:lnTo>
                <a:lnTo>
                  <a:pt x="22810" y="25920"/>
                </a:lnTo>
                <a:lnTo>
                  <a:pt x="22810" y="25950"/>
                </a:lnTo>
                <a:lnTo>
                  <a:pt x="22820" y="25960"/>
                </a:lnTo>
                <a:lnTo>
                  <a:pt x="22810" y="25980"/>
                </a:lnTo>
                <a:lnTo>
                  <a:pt x="22780" y="26000"/>
                </a:lnTo>
                <a:lnTo>
                  <a:pt x="22760" y="25980"/>
                </a:lnTo>
                <a:lnTo>
                  <a:pt x="22720" y="25930"/>
                </a:lnTo>
                <a:lnTo>
                  <a:pt x="22690" y="25920"/>
                </a:lnTo>
                <a:lnTo>
                  <a:pt x="22480" y="25950"/>
                </a:lnTo>
                <a:lnTo>
                  <a:pt x="22220" y="25710"/>
                </a:lnTo>
                <a:lnTo>
                  <a:pt x="22140" y="25700"/>
                </a:lnTo>
                <a:lnTo>
                  <a:pt x="22070" y="25720"/>
                </a:lnTo>
                <a:lnTo>
                  <a:pt x="21990" y="25790"/>
                </a:lnTo>
                <a:lnTo>
                  <a:pt x="21930" y="25780"/>
                </a:lnTo>
                <a:lnTo>
                  <a:pt x="21870" y="25820"/>
                </a:lnTo>
                <a:lnTo>
                  <a:pt x="21760" y="25950"/>
                </a:lnTo>
                <a:lnTo>
                  <a:pt x="21730" y="25960"/>
                </a:lnTo>
                <a:lnTo>
                  <a:pt x="21600" y="25860"/>
                </a:lnTo>
                <a:lnTo>
                  <a:pt x="21620" y="25810"/>
                </a:lnTo>
                <a:lnTo>
                  <a:pt x="21660" y="25780"/>
                </a:lnTo>
                <a:lnTo>
                  <a:pt x="21750" y="25770"/>
                </a:lnTo>
                <a:lnTo>
                  <a:pt x="21760" y="25760"/>
                </a:lnTo>
                <a:lnTo>
                  <a:pt x="21760" y="25740"/>
                </a:lnTo>
                <a:lnTo>
                  <a:pt x="21770" y="25730"/>
                </a:lnTo>
                <a:lnTo>
                  <a:pt x="21770" y="25720"/>
                </a:lnTo>
                <a:lnTo>
                  <a:pt x="21770" y="25700"/>
                </a:lnTo>
                <a:lnTo>
                  <a:pt x="21770" y="25690"/>
                </a:lnTo>
                <a:lnTo>
                  <a:pt x="21790" y="25670"/>
                </a:lnTo>
                <a:lnTo>
                  <a:pt x="21840" y="25630"/>
                </a:lnTo>
                <a:lnTo>
                  <a:pt x="21770" y="25650"/>
                </a:lnTo>
                <a:lnTo>
                  <a:pt x="21750" y="25650"/>
                </a:lnTo>
                <a:lnTo>
                  <a:pt x="21690" y="25600"/>
                </a:lnTo>
                <a:lnTo>
                  <a:pt x="21700" y="25570"/>
                </a:lnTo>
                <a:lnTo>
                  <a:pt x="21920" y="25340"/>
                </a:lnTo>
                <a:lnTo>
                  <a:pt x="21960" y="25320"/>
                </a:lnTo>
                <a:lnTo>
                  <a:pt x="22000" y="25290"/>
                </a:lnTo>
                <a:lnTo>
                  <a:pt x="22020" y="25270"/>
                </a:lnTo>
                <a:lnTo>
                  <a:pt x="22070" y="25230"/>
                </a:lnTo>
                <a:lnTo>
                  <a:pt x="22170" y="25220"/>
                </a:lnTo>
                <a:lnTo>
                  <a:pt x="22230" y="25140"/>
                </a:lnTo>
                <a:lnTo>
                  <a:pt x="22260" y="25130"/>
                </a:lnTo>
                <a:lnTo>
                  <a:pt x="22420" y="25100"/>
                </a:lnTo>
                <a:lnTo>
                  <a:pt x="22400" y="25080"/>
                </a:lnTo>
                <a:lnTo>
                  <a:pt x="22380" y="25080"/>
                </a:lnTo>
                <a:lnTo>
                  <a:pt x="22360" y="25090"/>
                </a:lnTo>
                <a:lnTo>
                  <a:pt x="22180" y="25100"/>
                </a:lnTo>
                <a:lnTo>
                  <a:pt x="22160" y="25110"/>
                </a:lnTo>
                <a:lnTo>
                  <a:pt x="22130" y="25160"/>
                </a:lnTo>
                <a:lnTo>
                  <a:pt x="22110" y="25170"/>
                </a:lnTo>
                <a:lnTo>
                  <a:pt x="22100" y="25160"/>
                </a:lnTo>
                <a:lnTo>
                  <a:pt x="22120" y="25090"/>
                </a:lnTo>
                <a:lnTo>
                  <a:pt x="22120" y="25070"/>
                </a:lnTo>
                <a:lnTo>
                  <a:pt x="22110" y="25070"/>
                </a:lnTo>
                <a:lnTo>
                  <a:pt x="22090" y="25090"/>
                </a:lnTo>
                <a:lnTo>
                  <a:pt x="22070" y="25100"/>
                </a:lnTo>
                <a:lnTo>
                  <a:pt x="22030" y="25100"/>
                </a:lnTo>
                <a:lnTo>
                  <a:pt x="21990" y="25130"/>
                </a:lnTo>
                <a:lnTo>
                  <a:pt x="21910" y="25130"/>
                </a:lnTo>
                <a:lnTo>
                  <a:pt x="21880" y="25140"/>
                </a:lnTo>
                <a:lnTo>
                  <a:pt x="21870" y="25180"/>
                </a:lnTo>
                <a:lnTo>
                  <a:pt x="21850" y="25230"/>
                </a:lnTo>
                <a:lnTo>
                  <a:pt x="21830" y="25270"/>
                </a:lnTo>
                <a:lnTo>
                  <a:pt x="21810" y="25290"/>
                </a:lnTo>
                <a:lnTo>
                  <a:pt x="21760" y="25310"/>
                </a:lnTo>
                <a:lnTo>
                  <a:pt x="21740" y="25330"/>
                </a:lnTo>
                <a:lnTo>
                  <a:pt x="21750" y="25350"/>
                </a:lnTo>
                <a:lnTo>
                  <a:pt x="21750" y="25360"/>
                </a:lnTo>
                <a:lnTo>
                  <a:pt x="21650" y="25320"/>
                </a:lnTo>
                <a:lnTo>
                  <a:pt x="21620" y="25340"/>
                </a:lnTo>
                <a:lnTo>
                  <a:pt x="21610" y="25340"/>
                </a:lnTo>
                <a:lnTo>
                  <a:pt x="21580" y="25310"/>
                </a:lnTo>
                <a:lnTo>
                  <a:pt x="21560" y="25300"/>
                </a:lnTo>
                <a:lnTo>
                  <a:pt x="21540" y="25290"/>
                </a:lnTo>
                <a:lnTo>
                  <a:pt x="21530" y="25270"/>
                </a:lnTo>
                <a:lnTo>
                  <a:pt x="21540" y="25270"/>
                </a:lnTo>
                <a:lnTo>
                  <a:pt x="21550" y="25250"/>
                </a:lnTo>
                <a:lnTo>
                  <a:pt x="21540" y="25240"/>
                </a:lnTo>
                <a:lnTo>
                  <a:pt x="21520" y="25230"/>
                </a:lnTo>
                <a:lnTo>
                  <a:pt x="21510" y="25220"/>
                </a:lnTo>
                <a:lnTo>
                  <a:pt x="21500" y="25210"/>
                </a:lnTo>
                <a:lnTo>
                  <a:pt x="21490" y="25180"/>
                </a:lnTo>
                <a:lnTo>
                  <a:pt x="21430" y="25090"/>
                </a:lnTo>
                <a:lnTo>
                  <a:pt x="21410" y="25080"/>
                </a:lnTo>
                <a:lnTo>
                  <a:pt x="21370" y="25060"/>
                </a:lnTo>
                <a:lnTo>
                  <a:pt x="21350" y="25040"/>
                </a:lnTo>
                <a:lnTo>
                  <a:pt x="21340" y="25000"/>
                </a:lnTo>
                <a:lnTo>
                  <a:pt x="21350" y="24980"/>
                </a:lnTo>
                <a:lnTo>
                  <a:pt x="21350" y="24960"/>
                </a:lnTo>
                <a:lnTo>
                  <a:pt x="21350" y="24920"/>
                </a:lnTo>
                <a:lnTo>
                  <a:pt x="21360" y="24890"/>
                </a:lnTo>
                <a:lnTo>
                  <a:pt x="21370" y="24900"/>
                </a:lnTo>
                <a:lnTo>
                  <a:pt x="21400" y="24940"/>
                </a:lnTo>
                <a:lnTo>
                  <a:pt x="21430" y="24960"/>
                </a:lnTo>
                <a:lnTo>
                  <a:pt x="21450" y="24970"/>
                </a:lnTo>
                <a:lnTo>
                  <a:pt x="21490" y="24960"/>
                </a:lnTo>
                <a:lnTo>
                  <a:pt x="21630" y="24840"/>
                </a:lnTo>
                <a:lnTo>
                  <a:pt x="21620" y="24800"/>
                </a:lnTo>
                <a:lnTo>
                  <a:pt x="21630" y="24770"/>
                </a:lnTo>
                <a:lnTo>
                  <a:pt x="21640" y="24750"/>
                </a:lnTo>
                <a:lnTo>
                  <a:pt x="21680" y="24730"/>
                </a:lnTo>
                <a:lnTo>
                  <a:pt x="21730" y="24650"/>
                </a:lnTo>
                <a:lnTo>
                  <a:pt x="21770" y="24620"/>
                </a:lnTo>
                <a:lnTo>
                  <a:pt x="21860" y="24580"/>
                </a:lnTo>
                <a:lnTo>
                  <a:pt x="21970" y="24570"/>
                </a:lnTo>
                <a:lnTo>
                  <a:pt x="22030" y="24510"/>
                </a:lnTo>
                <a:lnTo>
                  <a:pt x="22070" y="24540"/>
                </a:lnTo>
                <a:lnTo>
                  <a:pt x="22080" y="24530"/>
                </a:lnTo>
                <a:lnTo>
                  <a:pt x="22080" y="24490"/>
                </a:lnTo>
                <a:lnTo>
                  <a:pt x="22060" y="24470"/>
                </a:lnTo>
                <a:lnTo>
                  <a:pt x="22020" y="24450"/>
                </a:lnTo>
                <a:lnTo>
                  <a:pt x="21980" y="24460"/>
                </a:lnTo>
                <a:lnTo>
                  <a:pt x="21960" y="24450"/>
                </a:lnTo>
                <a:lnTo>
                  <a:pt x="21950" y="24420"/>
                </a:lnTo>
                <a:lnTo>
                  <a:pt x="21960" y="24410"/>
                </a:lnTo>
                <a:lnTo>
                  <a:pt x="22000" y="24310"/>
                </a:lnTo>
                <a:lnTo>
                  <a:pt x="22010" y="24290"/>
                </a:lnTo>
                <a:lnTo>
                  <a:pt x="22020" y="24290"/>
                </a:lnTo>
                <a:lnTo>
                  <a:pt x="22220" y="24070"/>
                </a:lnTo>
                <a:lnTo>
                  <a:pt x="22300" y="24030"/>
                </a:lnTo>
                <a:lnTo>
                  <a:pt x="22320" y="24030"/>
                </a:lnTo>
                <a:lnTo>
                  <a:pt x="22330" y="24040"/>
                </a:lnTo>
                <a:lnTo>
                  <a:pt x="22360" y="24090"/>
                </a:lnTo>
                <a:lnTo>
                  <a:pt x="22380" y="24110"/>
                </a:lnTo>
                <a:lnTo>
                  <a:pt x="22450" y="24140"/>
                </a:lnTo>
                <a:lnTo>
                  <a:pt x="22510" y="24120"/>
                </a:lnTo>
                <a:lnTo>
                  <a:pt x="22710" y="24230"/>
                </a:lnTo>
                <a:lnTo>
                  <a:pt x="22730" y="24230"/>
                </a:lnTo>
                <a:lnTo>
                  <a:pt x="22750" y="24220"/>
                </a:lnTo>
                <a:lnTo>
                  <a:pt x="22750" y="24180"/>
                </a:lnTo>
                <a:lnTo>
                  <a:pt x="22740" y="24170"/>
                </a:lnTo>
                <a:lnTo>
                  <a:pt x="22690" y="24120"/>
                </a:lnTo>
                <a:lnTo>
                  <a:pt x="22630" y="24110"/>
                </a:lnTo>
                <a:lnTo>
                  <a:pt x="22600" y="24090"/>
                </a:lnTo>
                <a:lnTo>
                  <a:pt x="22590" y="24030"/>
                </a:lnTo>
                <a:lnTo>
                  <a:pt x="22350" y="23900"/>
                </a:lnTo>
                <a:lnTo>
                  <a:pt x="22300" y="23910"/>
                </a:lnTo>
                <a:lnTo>
                  <a:pt x="22290" y="23900"/>
                </a:lnTo>
                <a:lnTo>
                  <a:pt x="22280" y="23890"/>
                </a:lnTo>
                <a:lnTo>
                  <a:pt x="22260" y="23860"/>
                </a:lnTo>
                <a:lnTo>
                  <a:pt x="22250" y="23850"/>
                </a:lnTo>
                <a:lnTo>
                  <a:pt x="22260" y="23840"/>
                </a:lnTo>
                <a:lnTo>
                  <a:pt x="22280" y="23840"/>
                </a:lnTo>
                <a:lnTo>
                  <a:pt x="22290" y="23840"/>
                </a:lnTo>
                <a:lnTo>
                  <a:pt x="22300" y="23810"/>
                </a:lnTo>
                <a:lnTo>
                  <a:pt x="22300" y="23800"/>
                </a:lnTo>
                <a:lnTo>
                  <a:pt x="22320" y="23790"/>
                </a:lnTo>
                <a:lnTo>
                  <a:pt x="22330" y="23770"/>
                </a:lnTo>
                <a:lnTo>
                  <a:pt x="22350" y="23750"/>
                </a:lnTo>
                <a:lnTo>
                  <a:pt x="22360" y="23760"/>
                </a:lnTo>
                <a:lnTo>
                  <a:pt x="22370" y="23790"/>
                </a:lnTo>
                <a:lnTo>
                  <a:pt x="22360" y="23820"/>
                </a:lnTo>
                <a:lnTo>
                  <a:pt x="22380" y="23830"/>
                </a:lnTo>
                <a:lnTo>
                  <a:pt x="22460" y="23800"/>
                </a:lnTo>
                <a:lnTo>
                  <a:pt x="22540" y="23810"/>
                </a:lnTo>
                <a:lnTo>
                  <a:pt x="22560" y="23800"/>
                </a:lnTo>
                <a:lnTo>
                  <a:pt x="22600" y="23760"/>
                </a:lnTo>
                <a:lnTo>
                  <a:pt x="22620" y="23760"/>
                </a:lnTo>
                <a:lnTo>
                  <a:pt x="22630" y="23840"/>
                </a:lnTo>
                <a:lnTo>
                  <a:pt x="22650" y="23840"/>
                </a:lnTo>
                <a:lnTo>
                  <a:pt x="22660" y="23820"/>
                </a:lnTo>
                <a:lnTo>
                  <a:pt x="22670" y="23780"/>
                </a:lnTo>
                <a:lnTo>
                  <a:pt x="22660" y="23760"/>
                </a:lnTo>
                <a:lnTo>
                  <a:pt x="22620" y="23700"/>
                </a:lnTo>
                <a:lnTo>
                  <a:pt x="22600" y="23690"/>
                </a:lnTo>
                <a:lnTo>
                  <a:pt x="22590" y="23700"/>
                </a:lnTo>
                <a:lnTo>
                  <a:pt x="22580" y="23710"/>
                </a:lnTo>
                <a:lnTo>
                  <a:pt x="22560" y="23710"/>
                </a:lnTo>
                <a:lnTo>
                  <a:pt x="22530" y="23670"/>
                </a:lnTo>
                <a:lnTo>
                  <a:pt x="22490" y="23650"/>
                </a:lnTo>
                <a:lnTo>
                  <a:pt x="22390" y="23640"/>
                </a:lnTo>
                <a:lnTo>
                  <a:pt x="22370" y="23630"/>
                </a:lnTo>
                <a:lnTo>
                  <a:pt x="22350" y="23600"/>
                </a:lnTo>
                <a:lnTo>
                  <a:pt x="22420" y="23460"/>
                </a:lnTo>
                <a:lnTo>
                  <a:pt x="22450" y="23430"/>
                </a:lnTo>
                <a:lnTo>
                  <a:pt x="22520" y="23440"/>
                </a:lnTo>
                <a:lnTo>
                  <a:pt x="22590" y="23390"/>
                </a:lnTo>
                <a:lnTo>
                  <a:pt x="22620" y="23400"/>
                </a:lnTo>
                <a:lnTo>
                  <a:pt x="22770" y="23400"/>
                </a:lnTo>
                <a:lnTo>
                  <a:pt x="22800" y="23380"/>
                </a:lnTo>
                <a:lnTo>
                  <a:pt x="22810" y="23370"/>
                </a:lnTo>
                <a:lnTo>
                  <a:pt x="22860" y="23390"/>
                </a:lnTo>
                <a:lnTo>
                  <a:pt x="22900" y="23360"/>
                </a:lnTo>
                <a:lnTo>
                  <a:pt x="23000" y="23350"/>
                </a:lnTo>
                <a:lnTo>
                  <a:pt x="23010" y="23340"/>
                </a:lnTo>
                <a:lnTo>
                  <a:pt x="23010" y="23320"/>
                </a:lnTo>
                <a:lnTo>
                  <a:pt x="23000" y="23310"/>
                </a:lnTo>
                <a:lnTo>
                  <a:pt x="22990" y="23290"/>
                </a:lnTo>
                <a:lnTo>
                  <a:pt x="22980" y="23290"/>
                </a:lnTo>
                <a:lnTo>
                  <a:pt x="22950" y="23310"/>
                </a:lnTo>
                <a:lnTo>
                  <a:pt x="22840" y="23320"/>
                </a:lnTo>
                <a:lnTo>
                  <a:pt x="22850" y="23300"/>
                </a:lnTo>
                <a:lnTo>
                  <a:pt x="22860" y="23280"/>
                </a:lnTo>
                <a:lnTo>
                  <a:pt x="22870" y="23270"/>
                </a:lnTo>
                <a:lnTo>
                  <a:pt x="22880" y="23260"/>
                </a:lnTo>
                <a:lnTo>
                  <a:pt x="22820" y="23200"/>
                </a:lnTo>
                <a:lnTo>
                  <a:pt x="22750" y="23180"/>
                </a:lnTo>
                <a:lnTo>
                  <a:pt x="22710" y="23190"/>
                </a:lnTo>
                <a:lnTo>
                  <a:pt x="22650" y="23250"/>
                </a:lnTo>
                <a:lnTo>
                  <a:pt x="22620" y="23260"/>
                </a:lnTo>
                <a:lnTo>
                  <a:pt x="22640" y="23210"/>
                </a:lnTo>
                <a:lnTo>
                  <a:pt x="22650" y="23190"/>
                </a:lnTo>
                <a:lnTo>
                  <a:pt x="22640" y="23180"/>
                </a:lnTo>
                <a:lnTo>
                  <a:pt x="22620" y="23140"/>
                </a:lnTo>
                <a:lnTo>
                  <a:pt x="22620" y="23130"/>
                </a:lnTo>
                <a:lnTo>
                  <a:pt x="22520" y="23150"/>
                </a:lnTo>
                <a:lnTo>
                  <a:pt x="22560" y="23040"/>
                </a:lnTo>
                <a:lnTo>
                  <a:pt x="22550" y="23020"/>
                </a:lnTo>
                <a:lnTo>
                  <a:pt x="22550" y="23010"/>
                </a:lnTo>
                <a:lnTo>
                  <a:pt x="22540" y="23000"/>
                </a:lnTo>
                <a:lnTo>
                  <a:pt x="22530" y="22980"/>
                </a:lnTo>
                <a:lnTo>
                  <a:pt x="22530" y="22950"/>
                </a:lnTo>
                <a:lnTo>
                  <a:pt x="22540" y="22940"/>
                </a:lnTo>
                <a:lnTo>
                  <a:pt x="22590" y="22890"/>
                </a:lnTo>
                <a:lnTo>
                  <a:pt x="22630" y="22880"/>
                </a:lnTo>
                <a:lnTo>
                  <a:pt x="22680" y="22850"/>
                </a:lnTo>
                <a:lnTo>
                  <a:pt x="22750" y="22870"/>
                </a:lnTo>
                <a:lnTo>
                  <a:pt x="22750" y="22890"/>
                </a:lnTo>
                <a:lnTo>
                  <a:pt x="22750" y="22900"/>
                </a:lnTo>
                <a:lnTo>
                  <a:pt x="22770" y="22930"/>
                </a:lnTo>
                <a:lnTo>
                  <a:pt x="23070" y="22780"/>
                </a:lnTo>
                <a:lnTo>
                  <a:pt x="23090" y="22780"/>
                </a:lnTo>
                <a:lnTo>
                  <a:pt x="23090" y="22820"/>
                </a:lnTo>
                <a:lnTo>
                  <a:pt x="23110" y="22830"/>
                </a:lnTo>
                <a:lnTo>
                  <a:pt x="23180" y="22870"/>
                </a:lnTo>
                <a:lnTo>
                  <a:pt x="23450" y="22860"/>
                </a:lnTo>
                <a:close/>
                <a:moveTo>
                  <a:pt x="14450" y="38170"/>
                </a:moveTo>
                <a:lnTo>
                  <a:pt x="14460" y="38200"/>
                </a:lnTo>
                <a:lnTo>
                  <a:pt x="14470" y="38230"/>
                </a:lnTo>
                <a:lnTo>
                  <a:pt x="14470" y="38270"/>
                </a:lnTo>
                <a:lnTo>
                  <a:pt x="14470" y="38290"/>
                </a:lnTo>
                <a:lnTo>
                  <a:pt x="14450" y="38290"/>
                </a:lnTo>
                <a:lnTo>
                  <a:pt x="14410" y="38270"/>
                </a:lnTo>
                <a:lnTo>
                  <a:pt x="14350" y="38230"/>
                </a:lnTo>
                <a:lnTo>
                  <a:pt x="14320" y="38190"/>
                </a:lnTo>
                <a:lnTo>
                  <a:pt x="14320" y="38160"/>
                </a:lnTo>
                <a:lnTo>
                  <a:pt x="14320" y="38150"/>
                </a:lnTo>
                <a:lnTo>
                  <a:pt x="14330" y="38120"/>
                </a:lnTo>
                <a:lnTo>
                  <a:pt x="14360" y="38110"/>
                </a:lnTo>
                <a:lnTo>
                  <a:pt x="14380" y="38120"/>
                </a:lnTo>
                <a:lnTo>
                  <a:pt x="14410" y="38130"/>
                </a:lnTo>
                <a:lnTo>
                  <a:pt x="14440" y="38150"/>
                </a:lnTo>
                <a:lnTo>
                  <a:pt x="14450" y="38170"/>
                </a:lnTo>
                <a:close/>
                <a:moveTo>
                  <a:pt x="23530" y="31580"/>
                </a:moveTo>
                <a:lnTo>
                  <a:pt x="23580" y="31610"/>
                </a:lnTo>
                <a:lnTo>
                  <a:pt x="23600" y="31640"/>
                </a:lnTo>
                <a:lnTo>
                  <a:pt x="23590" y="31670"/>
                </a:lnTo>
                <a:lnTo>
                  <a:pt x="23580" y="31670"/>
                </a:lnTo>
                <a:lnTo>
                  <a:pt x="23520" y="31620"/>
                </a:lnTo>
                <a:lnTo>
                  <a:pt x="23490" y="31610"/>
                </a:lnTo>
                <a:lnTo>
                  <a:pt x="23480" y="31600"/>
                </a:lnTo>
                <a:lnTo>
                  <a:pt x="23500" y="31630"/>
                </a:lnTo>
                <a:lnTo>
                  <a:pt x="23530" y="31660"/>
                </a:lnTo>
                <a:lnTo>
                  <a:pt x="23550" y="31690"/>
                </a:lnTo>
                <a:lnTo>
                  <a:pt x="23500" y="31680"/>
                </a:lnTo>
                <a:lnTo>
                  <a:pt x="23410" y="31630"/>
                </a:lnTo>
                <a:lnTo>
                  <a:pt x="23390" y="31580"/>
                </a:lnTo>
                <a:lnTo>
                  <a:pt x="23400" y="31570"/>
                </a:lnTo>
                <a:lnTo>
                  <a:pt x="23410" y="31560"/>
                </a:lnTo>
                <a:lnTo>
                  <a:pt x="23420" y="31560"/>
                </a:lnTo>
                <a:lnTo>
                  <a:pt x="23400" y="31540"/>
                </a:lnTo>
                <a:lnTo>
                  <a:pt x="23370" y="31530"/>
                </a:lnTo>
                <a:lnTo>
                  <a:pt x="23360" y="31490"/>
                </a:lnTo>
                <a:lnTo>
                  <a:pt x="23430" y="31530"/>
                </a:lnTo>
                <a:lnTo>
                  <a:pt x="23470" y="31540"/>
                </a:lnTo>
                <a:lnTo>
                  <a:pt x="23480" y="31550"/>
                </a:lnTo>
                <a:lnTo>
                  <a:pt x="23490" y="31580"/>
                </a:lnTo>
                <a:lnTo>
                  <a:pt x="23500" y="31580"/>
                </a:lnTo>
                <a:lnTo>
                  <a:pt x="23530" y="31580"/>
                </a:lnTo>
                <a:close/>
                <a:moveTo>
                  <a:pt x="21090" y="30320"/>
                </a:moveTo>
                <a:lnTo>
                  <a:pt x="21080" y="30350"/>
                </a:lnTo>
                <a:lnTo>
                  <a:pt x="21080" y="30360"/>
                </a:lnTo>
                <a:lnTo>
                  <a:pt x="21080" y="30380"/>
                </a:lnTo>
                <a:lnTo>
                  <a:pt x="21090" y="30410"/>
                </a:lnTo>
                <a:lnTo>
                  <a:pt x="21080" y="30440"/>
                </a:lnTo>
                <a:lnTo>
                  <a:pt x="21050" y="30470"/>
                </a:lnTo>
                <a:lnTo>
                  <a:pt x="21040" y="30490"/>
                </a:lnTo>
                <a:lnTo>
                  <a:pt x="21040" y="30500"/>
                </a:lnTo>
                <a:lnTo>
                  <a:pt x="21050" y="30530"/>
                </a:lnTo>
                <a:lnTo>
                  <a:pt x="21050" y="30540"/>
                </a:lnTo>
                <a:lnTo>
                  <a:pt x="21040" y="30550"/>
                </a:lnTo>
                <a:lnTo>
                  <a:pt x="21040" y="30560"/>
                </a:lnTo>
                <a:lnTo>
                  <a:pt x="21030" y="30570"/>
                </a:lnTo>
                <a:lnTo>
                  <a:pt x="21010" y="30570"/>
                </a:lnTo>
                <a:lnTo>
                  <a:pt x="21000" y="30560"/>
                </a:lnTo>
                <a:lnTo>
                  <a:pt x="20990" y="30560"/>
                </a:lnTo>
                <a:lnTo>
                  <a:pt x="20980" y="30600"/>
                </a:lnTo>
                <a:lnTo>
                  <a:pt x="20970" y="30670"/>
                </a:lnTo>
                <a:lnTo>
                  <a:pt x="20980" y="30680"/>
                </a:lnTo>
                <a:lnTo>
                  <a:pt x="20990" y="30700"/>
                </a:lnTo>
                <a:lnTo>
                  <a:pt x="21000" y="30710"/>
                </a:lnTo>
                <a:lnTo>
                  <a:pt x="21020" y="30720"/>
                </a:lnTo>
                <a:lnTo>
                  <a:pt x="21040" y="30750"/>
                </a:lnTo>
                <a:lnTo>
                  <a:pt x="21020" y="30780"/>
                </a:lnTo>
                <a:lnTo>
                  <a:pt x="20990" y="30800"/>
                </a:lnTo>
                <a:lnTo>
                  <a:pt x="20950" y="30800"/>
                </a:lnTo>
                <a:lnTo>
                  <a:pt x="20960" y="30750"/>
                </a:lnTo>
                <a:lnTo>
                  <a:pt x="20960" y="30730"/>
                </a:lnTo>
                <a:lnTo>
                  <a:pt x="20950" y="30710"/>
                </a:lnTo>
                <a:lnTo>
                  <a:pt x="20930" y="30680"/>
                </a:lnTo>
                <a:lnTo>
                  <a:pt x="20930" y="30650"/>
                </a:lnTo>
                <a:lnTo>
                  <a:pt x="20920" y="30630"/>
                </a:lnTo>
                <a:lnTo>
                  <a:pt x="20910" y="30610"/>
                </a:lnTo>
                <a:lnTo>
                  <a:pt x="20820" y="30560"/>
                </a:lnTo>
                <a:lnTo>
                  <a:pt x="20830" y="30530"/>
                </a:lnTo>
                <a:lnTo>
                  <a:pt x="20820" y="30510"/>
                </a:lnTo>
                <a:lnTo>
                  <a:pt x="20810" y="30480"/>
                </a:lnTo>
                <a:lnTo>
                  <a:pt x="20810" y="30470"/>
                </a:lnTo>
                <a:lnTo>
                  <a:pt x="20810" y="30430"/>
                </a:lnTo>
                <a:lnTo>
                  <a:pt x="20810" y="30410"/>
                </a:lnTo>
                <a:lnTo>
                  <a:pt x="20800" y="30390"/>
                </a:lnTo>
                <a:lnTo>
                  <a:pt x="20750" y="30370"/>
                </a:lnTo>
                <a:lnTo>
                  <a:pt x="20740" y="30360"/>
                </a:lnTo>
                <a:lnTo>
                  <a:pt x="20730" y="30320"/>
                </a:lnTo>
                <a:lnTo>
                  <a:pt x="20720" y="30300"/>
                </a:lnTo>
                <a:lnTo>
                  <a:pt x="20700" y="30270"/>
                </a:lnTo>
                <a:lnTo>
                  <a:pt x="20670" y="30250"/>
                </a:lnTo>
                <a:lnTo>
                  <a:pt x="20640" y="30250"/>
                </a:lnTo>
                <a:lnTo>
                  <a:pt x="20600" y="30280"/>
                </a:lnTo>
                <a:lnTo>
                  <a:pt x="20540" y="30260"/>
                </a:lnTo>
                <a:lnTo>
                  <a:pt x="20480" y="30210"/>
                </a:lnTo>
                <a:lnTo>
                  <a:pt x="20460" y="30180"/>
                </a:lnTo>
                <a:lnTo>
                  <a:pt x="20450" y="30140"/>
                </a:lnTo>
                <a:lnTo>
                  <a:pt x="20460" y="30090"/>
                </a:lnTo>
                <a:lnTo>
                  <a:pt x="20470" y="30070"/>
                </a:lnTo>
                <a:lnTo>
                  <a:pt x="20480" y="30060"/>
                </a:lnTo>
                <a:lnTo>
                  <a:pt x="20550" y="30030"/>
                </a:lnTo>
                <a:lnTo>
                  <a:pt x="20570" y="30010"/>
                </a:lnTo>
                <a:lnTo>
                  <a:pt x="20580" y="30000"/>
                </a:lnTo>
                <a:lnTo>
                  <a:pt x="20610" y="30010"/>
                </a:lnTo>
                <a:lnTo>
                  <a:pt x="20630" y="30000"/>
                </a:lnTo>
                <a:lnTo>
                  <a:pt x="20640" y="29990"/>
                </a:lnTo>
                <a:lnTo>
                  <a:pt x="20650" y="29980"/>
                </a:lnTo>
                <a:lnTo>
                  <a:pt x="20730" y="30000"/>
                </a:lnTo>
                <a:lnTo>
                  <a:pt x="20740" y="30010"/>
                </a:lnTo>
                <a:lnTo>
                  <a:pt x="20760" y="30040"/>
                </a:lnTo>
                <a:lnTo>
                  <a:pt x="20770" y="30060"/>
                </a:lnTo>
                <a:lnTo>
                  <a:pt x="20780" y="30050"/>
                </a:lnTo>
                <a:lnTo>
                  <a:pt x="20760" y="30010"/>
                </a:lnTo>
                <a:lnTo>
                  <a:pt x="20750" y="29990"/>
                </a:lnTo>
                <a:lnTo>
                  <a:pt x="20750" y="29960"/>
                </a:lnTo>
                <a:lnTo>
                  <a:pt x="20770" y="29940"/>
                </a:lnTo>
                <a:lnTo>
                  <a:pt x="20790" y="29950"/>
                </a:lnTo>
                <a:lnTo>
                  <a:pt x="20880" y="30000"/>
                </a:lnTo>
                <a:lnTo>
                  <a:pt x="20890" y="30020"/>
                </a:lnTo>
                <a:lnTo>
                  <a:pt x="20900" y="30040"/>
                </a:lnTo>
                <a:lnTo>
                  <a:pt x="20910" y="30090"/>
                </a:lnTo>
                <a:lnTo>
                  <a:pt x="20920" y="30120"/>
                </a:lnTo>
                <a:lnTo>
                  <a:pt x="20930" y="30130"/>
                </a:lnTo>
                <a:lnTo>
                  <a:pt x="20950" y="30140"/>
                </a:lnTo>
                <a:lnTo>
                  <a:pt x="20960" y="30160"/>
                </a:lnTo>
                <a:lnTo>
                  <a:pt x="20960" y="30190"/>
                </a:lnTo>
                <a:lnTo>
                  <a:pt x="20950" y="30190"/>
                </a:lnTo>
                <a:lnTo>
                  <a:pt x="20900" y="30140"/>
                </a:lnTo>
                <a:lnTo>
                  <a:pt x="20890" y="30120"/>
                </a:lnTo>
                <a:lnTo>
                  <a:pt x="20870" y="30070"/>
                </a:lnTo>
                <a:lnTo>
                  <a:pt x="20860" y="30050"/>
                </a:lnTo>
                <a:lnTo>
                  <a:pt x="20830" y="30010"/>
                </a:lnTo>
                <a:lnTo>
                  <a:pt x="20800" y="30000"/>
                </a:lnTo>
                <a:lnTo>
                  <a:pt x="20790" y="30010"/>
                </a:lnTo>
                <a:lnTo>
                  <a:pt x="20810" y="30010"/>
                </a:lnTo>
                <a:lnTo>
                  <a:pt x="20850" y="30060"/>
                </a:lnTo>
                <a:lnTo>
                  <a:pt x="20870" y="30090"/>
                </a:lnTo>
                <a:lnTo>
                  <a:pt x="20860" y="30110"/>
                </a:lnTo>
                <a:lnTo>
                  <a:pt x="20840" y="30110"/>
                </a:lnTo>
                <a:lnTo>
                  <a:pt x="20810" y="30100"/>
                </a:lnTo>
                <a:lnTo>
                  <a:pt x="20810" y="30120"/>
                </a:lnTo>
                <a:lnTo>
                  <a:pt x="20990" y="30270"/>
                </a:lnTo>
                <a:lnTo>
                  <a:pt x="21020" y="30280"/>
                </a:lnTo>
                <a:lnTo>
                  <a:pt x="21050" y="30260"/>
                </a:lnTo>
                <a:lnTo>
                  <a:pt x="21040" y="30250"/>
                </a:lnTo>
                <a:lnTo>
                  <a:pt x="21020" y="30250"/>
                </a:lnTo>
                <a:lnTo>
                  <a:pt x="21000" y="30250"/>
                </a:lnTo>
                <a:lnTo>
                  <a:pt x="21000" y="30240"/>
                </a:lnTo>
                <a:lnTo>
                  <a:pt x="21010" y="30230"/>
                </a:lnTo>
                <a:lnTo>
                  <a:pt x="21030" y="30220"/>
                </a:lnTo>
                <a:lnTo>
                  <a:pt x="21040" y="30210"/>
                </a:lnTo>
                <a:lnTo>
                  <a:pt x="21050" y="30210"/>
                </a:lnTo>
                <a:lnTo>
                  <a:pt x="21070" y="30230"/>
                </a:lnTo>
                <a:lnTo>
                  <a:pt x="21080" y="30240"/>
                </a:lnTo>
                <a:lnTo>
                  <a:pt x="21070" y="30270"/>
                </a:lnTo>
                <a:lnTo>
                  <a:pt x="21070" y="30300"/>
                </a:lnTo>
                <a:lnTo>
                  <a:pt x="21080" y="30320"/>
                </a:lnTo>
                <a:lnTo>
                  <a:pt x="21090" y="30320"/>
                </a:lnTo>
                <a:close/>
                <a:moveTo>
                  <a:pt x="19910" y="7590"/>
                </a:moveTo>
                <a:lnTo>
                  <a:pt x="19930" y="7580"/>
                </a:lnTo>
                <a:lnTo>
                  <a:pt x="19990" y="7620"/>
                </a:lnTo>
                <a:lnTo>
                  <a:pt x="20010" y="7660"/>
                </a:lnTo>
                <a:lnTo>
                  <a:pt x="19990" y="7710"/>
                </a:lnTo>
                <a:lnTo>
                  <a:pt x="19960" y="7720"/>
                </a:lnTo>
                <a:lnTo>
                  <a:pt x="19670" y="7650"/>
                </a:lnTo>
                <a:lnTo>
                  <a:pt x="19380" y="7580"/>
                </a:lnTo>
                <a:lnTo>
                  <a:pt x="19100" y="7520"/>
                </a:lnTo>
                <a:lnTo>
                  <a:pt x="19100" y="7500"/>
                </a:lnTo>
                <a:lnTo>
                  <a:pt x="19210" y="7440"/>
                </a:lnTo>
                <a:lnTo>
                  <a:pt x="19410" y="7470"/>
                </a:lnTo>
                <a:lnTo>
                  <a:pt x="19430" y="7440"/>
                </a:lnTo>
                <a:lnTo>
                  <a:pt x="19460" y="7320"/>
                </a:lnTo>
                <a:lnTo>
                  <a:pt x="19480" y="7260"/>
                </a:lnTo>
                <a:lnTo>
                  <a:pt x="19500" y="7230"/>
                </a:lnTo>
                <a:lnTo>
                  <a:pt x="19600" y="7180"/>
                </a:lnTo>
                <a:lnTo>
                  <a:pt x="19670" y="7050"/>
                </a:lnTo>
                <a:lnTo>
                  <a:pt x="19690" y="7050"/>
                </a:lnTo>
                <a:lnTo>
                  <a:pt x="19710" y="7100"/>
                </a:lnTo>
                <a:lnTo>
                  <a:pt x="19730" y="7160"/>
                </a:lnTo>
                <a:lnTo>
                  <a:pt x="19750" y="7200"/>
                </a:lnTo>
                <a:lnTo>
                  <a:pt x="19860" y="7220"/>
                </a:lnTo>
                <a:lnTo>
                  <a:pt x="19850" y="7240"/>
                </a:lnTo>
                <a:lnTo>
                  <a:pt x="19830" y="7270"/>
                </a:lnTo>
                <a:lnTo>
                  <a:pt x="19820" y="7310"/>
                </a:lnTo>
                <a:lnTo>
                  <a:pt x="19820" y="7340"/>
                </a:lnTo>
                <a:lnTo>
                  <a:pt x="19820" y="7380"/>
                </a:lnTo>
                <a:lnTo>
                  <a:pt x="19830" y="7420"/>
                </a:lnTo>
                <a:lnTo>
                  <a:pt x="19830" y="7440"/>
                </a:lnTo>
                <a:lnTo>
                  <a:pt x="19850" y="7480"/>
                </a:lnTo>
                <a:lnTo>
                  <a:pt x="19910" y="7510"/>
                </a:lnTo>
                <a:lnTo>
                  <a:pt x="19940" y="7540"/>
                </a:lnTo>
                <a:lnTo>
                  <a:pt x="19920" y="7560"/>
                </a:lnTo>
                <a:lnTo>
                  <a:pt x="19910" y="7590"/>
                </a:lnTo>
                <a:close/>
                <a:moveTo>
                  <a:pt x="19120" y="7180"/>
                </a:moveTo>
                <a:lnTo>
                  <a:pt x="19090" y="7210"/>
                </a:lnTo>
                <a:lnTo>
                  <a:pt x="19070" y="7220"/>
                </a:lnTo>
                <a:lnTo>
                  <a:pt x="18990" y="7170"/>
                </a:lnTo>
                <a:lnTo>
                  <a:pt x="18930" y="7070"/>
                </a:lnTo>
                <a:lnTo>
                  <a:pt x="18900" y="7050"/>
                </a:lnTo>
                <a:lnTo>
                  <a:pt x="18830" y="6940"/>
                </a:lnTo>
                <a:lnTo>
                  <a:pt x="18800" y="6930"/>
                </a:lnTo>
                <a:lnTo>
                  <a:pt x="18780" y="6900"/>
                </a:lnTo>
                <a:lnTo>
                  <a:pt x="18770" y="6840"/>
                </a:lnTo>
                <a:lnTo>
                  <a:pt x="18790" y="6790"/>
                </a:lnTo>
                <a:lnTo>
                  <a:pt x="18970" y="6640"/>
                </a:lnTo>
                <a:lnTo>
                  <a:pt x="18990" y="6580"/>
                </a:lnTo>
                <a:lnTo>
                  <a:pt x="19000" y="6570"/>
                </a:lnTo>
                <a:lnTo>
                  <a:pt x="19210" y="6600"/>
                </a:lnTo>
                <a:lnTo>
                  <a:pt x="19270" y="6710"/>
                </a:lnTo>
                <a:lnTo>
                  <a:pt x="19280" y="6760"/>
                </a:lnTo>
                <a:lnTo>
                  <a:pt x="19270" y="6810"/>
                </a:lnTo>
                <a:lnTo>
                  <a:pt x="19150" y="6910"/>
                </a:lnTo>
                <a:lnTo>
                  <a:pt x="19110" y="7020"/>
                </a:lnTo>
                <a:lnTo>
                  <a:pt x="19120" y="7050"/>
                </a:lnTo>
                <a:lnTo>
                  <a:pt x="19110" y="7080"/>
                </a:lnTo>
                <a:lnTo>
                  <a:pt x="19100" y="7120"/>
                </a:lnTo>
                <a:lnTo>
                  <a:pt x="19110" y="7120"/>
                </a:lnTo>
                <a:lnTo>
                  <a:pt x="19120" y="7140"/>
                </a:lnTo>
                <a:lnTo>
                  <a:pt x="19120" y="7160"/>
                </a:lnTo>
                <a:lnTo>
                  <a:pt x="19120" y="7180"/>
                </a:lnTo>
                <a:close/>
                <a:moveTo>
                  <a:pt x="22700" y="5030"/>
                </a:moveTo>
                <a:lnTo>
                  <a:pt x="22670" y="4990"/>
                </a:lnTo>
                <a:lnTo>
                  <a:pt x="22610" y="5000"/>
                </a:lnTo>
                <a:lnTo>
                  <a:pt x="22580" y="4930"/>
                </a:lnTo>
                <a:lnTo>
                  <a:pt x="22630" y="4850"/>
                </a:lnTo>
                <a:lnTo>
                  <a:pt x="22650" y="4800"/>
                </a:lnTo>
                <a:lnTo>
                  <a:pt x="22510" y="4800"/>
                </a:lnTo>
                <a:lnTo>
                  <a:pt x="22470" y="4750"/>
                </a:lnTo>
                <a:lnTo>
                  <a:pt x="22480" y="4730"/>
                </a:lnTo>
                <a:lnTo>
                  <a:pt x="22520" y="4700"/>
                </a:lnTo>
                <a:lnTo>
                  <a:pt x="22550" y="4660"/>
                </a:lnTo>
                <a:lnTo>
                  <a:pt x="22590" y="4640"/>
                </a:lnTo>
                <a:lnTo>
                  <a:pt x="22660" y="4670"/>
                </a:lnTo>
                <a:lnTo>
                  <a:pt x="22680" y="4640"/>
                </a:lnTo>
                <a:lnTo>
                  <a:pt x="22680" y="4590"/>
                </a:lnTo>
                <a:lnTo>
                  <a:pt x="22690" y="4560"/>
                </a:lnTo>
                <a:lnTo>
                  <a:pt x="22930" y="4510"/>
                </a:lnTo>
                <a:lnTo>
                  <a:pt x="23160" y="4460"/>
                </a:lnTo>
                <a:lnTo>
                  <a:pt x="23190" y="4510"/>
                </a:lnTo>
                <a:lnTo>
                  <a:pt x="23180" y="4550"/>
                </a:lnTo>
                <a:lnTo>
                  <a:pt x="23190" y="4580"/>
                </a:lnTo>
                <a:lnTo>
                  <a:pt x="23260" y="4590"/>
                </a:lnTo>
                <a:lnTo>
                  <a:pt x="23360" y="4690"/>
                </a:lnTo>
                <a:lnTo>
                  <a:pt x="23420" y="4830"/>
                </a:lnTo>
                <a:lnTo>
                  <a:pt x="23420" y="4840"/>
                </a:lnTo>
                <a:lnTo>
                  <a:pt x="23420" y="4860"/>
                </a:lnTo>
                <a:lnTo>
                  <a:pt x="23420" y="4920"/>
                </a:lnTo>
                <a:lnTo>
                  <a:pt x="23410" y="4950"/>
                </a:lnTo>
                <a:lnTo>
                  <a:pt x="23230" y="5020"/>
                </a:lnTo>
                <a:lnTo>
                  <a:pt x="23040" y="5090"/>
                </a:lnTo>
                <a:lnTo>
                  <a:pt x="23050" y="5050"/>
                </a:lnTo>
                <a:lnTo>
                  <a:pt x="23050" y="5040"/>
                </a:lnTo>
                <a:lnTo>
                  <a:pt x="23030" y="4980"/>
                </a:lnTo>
                <a:lnTo>
                  <a:pt x="22730" y="5070"/>
                </a:lnTo>
                <a:lnTo>
                  <a:pt x="22700" y="5030"/>
                </a:lnTo>
                <a:close/>
                <a:moveTo>
                  <a:pt x="16990" y="5460"/>
                </a:moveTo>
                <a:lnTo>
                  <a:pt x="16980" y="5510"/>
                </a:lnTo>
                <a:lnTo>
                  <a:pt x="16960" y="5510"/>
                </a:lnTo>
                <a:lnTo>
                  <a:pt x="16930" y="5480"/>
                </a:lnTo>
                <a:lnTo>
                  <a:pt x="16900" y="5480"/>
                </a:lnTo>
                <a:lnTo>
                  <a:pt x="16880" y="5500"/>
                </a:lnTo>
                <a:lnTo>
                  <a:pt x="16870" y="5540"/>
                </a:lnTo>
                <a:lnTo>
                  <a:pt x="16890" y="5630"/>
                </a:lnTo>
                <a:lnTo>
                  <a:pt x="16890" y="5670"/>
                </a:lnTo>
                <a:lnTo>
                  <a:pt x="16860" y="5720"/>
                </a:lnTo>
                <a:lnTo>
                  <a:pt x="16610" y="5800"/>
                </a:lnTo>
                <a:lnTo>
                  <a:pt x="16590" y="5770"/>
                </a:lnTo>
                <a:lnTo>
                  <a:pt x="16580" y="5700"/>
                </a:lnTo>
                <a:lnTo>
                  <a:pt x="16570" y="5610"/>
                </a:lnTo>
                <a:lnTo>
                  <a:pt x="16580" y="5510"/>
                </a:lnTo>
                <a:lnTo>
                  <a:pt x="16580" y="5480"/>
                </a:lnTo>
                <a:lnTo>
                  <a:pt x="16610" y="5390"/>
                </a:lnTo>
                <a:lnTo>
                  <a:pt x="16610" y="5360"/>
                </a:lnTo>
                <a:lnTo>
                  <a:pt x="16600" y="5310"/>
                </a:lnTo>
                <a:lnTo>
                  <a:pt x="16580" y="5290"/>
                </a:lnTo>
                <a:lnTo>
                  <a:pt x="16550" y="5280"/>
                </a:lnTo>
                <a:lnTo>
                  <a:pt x="16450" y="5370"/>
                </a:lnTo>
                <a:lnTo>
                  <a:pt x="16420" y="5380"/>
                </a:lnTo>
                <a:lnTo>
                  <a:pt x="16420" y="5370"/>
                </a:lnTo>
                <a:lnTo>
                  <a:pt x="16410" y="5330"/>
                </a:lnTo>
                <a:lnTo>
                  <a:pt x="16400" y="5340"/>
                </a:lnTo>
                <a:lnTo>
                  <a:pt x="16380" y="5380"/>
                </a:lnTo>
                <a:lnTo>
                  <a:pt x="16350" y="5390"/>
                </a:lnTo>
                <a:lnTo>
                  <a:pt x="16320" y="5440"/>
                </a:lnTo>
                <a:lnTo>
                  <a:pt x="16250" y="5490"/>
                </a:lnTo>
                <a:lnTo>
                  <a:pt x="16240" y="5480"/>
                </a:lnTo>
                <a:lnTo>
                  <a:pt x="16230" y="5450"/>
                </a:lnTo>
                <a:lnTo>
                  <a:pt x="16210" y="5380"/>
                </a:lnTo>
                <a:lnTo>
                  <a:pt x="16200" y="5350"/>
                </a:lnTo>
                <a:lnTo>
                  <a:pt x="16170" y="5290"/>
                </a:lnTo>
                <a:lnTo>
                  <a:pt x="16100" y="5230"/>
                </a:lnTo>
                <a:lnTo>
                  <a:pt x="15860" y="5170"/>
                </a:lnTo>
                <a:lnTo>
                  <a:pt x="15840" y="5120"/>
                </a:lnTo>
                <a:lnTo>
                  <a:pt x="15850" y="5090"/>
                </a:lnTo>
                <a:lnTo>
                  <a:pt x="15870" y="5070"/>
                </a:lnTo>
                <a:lnTo>
                  <a:pt x="15930" y="5060"/>
                </a:lnTo>
                <a:lnTo>
                  <a:pt x="15990" y="5000"/>
                </a:lnTo>
                <a:lnTo>
                  <a:pt x="16290" y="4910"/>
                </a:lnTo>
                <a:lnTo>
                  <a:pt x="16580" y="4810"/>
                </a:lnTo>
                <a:lnTo>
                  <a:pt x="16880" y="4720"/>
                </a:lnTo>
                <a:lnTo>
                  <a:pt x="16880" y="4700"/>
                </a:lnTo>
                <a:lnTo>
                  <a:pt x="16860" y="4700"/>
                </a:lnTo>
                <a:lnTo>
                  <a:pt x="16810" y="4670"/>
                </a:lnTo>
                <a:lnTo>
                  <a:pt x="16820" y="4640"/>
                </a:lnTo>
                <a:lnTo>
                  <a:pt x="16830" y="4630"/>
                </a:lnTo>
                <a:lnTo>
                  <a:pt x="17130" y="4610"/>
                </a:lnTo>
                <a:lnTo>
                  <a:pt x="17200" y="4570"/>
                </a:lnTo>
                <a:lnTo>
                  <a:pt x="17260" y="4460"/>
                </a:lnTo>
                <a:lnTo>
                  <a:pt x="17300" y="4420"/>
                </a:lnTo>
                <a:lnTo>
                  <a:pt x="17310" y="4370"/>
                </a:lnTo>
                <a:lnTo>
                  <a:pt x="17260" y="4330"/>
                </a:lnTo>
                <a:lnTo>
                  <a:pt x="17240" y="4290"/>
                </a:lnTo>
                <a:lnTo>
                  <a:pt x="17270" y="4250"/>
                </a:lnTo>
                <a:lnTo>
                  <a:pt x="17520" y="4190"/>
                </a:lnTo>
                <a:lnTo>
                  <a:pt x="17730" y="4360"/>
                </a:lnTo>
                <a:lnTo>
                  <a:pt x="17840" y="4380"/>
                </a:lnTo>
                <a:lnTo>
                  <a:pt x="17980" y="4290"/>
                </a:lnTo>
                <a:lnTo>
                  <a:pt x="18120" y="4420"/>
                </a:lnTo>
                <a:lnTo>
                  <a:pt x="18220" y="4590"/>
                </a:lnTo>
                <a:lnTo>
                  <a:pt x="18190" y="4630"/>
                </a:lnTo>
                <a:lnTo>
                  <a:pt x="18130" y="4610"/>
                </a:lnTo>
                <a:lnTo>
                  <a:pt x="18100" y="4700"/>
                </a:lnTo>
                <a:lnTo>
                  <a:pt x="18200" y="4810"/>
                </a:lnTo>
                <a:lnTo>
                  <a:pt x="18210" y="4880"/>
                </a:lnTo>
                <a:lnTo>
                  <a:pt x="18230" y="4890"/>
                </a:lnTo>
                <a:lnTo>
                  <a:pt x="18290" y="4960"/>
                </a:lnTo>
                <a:lnTo>
                  <a:pt x="18290" y="5000"/>
                </a:lnTo>
                <a:lnTo>
                  <a:pt x="18290" y="5050"/>
                </a:lnTo>
                <a:lnTo>
                  <a:pt x="18290" y="5090"/>
                </a:lnTo>
                <a:lnTo>
                  <a:pt x="18280" y="5120"/>
                </a:lnTo>
                <a:lnTo>
                  <a:pt x="18270" y="5150"/>
                </a:lnTo>
                <a:lnTo>
                  <a:pt x="18250" y="5140"/>
                </a:lnTo>
                <a:lnTo>
                  <a:pt x="18210" y="5090"/>
                </a:lnTo>
                <a:lnTo>
                  <a:pt x="18130" y="5050"/>
                </a:lnTo>
                <a:lnTo>
                  <a:pt x="18100" y="5000"/>
                </a:lnTo>
                <a:lnTo>
                  <a:pt x="18080" y="4980"/>
                </a:lnTo>
                <a:lnTo>
                  <a:pt x="17850" y="4950"/>
                </a:lnTo>
                <a:lnTo>
                  <a:pt x="17810" y="4880"/>
                </a:lnTo>
                <a:lnTo>
                  <a:pt x="17820" y="4800"/>
                </a:lnTo>
                <a:lnTo>
                  <a:pt x="17810" y="4770"/>
                </a:lnTo>
                <a:lnTo>
                  <a:pt x="17780" y="4770"/>
                </a:lnTo>
                <a:lnTo>
                  <a:pt x="17760" y="4760"/>
                </a:lnTo>
                <a:lnTo>
                  <a:pt x="17670" y="4550"/>
                </a:lnTo>
                <a:lnTo>
                  <a:pt x="17650" y="4530"/>
                </a:lnTo>
                <a:lnTo>
                  <a:pt x="17630" y="4540"/>
                </a:lnTo>
                <a:lnTo>
                  <a:pt x="17580" y="4590"/>
                </a:lnTo>
                <a:lnTo>
                  <a:pt x="17530" y="4610"/>
                </a:lnTo>
                <a:lnTo>
                  <a:pt x="17540" y="4630"/>
                </a:lnTo>
                <a:lnTo>
                  <a:pt x="17560" y="4680"/>
                </a:lnTo>
                <a:lnTo>
                  <a:pt x="17570" y="4700"/>
                </a:lnTo>
                <a:lnTo>
                  <a:pt x="17520" y="4690"/>
                </a:lnTo>
                <a:lnTo>
                  <a:pt x="17490" y="4670"/>
                </a:lnTo>
                <a:lnTo>
                  <a:pt x="17480" y="4670"/>
                </a:lnTo>
                <a:lnTo>
                  <a:pt x="17490" y="4730"/>
                </a:lnTo>
                <a:lnTo>
                  <a:pt x="17530" y="4830"/>
                </a:lnTo>
                <a:lnTo>
                  <a:pt x="17540" y="4880"/>
                </a:lnTo>
                <a:lnTo>
                  <a:pt x="17500" y="4910"/>
                </a:lnTo>
                <a:lnTo>
                  <a:pt x="17450" y="4860"/>
                </a:lnTo>
                <a:lnTo>
                  <a:pt x="17410" y="4850"/>
                </a:lnTo>
                <a:lnTo>
                  <a:pt x="17380" y="4980"/>
                </a:lnTo>
                <a:lnTo>
                  <a:pt x="17460" y="5150"/>
                </a:lnTo>
                <a:lnTo>
                  <a:pt x="17460" y="5190"/>
                </a:lnTo>
                <a:lnTo>
                  <a:pt x="17450" y="5210"/>
                </a:lnTo>
                <a:lnTo>
                  <a:pt x="17430" y="5220"/>
                </a:lnTo>
                <a:lnTo>
                  <a:pt x="17310" y="5090"/>
                </a:lnTo>
                <a:lnTo>
                  <a:pt x="17270" y="5130"/>
                </a:lnTo>
                <a:lnTo>
                  <a:pt x="17260" y="5160"/>
                </a:lnTo>
                <a:lnTo>
                  <a:pt x="17220" y="5200"/>
                </a:lnTo>
                <a:lnTo>
                  <a:pt x="17210" y="5250"/>
                </a:lnTo>
                <a:lnTo>
                  <a:pt x="17200" y="5270"/>
                </a:lnTo>
                <a:lnTo>
                  <a:pt x="17200" y="5330"/>
                </a:lnTo>
                <a:lnTo>
                  <a:pt x="17190" y="5360"/>
                </a:lnTo>
                <a:lnTo>
                  <a:pt x="17180" y="5370"/>
                </a:lnTo>
                <a:lnTo>
                  <a:pt x="16980" y="5320"/>
                </a:lnTo>
                <a:lnTo>
                  <a:pt x="16950" y="5360"/>
                </a:lnTo>
                <a:lnTo>
                  <a:pt x="16990" y="5460"/>
                </a:lnTo>
                <a:close/>
                <a:moveTo>
                  <a:pt x="26730" y="4360"/>
                </a:moveTo>
                <a:lnTo>
                  <a:pt x="26740" y="4420"/>
                </a:lnTo>
                <a:lnTo>
                  <a:pt x="26760" y="4440"/>
                </a:lnTo>
                <a:lnTo>
                  <a:pt x="26770" y="4470"/>
                </a:lnTo>
                <a:lnTo>
                  <a:pt x="26770" y="4560"/>
                </a:lnTo>
                <a:lnTo>
                  <a:pt x="26760" y="4640"/>
                </a:lnTo>
                <a:lnTo>
                  <a:pt x="26740" y="4690"/>
                </a:lnTo>
                <a:lnTo>
                  <a:pt x="26700" y="4750"/>
                </a:lnTo>
                <a:lnTo>
                  <a:pt x="26620" y="4930"/>
                </a:lnTo>
                <a:lnTo>
                  <a:pt x="26650" y="5000"/>
                </a:lnTo>
                <a:lnTo>
                  <a:pt x="26690" y="5040"/>
                </a:lnTo>
                <a:lnTo>
                  <a:pt x="26670" y="5100"/>
                </a:lnTo>
                <a:lnTo>
                  <a:pt x="26640" y="5130"/>
                </a:lnTo>
                <a:lnTo>
                  <a:pt x="26410" y="5200"/>
                </a:lnTo>
                <a:lnTo>
                  <a:pt x="26410" y="5210"/>
                </a:lnTo>
                <a:lnTo>
                  <a:pt x="26400" y="5220"/>
                </a:lnTo>
                <a:lnTo>
                  <a:pt x="26400" y="5280"/>
                </a:lnTo>
                <a:lnTo>
                  <a:pt x="26350" y="5310"/>
                </a:lnTo>
                <a:lnTo>
                  <a:pt x="26340" y="5360"/>
                </a:lnTo>
                <a:lnTo>
                  <a:pt x="26350" y="5460"/>
                </a:lnTo>
                <a:lnTo>
                  <a:pt x="26160" y="5530"/>
                </a:lnTo>
                <a:lnTo>
                  <a:pt x="26140" y="5560"/>
                </a:lnTo>
                <a:lnTo>
                  <a:pt x="26200" y="5590"/>
                </a:lnTo>
                <a:lnTo>
                  <a:pt x="26210" y="5610"/>
                </a:lnTo>
                <a:lnTo>
                  <a:pt x="26210" y="5630"/>
                </a:lnTo>
                <a:lnTo>
                  <a:pt x="26200" y="5670"/>
                </a:lnTo>
                <a:lnTo>
                  <a:pt x="26170" y="5730"/>
                </a:lnTo>
                <a:lnTo>
                  <a:pt x="26140" y="5770"/>
                </a:lnTo>
                <a:lnTo>
                  <a:pt x="26060" y="5820"/>
                </a:lnTo>
                <a:lnTo>
                  <a:pt x="26020" y="5910"/>
                </a:lnTo>
                <a:lnTo>
                  <a:pt x="26000" y="5930"/>
                </a:lnTo>
                <a:lnTo>
                  <a:pt x="25690" y="5770"/>
                </a:lnTo>
                <a:lnTo>
                  <a:pt x="25530" y="5590"/>
                </a:lnTo>
                <a:lnTo>
                  <a:pt x="25450" y="5610"/>
                </a:lnTo>
                <a:lnTo>
                  <a:pt x="25460" y="5640"/>
                </a:lnTo>
                <a:lnTo>
                  <a:pt x="25440" y="5690"/>
                </a:lnTo>
                <a:lnTo>
                  <a:pt x="25420" y="5710"/>
                </a:lnTo>
                <a:lnTo>
                  <a:pt x="25360" y="5730"/>
                </a:lnTo>
                <a:lnTo>
                  <a:pt x="25320" y="5790"/>
                </a:lnTo>
                <a:lnTo>
                  <a:pt x="25140" y="5850"/>
                </a:lnTo>
                <a:lnTo>
                  <a:pt x="25110" y="5830"/>
                </a:lnTo>
                <a:lnTo>
                  <a:pt x="25020" y="5640"/>
                </a:lnTo>
                <a:lnTo>
                  <a:pt x="24860" y="5460"/>
                </a:lnTo>
                <a:lnTo>
                  <a:pt x="24870" y="5420"/>
                </a:lnTo>
                <a:lnTo>
                  <a:pt x="24880" y="5410"/>
                </a:lnTo>
                <a:lnTo>
                  <a:pt x="24910" y="5410"/>
                </a:lnTo>
                <a:lnTo>
                  <a:pt x="24940" y="5350"/>
                </a:lnTo>
                <a:lnTo>
                  <a:pt x="24950" y="5300"/>
                </a:lnTo>
                <a:lnTo>
                  <a:pt x="24920" y="5300"/>
                </a:lnTo>
                <a:lnTo>
                  <a:pt x="24890" y="5260"/>
                </a:lnTo>
                <a:lnTo>
                  <a:pt x="24880" y="5200"/>
                </a:lnTo>
                <a:lnTo>
                  <a:pt x="24900" y="5120"/>
                </a:lnTo>
                <a:lnTo>
                  <a:pt x="24860" y="5020"/>
                </a:lnTo>
                <a:lnTo>
                  <a:pt x="24850" y="4980"/>
                </a:lnTo>
                <a:lnTo>
                  <a:pt x="24860" y="4950"/>
                </a:lnTo>
                <a:lnTo>
                  <a:pt x="24900" y="4890"/>
                </a:lnTo>
                <a:lnTo>
                  <a:pt x="24910" y="4850"/>
                </a:lnTo>
                <a:lnTo>
                  <a:pt x="24900" y="4840"/>
                </a:lnTo>
                <a:lnTo>
                  <a:pt x="24890" y="4800"/>
                </a:lnTo>
                <a:lnTo>
                  <a:pt x="24900" y="4770"/>
                </a:lnTo>
                <a:lnTo>
                  <a:pt x="24930" y="4750"/>
                </a:lnTo>
                <a:lnTo>
                  <a:pt x="24940" y="4720"/>
                </a:lnTo>
                <a:lnTo>
                  <a:pt x="24940" y="4700"/>
                </a:lnTo>
                <a:lnTo>
                  <a:pt x="24970" y="4610"/>
                </a:lnTo>
                <a:lnTo>
                  <a:pt x="25050" y="4550"/>
                </a:lnTo>
                <a:lnTo>
                  <a:pt x="25070" y="4450"/>
                </a:lnTo>
                <a:lnTo>
                  <a:pt x="25030" y="4400"/>
                </a:lnTo>
                <a:lnTo>
                  <a:pt x="25060" y="4380"/>
                </a:lnTo>
                <a:lnTo>
                  <a:pt x="25150" y="4270"/>
                </a:lnTo>
                <a:lnTo>
                  <a:pt x="25160" y="4260"/>
                </a:lnTo>
                <a:lnTo>
                  <a:pt x="25210" y="4290"/>
                </a:lnTo>
                <a:lnTo>
                  <a:pt x="25220" y="4280"/>
                </a:lnTo>
                <a:lnTo>
                  <a:pt x="25250" y="4240"/>
                </a:lnTo>
                <a:lnTo>
                  <a:pt x="25450" y="4200"/>
                </a:lnTo>
                <a:lnTo>
                  <a:pt x="25480" y="4220"/>
                </a:lnTo>
                <a:lnTo>
                  <a:pt x="25500" y="4290"/>
                </a:lnTo>
                <a:lnTo>
                  <a:pt x="25370" y="4320"/>
                </a:lnTo>
                <a:lnTo>
                  <a:pt x="25320" y="4370"/>
                </a:lnTo>
                <a:lnTo>
                  <a:pt x="25540" y="4370"/>
                </a:lnTo>
                <a:lnTo>
                  <a:pt x="25560" y="4400"/>
                </a:lnTo>
                <a:lnTo>
                  <a:pt x="25560" y="4410"/>
                </a:lnTo>
                <a:lnTo>
                  <a:pt x="25560" y="4440"/>
                </a:lnTo>
                <a:lnTo>
                  <a:pt x="25570" y="4450"/>
                </a:lnTo>
                <a:lnTo>
                  <a:pt x="25580" y="4450"/>
                </a:lnTo>
                <a:lnTo>
                  <a:pt x="25690" y="4320"/>
                </a:lnTo>
                <a:lnTo>
                  <a:pt x="26000" y="4240"/>
                </a:lnTo>
                <a:lnTo>
                  <a:pt x="26310" y="4160"/>
                </a:lnTo>
                <a:lnTo>
                  <a:pt x="26300" y="4120"/>
                </a:lnTo>
                <a:lnTo>
                  <a:pt x="26300" y="4100"/>
                </a:lnTo>
                <a:lnTo>
                  <a:pt x="26320" y="4050"/>
                </a:lnTo>
                <a:lnTo>
                  <a:pt x="26350" y="4030"/>
                </a:lnTo>
                <a:lnTo>
                  <a:pt x="26640" y="4100"/>
                </a:lnTo>
                <a:lnTo>
                  <a:pt x="26730" y="4320"/>
                </a:lnTo>
                <a:lnTo>
                  <a:pt x="26730" y="4360"/>
                </a:lnTo>
                <a:close/>
                <a:moveTo>
                  <a:pt x="24170" y="4490"/>
                </a:moveTo>
                <a:lnTo>
                  <a:pt x="24140" y="4460"/>
                </a:lnTo>
                <a:lnTo>
                  <a:pt x="24010" y="4460"/>
                </a:lnTo>
                <a:lnTo>
                  <a:pt x="23990" y="4430"/>
                </a:lnTo>
                <a:lnTo>
                  <a:pt x="23970" y="4370"/>
                </a:lnTo>
                <a:lnTo>
                  <a:pt x="23990" y="4310"/>
                </a:lnTo>
                <a:lnTo>
                  <a:pt x="24030" y="4300"/>
                </a:lnTo>
                <a:lnTo>
                  <a:pt x="24050" y="4270"/>
                </a:lnTo>
                <a:lnTo>
                  <a:pt x="24100" y="4250"/>
                </a:lnTo>
                <a:lnTo>
                  <a:pt x="24180" y="4130"/>
                </a:lnTo>
                <a:lnTo>
                  <a:pt x="24370" y="4070"/>
                </a:lnTo>
                <a:lnTo>
                  <a:pt x="24550" y="4010"/>
                </a:lnTo>
                <a:lnTo>
                  <a:pt x="24670" y="4090"/>
                </a:lnTo>
                <a:lnTo>
                  <a:pt x="24690" y="4130"/>
                </a:lnTo>
                <a:lnTo>
                  <a:pt x="24700" y="4180"/>
                </a:lnTo>
                <a:lnTo>
                  <a:pt x="24720" y="4270"/>
                </a:lnTo>
                <a:lnTo>
                  <a:pt x="24730" y="4320"/>
                </a:lnTo>
                <a:lnTo>
                  <a:pt x="24720" y="4320"/>
                </a:lnTo>
                <a:lnTo>
                  <a:pt x="24720" y="4340"/>
                </a:lnTo>
                <a:lnTo>
                  <a:pt x="24710" y="4400"/>
                </a:lnTo>
                <a:lnTo>
                  <a:pt x="24670" y="4490"/>
                </a:lnTo>
                <a:lnTo>
                  <a:pt x="24650" y="4510"/>
                </a:lnTo>
                <a:lnTo>
                  <a:pt x="24570" y="4480"/>
                </a:lnTo>
                <a:lnTo>
                  <a:pt x="24520" y="4490"/>
                </a:lnTo>
                <a:lnTo>
                  <a:pt x="24430" y="4590"/>
                </a:lnTo>
                <a:lnTo>
                  <a:pt x="24350" y="4610"/>
                </a:lnTo>
                <a:lnTo>
                  <a:pt x="24170" y="4490"/>
                </a:lnTo>
                <a:close/>
                <a:moveTo>
                  <a:pt x="22680" y="4480"/>
                </a:moveTo>
                <a:lnTo>
                  <a:pt x="22410" y="4600"/>
                </a:lnTo>
                <a:lnTo>
                  <a:pt x="22130" y="4720"/>
                </a:lnTo>
                <a:lnTo>
                  <a:pt x="21990" y="4640"/>
                </a:lnTo>
                <a:lnTo>
                  <a:pt x="22000" y="4590"/>
                </a:lnTo>
                <a:lnTo>
                  <a:pt x="22000" y="4560"/>
                </a:lnTo>
                <a:lnTo>
                  <a:pt x="22010" y="4530"/>
                </a:lnTo>
                <a:lnTo>
                  <a:pt x="22000" y="4480"/>
                </a:lnTo>
                <a:lnTo>
                  <a:pt x="21990" y="4460"/>
                </a:lnTo>
                <a:lnTo>
                  <a:pt x="21950" y="4460"/>
                </a:lnTo>
                <a:lnTo>
                  <a:pt x="21920" y="4490"/>
                </a:lnTo>
                <a:lnTo>
                  <a:pt x="21750" y="4460"/>
                </a:lnTo>
                <a:lnTo>
                  <a:pt x="21580" y="4430"/>
                </a:lnTo>
                <a:lnTo>
                  <a:pt x="21570" y="4400"/>
                </a:lnTo>
                <a:lnTo>
                  <a:pt x="21560" y="4350"/>
                </a:lnTo>
                <a:lnTo>
                  <a:pt x="21570" y="4300"/>
                </a:lnTo>
                <a:lnTo>
                  <a:pt x="21640" y="4210"/>
                </a:lnTo>
                <a:lnTo>
                  <a:pt x="21780" y="4160"/>
                </a:lnTo>
                <a:lnTo>
                  <a:pt x="21830" y="4210"/>
                </a:lnTo>
                <a:lnTo>
                  <a:pt x="22030" y="4130"/>
                </a:lnTo>
                <a:lnTo>
                  <a:pt x="22040" y="4140"/>
                </a:lnTo>
                <a:lnTo>
                  <a:pt x="22060" y="4160"/>
                </a:lnTo>
                <a:lnTo>
                  <a:pt x="22060" y="4190"/>
                </a:lnTo>
                <a:lnTo>
                  <a:pt x="22050" y="4240"/>
                </a:lnTo>
                <a:lnTo>
                  <a:pt x="22090" y="4270"/>
                </a:lnTo>
                <a:lnTo>
                  <a:pt x="22110" y="4260"/>
                </a:lnTo>
                <a:lnTo>
                  <a:pt x="22130" y="4210"/>
                </a:lnTo>
                <a:lnTo>
                  <a:pt x="22170" y="4090"/>
                </a:lnTo>
                <a:lnTo>
                  <a:pt x="22190" y="4050"/>
                </a:lnTo>
                <a:lnTo>
                  <a:pt x="22220" y="4020"/>
                </a:lnTo>
                <a:lnTo>
                  <a:pt x="22260" y="4010"/>
                </a:lnTo>
                <a:lnTo>
                  <a:pt x="22360" y="4060"/>
                </a:lnTo>
                <a:lnTo>
                  <a:pt x="22440" y="4170"/>
                </a:lnTo>
                <a:lnTo>
                  <a:pt x="22630" y="4280"/>
                </a:lnTo>
                <a:lnTo>
                  <a:pt x="22820" y="4400"/>
                </a:lnTo>
                <a:lnTo>
                  <a:pt x="22790" y="4450"/>
                </a:lnTo>
                <a:lnTo>
                  <a:pt x="22680" y="4480"/>
                </a:lnTo>
                <a:close/>
                <a:moveTo>
                  <a:pt x="20130" y="4700"/>
                </a:moveTo>
                <a:lnTo>
                  <a:pt x="20150" y="4700"/>
                </a:lnTo>
                <a:lnTo>
                  <a:pt x="20150" y="4710"/>
                </a:lnTo>
                <a:lnTo>
                  <a:pt x="20160" y="4750"/>
                </a:lnTo>
                <a:lnTo>
                  <a:pt x="20160" y="4760"/>
                </a:lnTo>
                <a:lnTo>
                  <a:pt x="20150" y="4780"/>
                </a:lnTo>
                <a:lnTo>
                  <a:pt x="20150" y="4800"/>
                </a:lnTo>
                <a:lnTo>
                  <a:pt x="20150" y="4830"/>
                </a:lnTo>
                <a:lnTo>
                  <a:pt x="20130" y="4890"/>
                </a:lnTo>
                <a:lnTo>
                  <a:pt x="19970" y="5000"/>
                </a:lnTo>
                <a:lnTo>
                  <a:pt x="19800" y="5120"/>
                </a:lnTo>
                <a:lnTo>
                  <a:pt x="19770" y="5180"/>
                </a:lnTo>
                <a:lnTo>
                  <a:pt x="19690" y="5390"/>
                </a:lnTo>
                <a:lnTo>
                  <a:pt x="19660" y="5430"/>
                </a:lnTo>
                <a:lnTo>
                  <a:pt x="19400" y="5450"/>
                </a:lnTo>
                <a:lnTo>
                  <a:pt x="19140" y="5470"/>
                </a:lnTo>
                <a:lnTo>
                  <a:pt x="19120" y="5510"/>
                </a:lnTo>
                <a:lnTo>
                  <a:pt x="19100" y="5580"/>
                </a:lnTo>
                <a:lnTo>
                  <a:pt x="18900" y="5590"/>
                </a:lnTo>
                <a:lnTo>
                  <a:pt x="18860" y="5640"/>
                </a:lnTo>
                <a:lnTo>
                  <a:pt x="18880" y="5680"/>
                </a:lnTo>
                <a:lnTo>
                  <a:pt x="18920" y="5710"/>
                </a:lnTo>
                <a:lnTo>
                  <a:pt x="18940" y="5750"/>
                </a:lnTo>
                <a:lnTo>
                  <a:pt x="18940" y="5850"/>
                </a:lnTo>
                <a:lnTo>
                  <a:pt x="18950" y="5850"/>
                </a:lnTo>
                <a:lnTo>
                  <a:pt x="18950" y="5860"/>
                </a:lnTo>
                <a:lnTo>
                  <a:pt x="18960" y="5890"/>
                </a:lnTo>
                <a:lnTo>
                  <a:pt x="18960" y="5910"/>
                </a:lnTo>
                <a:lnTo>
                  <a:pt x="18950" y="5940"/>
                </a:lnTo>
                <a:lnTo>
                  <a:pt x="18750" y="6090"/>
                </a:lnTo>
                <a:lnTo>
                  <a:pt x="18540" y="6040"/>
                </a:lnTo>
                <a:lnTo>
                  <a:pt x="18340" y="5990"/>
                </a:lnTo>
                <a:lnTo>
                  <a:pt x="18310" y="6080"/>
                </a:lnTo>
                <a:lnTo>
                  <a:pt x="18310" y="6090"/>
                </a:lnTo>
                <a:lnTo>
                  <a:pt x="18330" y="6130"/>
                </a:lnTo>
                <a:lnTo>
                  <a:pt x="18220" y="6260"/>
                </a:lnTo>
                <a:lnTo>
                  <a:pt x="18210" y="6340"/>
                </a:lnTo>
                <a:lnTo>
                  <a:pt x="18240" y="6370"/>
                </a:lnTo>
                <a:lnTo>
                  <a:pt x="18370" y="6390"/>
                </a:lnTo>
                <a:lnTo>
                  <a:pt x="18400" y="6420"/>
                </a:lnTo>
                <a:lnTo>
                  <a:pt x="18460" y="6540"/>
                </a:lnTo>
                <a:lnTo>
                  <a:pt x="18460" y="6580"/>
                </a:lnTo>
                <a:lnTo>
                  <a:pt x="18430" y="6610"/>
                </a:lnTo>
                <a:lnTo>
                  <a:pt x="18420" y="6640"/>
                </a:lnTo>
                <a:lnTo>
                  <a:pt x="18480" y="6690"/>
                </a:lnTo>
                <a:lnTo>
                  <a:pt x="18510" y="6730"/>
                </a:lnTo>
                <a:lnTo>
                  <a:pt x="18490" y="6790"/>
                </a:lnTo>
                <a:lnTo>
                  <a:pt x="18480" y="6810"/>
                </a:lnTo>
                <a:lnTo>
                  <a:pt x="18450" y="6810"/>
                </a:lnTo>
                <a:lnTo>
                  <a:pt x="18430" y="6820"/>
                </a:lnTo>
                <a:lnTo>
                  <a:pt x="18430" y="6830"/>
                </a:lnTo>
                <a:lnTo>
                  <a:pt x="18430" y="6850"/>
                </a:lnTo>
                <a:lnTo>
                  <a:pt x="18430" y="6860"/>
                </a:lnTo>
                <a:lnTo>
                  <a:pt x="18420" y="6870"/>
                </a:lnTo>
                <a:lnTo>
                  <a:pt x="18270" y="6840"/>
                </a:lnTo>
                <a:lnTo>
                  <a:pt x="18180" y="6680"/>
                </a:lnTo>
                <a:lnTo>
                  <a:pt x="18140" y="6660"/>
                </a:lnTo>
                <a:lnTo>
                  <a:pt x="18120" y="6720"/>
                </a:lnTo>
                <a:lnTo>
                  <a:pt x="18150" y="6800"/>
                </a:lnTo>
                <a:lnTo>
                  <a:pt x="18160" y="6840"/>
                </a:lnTo>
                <a:lnTo>
                  <a:pt x="18130" y="6970"/>
                </a:lnTo>
                <a:lnTo>
                  <a:pt x="18090" y="7060"/>
                </a:lnTo>
                <a:lnTo>
                  <a:pt x="18050" y="7090"/>
                </a:lnTo>
                <a:lnTo>
                  <a:pt x="18010" y="7060"/>
                </a:lnTo>
                <a:lnTo>
                  <a:pt x="17990" y="7010"/>
                </a:lnTo>
                <a:lnTo>
                  <a:pt x="17950" y="6930"/>
                </a:lnTo>
                <a:lnTo>
                  <a:pt x="17930" y="6920"/>
                </a:lnTo>
                <a:lnTo>
                  <a:pt x="17880" y="6930"/>
                </a:lnTo>
                <a:lnTo>
                  <a:pt x="17860" y="6950"/>
                </a:lnTo>
                <a:lnTo>
                  <a:pt x="17840" y="6990"/>
                </a:lnTo>
                <a:lnTo>
                  <a:pt x="17840" y="7020"/>
                </a:lnTo>
                <a:lnTo>
                  <a:pt x="17840" y="7040"/>
                </a:lnTo>
                <a:lnTo>
                  <a:pt x="17840" y="7060"/>
                </a:lnTo>
                <a:lnTo>
                  <a:pt x="17830" y="7090"/>
                </a:lnTo>
                <a:lnTo>
                  <a:pt x="17820" y="7100"/>
                </a:lnTo>
                <a:lnTo>
                  <a:pt x="17600" y="7170"/>
                </a:lnTo>
                <a:lnTo>
                  <a:pt x="17580" y="7160"/>
                </a:lnTo>
                <a:lnTo>
                  <a:pt x="17560" y="7140"/>
                </a:lnTo>
                <a:lnTo>
                  <a:pt x="17560" y="7100"/>
                </a:lnTo>
                <a:lnTo>
                  <a:pt x="17580" y="7050"/>
                </a:lnTo>
                <a:lnTo>
                  <a:pt x="17580" y="6990"/>
                </a:lnTo>
                <a:lnTo>
                  <a:pt x="17650" y="6830"/>
                </a:lnTo>
                <a:lnTo>
                  <a:pt x="17680" y="6780"/>
                </a:lnTo>
                <a:lnTo>
                  <a:pt x="17840" y="6730"/>
                </a:lnTo>
                <a:lnTo>
                  <a:pt x="17870" y="6670"/>
                </a:lnTo>
                <a:lnTo>
                  <a:pt x="17750" y="6690"/>
                </a:lnTo>
                <a:lnTo>
                  <a:pt x="17710" y="6640"/>
                </a:lnTo>
                <a:lnTo>
                  <a:pt x="17730" y="6600"/>
                </a:lnTo>
                <a:lnTo>
                  <a:pt x="17770" y="6600"/>
                </a:lnTo>
                <a:lnTo>
                  <a:pt x="17790" y="6560"/>
                </a:lnTo>
                <a:lnTo>
                  <a:pt x="17770" y="6520"/>
                </a:lnTo>
                <a:lnTo>
                  <a:pt x="17610" y="6520"/>
                </a:lnTo>
                <a:lnTo>
                  <a:pt x="17560" y="6550"/>
                </a:lnTo>
                <a:lnTo>
                  <a:pt x="17470" y="6550"/>
                </a:lnTo>
                <a:lnTo>
                  <a:pt x="17400" y="6640"/>
                </a:lnTo>
                <a:lnTo>
                  <a:pt x="17420" y="6710"/>
                </a:lnTo>
                <a:lnTo>
                  <a:pt x="17430" y="6740"/>
                </a:lnTo>
                <a:lnTo>
                  <a:pt x="17320" y="6730"/>
                </a:lnTo>
                <a:lnTo>
                  <a:pt x="17250" y="6800"/>
                </a:lnTo>
                <a:lnTo>
                  <a:pt x="17120" y="6720"/>
                </a:lnTo>
                <a:lnTo>
                  <a:pt x="17120" y="6680"/>
                </a:lnTo>
                <a:lnTo>
                  <a:pt x="17120" y="6630"/>
                </a:lnTo>
                <a:lnTo>
                  <a:pt x="17130" y="6590"/>
                </a:lnTo>
                <a:lnTo>
                  <a:pt x="17120" y="6560"/>
                </a:lnTo>
                <a:lnTo>
                  <a:pt x="16970" y="6420"/>
                </a:lnTo>
                <a:lnTo>
                  <a:pt x="16950" y="6340"/>
                </a:lnTo>
                <a:lnTo>
                  <a:pt x="16960" y="6270"/>
                </a:lnTo>
                <a:lnTo>
                  <a:pt x="17240" y="6050"/>
                </a:lnTo>
                <a:lnTo>
                  <a:pt x="17260" y="6070"/>
                </a:lnTo>
                <a:lnTo>
                  <a:pt x="17290" y="6100"/>
                </a:lnTo>
                <a:lnTo>
                  <a:pt x="17300" y="6160"/>
                </a:lnTo>
                <a:lnTo>
                  <a:pt x="17290" y="6240"/>
                </a:lnTo>
                <a:lnTo>
                  <a:pt x="17320" y="6290"/>
                </a:lnTo>
                <a:lnTo>
                  <a:pt x="17450" y="6240"/>
                </a:lnTo>
                <a:lnTo>
                  <a:pt x="17530" y="6310"/>
                </a:lnTo>
                <a:lnTo>
                  <a:pt x="17580" y="6260"/>
                </a:lnTo>
                <a:lnTo>
                  <a:pt x="17820" y="6290"/>
                </a:lnTo>
                <a:lnTo>
                  <a:pt x="17790" y="6240"/>
                </a:lnTo>
                <a:lnTo>
                  <a:pt x="17900" y="6220"/>
                </a:lnTo>
                <a:lnTo>
                  <a:pt x="17930" y="6180"/>
                </a:lnTo>
                <a:lnTo>
                  <a:pt x="17900" y="6160"/>
                </a:lnTo>
                <a:lnTo>
                  <a:pt x="17850" y="6150"/>
                </a:lnTo>
                <a:lnTo>
                  <a:pt x="17760" y="6060"/>
                </a:lnTo>
                <a:lnTo>
                  <a:pt x="17620" y="6050"/>
                </a:lnTo>
                <a:lnTo>
                  <a:pt x="17600" y="6030"/>
                </a:lnTo>
                <a:lnTo>
                  <a:pt x="17580" y="5990"/>
                </a:lnTo>
                <a:lnTo>
                  <a:pt x="17570" y="5930"/>
                </a:lnTo>
                <a:lnTo>
                  <a:pt x="17760" y="5910"/>
                </a:lnTo>
                <a:lnTo>
                  <a:pt x="17940" y="5890"/>
                </a:lnTo>
                <a:lnTo>
                  <a:pt x="17960" y="5850"/>
                </a:lnTo>
                <a:lnTo>
                  <a:pt x="17940" y="5820"/>
                </a:lnTo>
                <a:lnTo>
                  <a:pt x="17890" y="5810"/>
                </a:lnTo>
                <a:lnTo>
                  <a:pt x="17870" y="5770"/>
                </a:lnTo>
                <a:lnTo>
                  <a:pt x="17880" y="5750"/>
                </a:lnTo>
                <a:lnTo>
                  <a:pt x="17900" y="5690"/>
                </a:lnTo>
                <a:lnTo>
                  <a:pt x="17870" y="5660"/>
                </a:lnTo>
                <a:lnTo>
                  <a:pt x="17790" y="5690"/>
                </a:lnTo>
                <a:lnTo>
                  <a:pt x="17700" y="5660"/>
                </a:lnTo>
                <a:lnTo>
                  <a:pt x="17450" y="5790"/>
                </a:lnTo>
                <a:lnTo>
                  <a:pt x="17420" y="5750"/>
                </a:lnTo>
                <a:lnTo>
                  <a:pt x="17440" y="5700"/>
                </a:lnTo>
                <a:lnTo>
                  <a:pt x="17630" y="5550"/>
                </a:lnTo>
                <a:lnTo>
                  <a:pt x="17820" y="5390"/>
                </a:lnTo>
                <a:lnTo>
                  <a:pt x="17910" y="5440"/>
                </a:lnTo>
                <a:lnTo>
                  <a:pt x="17930" y="5440"/>
                </a:lnTo>
                <a:lnTo>
                  <a:pt x="18000" y="5340"/>
                </a:lnTo>
                <a:lnTo>
                  <a:pt x="18050" y="5300"/>
                </a:lnTo>
                <a:lnTo>
                  <a:pt x="18070" y="5300"/>
                </a:lnTo>
                <a:lnTo>
                  <a:pt x="18140" y="5400"/>
                </a:lnTo>
                <a:lnTo>
                  <a:pt x="18170" y="5410"/>
                </a:lnTo>
                <a:lnTo>
                  <a:pt x="18160" y="5430"/>
                </a:lnTo>
                <a:lnTo>
                  <a:pt x="18150" y="5480"/>
                </a:lnTo>
                <a:lnTo>
                  <a:pt x="18140" y="5510"/>
                </a:lnTo>
                <a:lnTo>
                  <a:pt x="18170" y="5550"/>
                </a:lnTo>
                <a:lnTo>
                  <a:pt x="18250" y="5510"/>
                </a:lnTo>
                <a:lnTo>
                  <a:pt x="18310" y="5570"/>
                </a:lnTo>
                <a:lnTo>
                  <a:pt x="18330" y="5580"/>
                </a:lnTo>
                <a:lnTo>
                  <a:pt x="18360" y="5540"/>
                </a:lnTo>
                <a:lnTo>
                  <a:pt x="18390" y="5470"/>
                </a:lnTo>
                <a:lnTo>
                  <a:pt x="18400" y="5460"/>
                </a:lnTo>
                <a:lnTo>
                  <a:pt x="18410" y="5450"/>
                </a:lnTo>
                <a:lnTo>
                  <a:pt x="18520" y="5510"/>
                </a:lnTo>
                <a:lnTo>
                  <a:pt x="18560" y="5490"/>
                </a:lnTo>
                <a:lnTo>
                  <a:pt x="18580" y="5430"/>
                </a:lnTo>
                <a:lnTo>
                  <a:pt x="18560" y="5390"/>
                </a:lnTo>
                <a:lnTo>
                  <a:pt x="18550" y="5360"/>
                </a:lnTo>
                <a:lnTo>
                  <a:pt x="18560" y="5340"/>
                </a:lnTo>
                <a:lnTo>
                  <a:pt x="18580" y="5320"/>
                </a:lnTo>
                <a:lnTo>
                  <a:pt x="18590" y="5310"/>
                </a:lnTo>
                <a:lnTo>
                  <a:pt x="18600" y="5290"/>
                </a:lnTo>
                <a:lnTo>
                  <a:pt x="18600" y="5270"/>
                </a:lnTo>
                <a:lnTo>
                  <a:pt x="18610" y="5260"/>
                </a:lnTo>
                <a:lnTo>
                  <a:pt x="18660" y="5240"/>
                </a:lnTo>
                <a:lnTo>
                  <a:pt x="18680" y="5200"/>
                </a:lnTo>
                <a:lnTo>
                  <a:pt x="18690" y="5120"/>
                </a:lnTo>
                <a:lnTo>
                  <a:pt x="18680" y="5120"/>
                </a:lnTo>
                <a:lnTo>
                  <a:pt x="18650" y="5110"/>
                </a:lnTo>
                <a:lnTo>
                  <a:pt x="18630" y="5080"/>
                </a:lnTo>
                <a:lnTo>
                  <a:pt x="18620" y="5010"/>
                </a:lnTo>
                <a:lnTo>
                  <a:pt x="18710" y="4980"/>
                </a:lnTo>
                <a:lnTo>
                  <a:pt x="18840" y="5040"/>
                </a:lnTo>
                <a:lnTo>
                  <a:pt x="18860" y="4980"/>
                </a:lnTo>
                <a:lnTo>
                  <a:pt x="18850" y="4980"/>
                </a:lnTo>
                <a:lnTo>
                  <a:pt x="18840" y="4930"/>
                </a:lnTo>
                <a:lnTo>
                  <a:pt x="18840" y="4920"/>
                </a:lnTo>
                <a:lnTo>
                  <a:pt x="18850" y="4880"/>
                </a:lnTo>
                <a:lnTo>
                  <a:pt x="18840" y="4860"/>
                </a:lnTo>
                <a:lnTo>
                  <a:pt x="18840" y="4850"/>
                </a:lnTo>
                <a:lnTo>
                  <a:pt x="18830" y="4850"/>
                </a:lnTo>
                <a:lnTo>
                  <a:pt x="18820" y="4850"/>
                </a:lnTo>
                <a:lnTo>
                  <a:pt x="18870" y="4720"/>
                </a:lnTo>
                <a:lnTo>
                  <a:pt x="18830" y="4680"/>
                </a:lnTo>
                <a:lnTo>
                  <a:pt x="18570" y="4830"/>
                </a:lnTo>
                <a:lnTo>
                  <a:pt x="18580" y="4740"/>
                </a:lnTo>
                <a:lnTo>
                  <a:pt x="18600" y="4690"/>
                </a:lnTo>
                <a:lnTo>
                  <a:pt x="18630" y="4670"/>
                </a:lnTo>
                <a:lnTo>
                  <a:pt x="18650" y="4670"/>
                </a:lnTo>
                <a:lnTo>
                  <a:pt x="18630" y="4620"/>
                </a:lnTo>
                <a:lnTo>
                  <a:pt x="18590" y="4630"/>
                </a:lnTo>
                <a:lnTo>
                  <a:pt x="18470" y="4750"/>
                </a:lnTo>
                <a:lnTo>
                  <a:pt x="18440" y="4730"/>
                </a:lnTo>
                <a:lnTo>
                  <a:pt x="18410" y="4670"/>
                </a:lnTo>
                <a:lnTo>
                  <a:pt x="18430" y="4620"/>
                </a:lnTo>
                <a:lnTo>
                  <a:pt x="18490" y="4570"/>
                </a:lnTo>
                <a:lnTo>
                  <a:pt x="18510" y="4530"/>
                </a:lnTo>
                <a:lnTo>
                  <a:pt x="18490" y="4510"/>
                </a:lnTo>
                <a:lnTo>
                  <a:pt x="18440" y="4510"/>
                </a:lnTo>
                <a:lnTo>
                  <a:pt x="18650" y="4350"/>
                </a:lnTo>
                <a:lnTo>
                  <a:pt x="18860" y="4200"/>
                </a:lnTo>
                <a:lnTo>
                  <a:pt x="18910" y="4080"/>
                </a:lnTo>
                <a:lnTo>
                  <a:pt x="18940" y="4040"/>
                </a:lnTo>
                <a:lnTo>
                  <a:pt x="19220" y="3880"/>
                </a:lnTo>
                <a:lnTo>
                  <a:pt x="19260" y="3930"/>
                </a:lnTo>
                <a:lnTo>
                  <a:pt x="19320" y="3930"/>
                </a:lnTo>
                <a:lnTo>
                  <a:pt x="19340" y="3970"/>
                </a:lnTo>
                <a:lnTo>
                  <a:pt x="19340" y="3990"/>
                </a:lnTo>
                <a:lnTo>
                  <a:pt x="19150" y="4060"/>
                </a:lnTo>
                <a:lnTo>
                  <a:pt x="19120" y="4110"/>
                </a:lnTo>
                <a:lnTo>
                  <a:pt x="19080" y="4130"/>
                </a:lnTo>
                <a:lnTo>
                  <a:pt x="19060" y="4160"/>
                </a:lnTo>
                <a:lnTo>
                  <a:pt x="19080" y="4180"/>
                </a:lnTo>
                <a:lnTo>
                  <a:pt x="19300" y="4110"/>
                </a:lnTo>
                <a:lnTo>
                  <a:pt x="19520" y="4030"/>
                </a:lnTo>
                <a:lnTo>
                  <a:pt x="19590" y="3940"/>
                </a:lnTo>
                <a:lnTo>
                  <a:pt x="19600" y="3940"/>
                </a:lnTo>
                <a:lnTo>
                  <a:pt x="19620" y="3970"/>
                </a:lnTo>
                <a:lnTo>
                  <a:pt x="19650" y="4060"/>
                </a:lnTo>
                <a:lnTo>
                  <a:pt x="19720" y="4210"/>
                </a:lnTo>
                <a:lnTo>
                  <a:pt x="19710" y="4270"/>
                </a:lnTo>
                <a:lnTo>
                  <a:pt x="19680" y="4290"/>
                </a:lnTo>
                <a:lnTo>
                  <a:pt x="19570" y="4290"/>
                </a:lnTo>
                <a:lnTo>
                  <a:pt x="19500" y="4360"/>
                </a:lnTo>
                <a:lnTo>
                  <a:pt x="19360" y="4370"/>
                </a:lnTo>
                <a:lnTo>
                  <a:pt x="19360" y="4400"/>
                </a:lnTo>
                <a:lnTo>
                  <a:pt x="19400" y="4430"/>
                </a:lnTo>
                <a:lnTo>
                  <a:pt x="19410" y="4450"/>
                </a:lnTo>
                <a:lnTo>
                  <a:pt x="19390" y="4500"/>
                </a:lnTo>
                <a:lnTo>
                  <a:pt x="19260" y="4550"/>
                </a:lnTo>
                <a:lnTo>
                  <a:pt x="19240" y="4580"/>
                </a:lnTo>
                <a:lnTo>
                  <a:pt x="19220" y="4640"/>
                </a:lnTo>
                <a:lnTo>
                  <a:pt x="19240" y="4640"/>
                </a:lnTo>
                <a:lnTo>
                  <a:pt x="19250" y="4670"/>
                </a:lnTo>
                <a:lnTo>
                  <a:pt x="19270" y="4710"/>
                </a:lnTo>
                <a:lnTo>
                  <a:pt x="19280" y="4740"/>
                </a:lnTo>
                <a:lnTo>
                  <a:pt x="19300" y="4750"/>
                </a:lnTo>
                <a:lnTo>
                  <a:pt x="19480" y="4550"/>
                </a:lnTo>
                <a:lnTo>
                  <a:pt x="19490" y="4550"/>
                </a:lnTo>
                <a:lnTo>
                  <a:pt x="19530" y="4620"/>
                </a:lnTo>
                <a:lnTo>
                  <a:pt x="19550" y="4640"/>
                </a:lnTo>
                <a:lnTo>
                  <a:pt x="19570" y="4630"/>
                </a:lnTo>
                <a:lnTo>
                  <a:pt x="19600" y="4540"/>
                </a:lnTo>
                <a:lnTo>
                  <a:pt x="19620" y="4510"/>
                </a:lnTo>
                <a:lnTo>
                  <a:pt x="19700" y="4500"/>
                </a:lnTo>
                <a:lnTo>
                  <a:pt x="19720" y="4510"/>
                </a:lnTo>
                <a:lnTo>
                  <a:pt x="19730" y="4550"/>
                </a:lnTo>
                <a:lnTo>
                  <a:pt x="19740" y="4600"/>
                </a:lnTo>
                <a:lnTo>
                  <a:pt x="19760" y="4610"/>
                </a:lnTo>
                <a:lnTo>
                  <a:pt x="19800" y="4590"/>
                </a:lnTo>
                <a:lnTo>
                  <a:pt x="19780" y="4540"/>
                </a:lnTo>
                <a:lnTo>
                  <a:pt x="19790" y="4510"/>
                </a:lnTo>
                <a:lnTo>
                  <a:pt x="19890" y="4450"/>
                </a:lnTo>
                <a:lnTo>
                  <a:pt x="19890" y="4510"/>
                </a:lnTo>
                <a:lnTo>
                  <a:pt x="19900" y="4540"/>
                </a:lnTo>
                <a:lnTo>
                  <a:pt x="19940" y="4560"/>
                </a:lnTo>
                <a:lnTo>
                  <a:pt x="19980" y="4640"/>
                </a:lnTo>
                <a:lnTo>
                  <a:pt x="20000" y="4660"/>
                </a:lnTo>
                <a:lnTo>
                  <a:pt x="20130" y="4700"/>
                </a:lnTo>
                <a:close/>
                <a:moveTo>
                  <a:pt x="24500" y="3440"/>
                </a:moveTo>
                <a:lnTo>
                  <a:pt x="24520" y="3520"/>
                </a:lnTo>
                <a:lnTo>
                  <a:pt x="24470" y="3640"/>
                </a:lnTo>
                <a:lnTo>
                  <a:pt x="24470" y="3720"/>
                </a:lnTo>
                <a:lnTo>
                  <a:pt x="24440" y="3790"/>
                </a:lnTo>
                <a:lnTo>
                  <a:pt x="24320" y="3830"/>
                </a:lnTo>
                <a:lnTo>
                  <a:pt x="24240" y="3800"/>
                </a:lnTo>
                <a:lnTo>
                  <a:pt x="24010" y="3500"/>
                </a:lnTo>
                <a:lnTo>
                  <a:pt x="23990" y="3430"/>
                </a:lnTo>
                <a:lnTo>
                  <a:pt x="23990" y="3380"/>
                </a:lnTo>
                <a:lnTo>
                  <a:pt x="24000" y="3360"/>
                </a:lnTo>
                <a:lnTo>
                  <a:pt x="24090" y="3280"/>
                </a:lnTo>
                <a:lnTo>
                  <a:pt x="24080" y="3220"/>
                </a:lnTo>
                <a:lnTo>
                  <a:pt x="24090" y="3190"/>
                </a:lnTo>
                <a:lnTo>
                  <a:pt x="24130" y="3170"/>
                </a:lnTo>
                <a:lnTo>
                  <a:pt x="24310" y="3310"/>
                </a:lnTo>
                <a:lnTo>
                  <a:pt x="24500" y="3440"/>
                </a:lnTo>
                <a:close/>
                <a:moveTo>
                  <a:pt x="23670" y="4050"/>
                </a:moveTo>
                <a:lnTo>
                  <a:pt x="23600" y="3990"/>
                </a:lnTo>
                <a:lnTo>
                  <a:pt x="23580" y="3990"/>
                </a:lnTo>
                <a:lnTo>
                  <a:pt x="23590" y="3940"/>
                </a:lnTo>
                <a:lnTo>
                  <a:pt x="23610" y="3880"/>
                </a:lnTo>
                <a:lnTo>
                  <a:pt x="23580" y="3800"/>
                </a:lnTo>
                <a:lnTo>
                  <a:pt x="23550" y="3770"/>
                </a:lnTo>
                <a:lnTo>
                  <a:pt x="23470" y="3770"/>
                </a:lnTo>
                <a:lnTo>
                  <a:pt x="23430" y="3750"/>
                </a:lnTo>
                <a:lnTo>
                  <a:pt x="23420" y="3720"/>
                </a:lnTo>
                <a:lnTo>
                  <a:pt x="23400" y="3690"/>
                </a:lnTo>
                <a:lnTo>
                  <a:pt x="23390" y="3650"/>
                </a:lnTo>
                <a:lnTo>
                  <a:pt x="23390" y="3610"/>
                </a:lnTo>
                <a:lnTo>
                  <a:pt x="23410" y="3580"/>
                </a:lnTo>
                <a:lnTo>
                  <a:pt x="23390" y="3550"/>
                </a:lnTo>
                <a:lnTo>
                  <a:pt x="23360" y="3560"/>
                </a:lnTo>
                <a:lnTo>
                  <a:pt x="23350" y="3540"/>
                </a:lnTo>
                <a:lnTo>
                  <a:pt x="23330" y="3510"/>
                </a:lnTo>
                <a:lnTo>
                  <a:pt x="23130" y="3380"/>
                </a:lnTo>
                <a:lnTo>
                  <a:pt x="22920" y="3250"/>
                </a:lnTo>
                <a:lnTo>
                  <a:pt x="22890" y="3250"/>
                </a:lnTo>
                <a:lnTo>
                  <a:pt x="22890" y="3210"/>
                </a:lnTo>
                <a:lnTo>
                  <a:pt x="22900" y="3190"/>
                </a:lnTo>
                <a:lnTo>
                  <a:pt x="22910" y="3140"/>
                </a:lnTo>
                <a:lnTo>
                  <a:pt x="22920" y="3120"/>
                </a:lnTo>
                <a:lnTo>
                  <a:pt x="22940" y="3130"/>
                </a:lnTo>
                <a:lnTo>
                  <a:pt x="22970" y="3180"/>
                </a:lnTo>
                <a:lnTo>
                  <a:pt x="23270" y="3160"/>
                </a:lnTo>
                <a:lnTo>
                  <a:pt x="23320" y="3230"/>
                </a:lnTo>
                <a:lnTo>
                  <a:pt x="23350" y="3240"/>
                </a:lnTo>
                <a:lnTo>
                  <a:pt x="23420" y="3330"/>
                </a:lnTo>
                <a:lnTo>
                  <a:pt x="23570" y="3390"/>
                </a:lnTo>
                <a:lnTo>
                  <a:pt x="23620" y="3360"/>
                </a:lnTo>
                <a:lnTo>
                  <a:pt x="23860" y="3520"/>
                </a:lnTo>
                <a:lnTo>
                  <a:pt x="23870" y="3540"/>
                </a:lnTo>
                <a:lnTo>
                  <a:pt x="23880" y="3590"/>
                </a:lnTo>
                <a:lnTo>
                  <a:pt x="23880" y="3620"/>
                </a:lnTo>
                <a:lnTo>
                  <a:pt x="23930" y="3740"/>
                </a:lnTo>
                <a:lnTo>
                  <a:pt x="24100" y="3820"/>
                </a:lnTo>
                <a:lnTo>
                  <a:pt x="24260" y="3910"/>
                </a:lnTo>
                <a:lnTo>
                  <a:pt x="24240" y="3950"/>
                </a:lnTo>
                <a:lnTo>
                  <a:pt x="24060" y="4060"/>
                </a:lnTo>
                <a:lnTo>
                  <a:pt x="24000" y="4180"/>
                </a:lnTo>
                <a:lnTo>
                  <a:pt x="23980" y="4200"/>
                </a:lnTo>
                <a:lnTo>
                  <a:pt x="23790" y="4160"/>
                </a:lnTo>
                <a:lnTo>
                  <a:pt x="23730" y="4080"/>
                </a:lnTo>
                <a:lnTo>
                  <a:pt x="23670" y="4050"/>
                </a:lnTo>
                <a:close/>
                <a:moveTo>
                  <a:pt x="21930" y="3640"/>
                </a:moveTo>
                <a:lnTo>
                  <a:pt x="21860" y="3630"/>
                </a:lnTo>
                <a:lnTo>
                  <a:pt x="21840" y="3580"/>
                </a:lnTo>
                <a:lnTo>
                  <a:pt x="21840" y="3520"/>
                </a:lnTo>
                <a:lnTo>
                  <a:pt x="21850" y="3500"/>
                </a:lnTo>
                <a:lnTo>
                  <a:pt x="21860" y="3420"/>
                </a:lnTo>
                <a:lnTo>
                  <a:pt x="21880" y="3400"/>
                </a:lnTo>
                <a:lnTo>
                  <a:pt x="21900" y="3390"/>
                </a:lnTo>
                <a:lnTo>
                  <a:pt x="21920" y="3360"/>
                </a:lnTo>
                <a:lnTo>
                  <a:pt x="21910" y="3320"/>
                </a:lnTo>
                <a:lnTo>
                  <a:pt x="21920" y="3280"/>
                </a:lnTo>
                <a:lnTo>
                  <a:pt x="21980" y="3120"/>
                </a:lnTo>
                <a:lnTo>
                  <a:pt x="22000" y="3110"/>
                </a:lnTo>
                <a:lnTo>
                  <a:pt x="22030" y="3140"/>
                </a:lnTo>
                <a:lnTo>
                  <a:pt x="22120" y="3280"/>
                </a:lnTo>
                <a:lnTo>
                  <a:pt x="22410" y="3420"/>
                </a:lnTo>
                <a:lnTo>
                  <a:pt x="22530" y="3580"/>
                </a:lnTo>
                <a:lnTo>
                  <a:pt x="22570" y="3590"/>
                </a:lnTo>
                <a:lnTo>
                  <a:pt x="22840" y="3440"/>
                </a:lnTo>
                <a:lnTo>
                  <a:pt x="23030" y="3570"/>
                </a:lnTo>
                <a:lnTo>
                  <a:pt x="23220" y="3690"/>
                </a:lnTo>
                <a:lnTo>
                  <a:pt x="23240" y="3840"/>
                </a:lnTo>
                <a:lnTo>
                  <a:pt x="23460" y="4010"/>
                </a:lnTo>
                <a:lnTo>
                  <a:pt x="23670" y="4180"/>
                </a:lnTo>
                <a:lnTo>
                  <a:pt x="23890" y="4350"/>
                </a:lnTo>
                <a:lnTo>
                  <a:pt x="23900" y="4370"/>
                </a:lnTo>
                <a:lnTo>
                  <a:pt x="23910" y="4440"/>
                </a:lnTo>
                <a:lnTo>
                  <a:pt x="23900" y="4480"/>
                </a:lnTo>
                <a:lnTo>
                  <a:pt x="23890" y="4500"/>
                </a:lnTo>
                <a:lnTo>
                  <a:pt x="23860" y="4520"/>
                </a:lnTo>
                <a:lnTo>
                  <a:pt x="23810" y="4610"/>
                </a:lnTo>
                <a:lnTo>
                  <a:pt x="23650" y="4720"/>
                </a:lnTo>
                <a:lnTo>
                  <a:pt x="23500" y="4830"/>
                </a:lnTo>
                <a:lnTo>
                  <a:pt x="23460" y="4800"/>
                </a:lnTo>
                <a:lnTo>
                  <a:pt x="23360" y="4560"/>
                </a:lnTo>
                <a:lnTo>
                  <a:pt x="23280" y="4490"/>
                </a:lnTo>
                <a:lnTo>
                  <a:pt x="23270" y="4480"/>
                </a:lnTo>
                <a:lnTo>
                  <a:pt x="23270" y="4460"/>
                </a:lnTo>
                <a:lnTo>
                  <a:pt x="23260" y="4410"/>
                </a:lnTo>
                <a:lnTo>
                  <a:pt x="23250" y="4380"/>
                </a:lnTo>
                <a:lnTo>
                  <a:pt x="22980" y="4290"/>
                </a:lnTo>
                <a:lnTo>
                  <a:pt x="22700" y="4200"/>
                </a:lnTo>
                <a:lnTo>
                  <a:pt x="22690" y="4170"/>
                </a:lnTo>
                <a:lnTo>
                  <a:pt x="22680" y="4130"/>
                </a:lnTo>
                <a:lnTo>
                  <a:pt x="22680" y="4090"/>
                </a:lnTo>
                <a:lnTo>
                  <a:pt x="22680" y="4060"/>
                </a:lnTo>
                <a:lnTo>
                  <a:pt x="22670" y="4050"/>
                </a:lnTo>
                <a:lnTo>
                  <a:pt x="22550" y="4030"/>
                </a:lnTo>
                <a:lnTo>
                  <a:pt x="22440" y="3880"/>
                </a:lnTo>
                <a:lnTo>
                  <a:pt x="22460" y="3810"/>
                </a:lnTo>
                <a:lnTo>
                  <a:pt x="22460" y="3790"/>
                </a:lnTo>
                <a:lnTo>
                  <a:pt x="22450" y="3760"/>
                </a:lnTo>
                <a:lnTo>
                  <a:pt x="22440" y="3740"/>
                </a:lnTo>
                <a:lnTo>
                  <a:pt x="22400" y="3720"/>
                </a:lnTo>
                <a:lnTo>
                  <a:pt x="22330" y="3800"/>
                </a:lnTo>
                <a:lnTo>
                  <a:pt x="22200" y="3810"/>
                </a:lnTo>
                <a:lnTo>
                  <a:pt x="22160" y="3770"/>
                </a:lnTo>
                <a:lnTo>
                  <a:pt x="22130" y="3710"/>
                </a:lnTo>
                <a:lnTo>
                  <a:pt x="22130" y="3670"/>
                </a:lnTo>
                <a:lnTo>
                  <a:pt x="22120" y="3640"/>
                </a:lnTo>
                <a:lnTo>
                  <a:pt x="22120" y="3620"/>
                </a:lnTo>
                <a:lnTo>
                  <a:pt x="22120" y="3610"/>
                </a:lnTo>
                <a:lnTo>
                  <a:pt x="21930" y="3640"/>
                </a:lnTo>
                <a:close/>
                <a:moveTo>
                  <a:pt x="19370" y="3340"/>
                </a:moveTo>
                <a:lnTo>
                  <a:pt x="19280" y="3250"/>
                </a:lnTo>
                <a:lnTo>
                  <a:pt x="19310" y="3190"/>
                </a:lnTo>
                <a:lnTo>
                  <a:pt x="19300" y="3130"/>
                </a:lnTo>
                <a:lnTo>
                  <a:pt x="19300" y="3110"/>
                </a:lnTo>
                <a:lnTo>
                  <a:pt x="19380" y="3110"/>
                </a:lnTo>
                <a:lnTo>
                  <a:pt x="19390" y="3100"/>
                </a:lnTo>
                <a:lnTo>
                  <a:pt x="19400" y="3060"/>
                </a:lnTo>
                <a:lnTo>
                  <a:pt x="19400" y="3020"/>
                </a:lnTo>
                <a:lnTo>
                  <a:pt x="19370" y="2970"/>
                </a:lnTo>
                <a:lnTo>
                  <a:pt x="19400" y="2940"/>
                </a:lnTo>
                <a:lnTo>
                  <a:pt x="19550" y="2930"/>
                </a:lnTo>
                <a:lnTo>
                  <a:pt x="19580" y="2950"/>
                </a:lnTo>
                <a:lnTo>
                  <a:pt x="19640" y="3040"/>
                </a:lnTo>
                <a:lnTo>
                  <a:pt x="19660" y="3110"/>
                </a:lnTo>
                <a:lnTo>
                  <a:pt x="19680" y="3190"/>
                </a:lnTo>
                <a:lnTo>
                  <a:pt x="19670" y="3230"/>
                </a:lnTo>
                <a:lnTo>
                  <a:pt x="19660" y="3250"/>
                </a:lnTo>
                <a:lnTo>
                  <a:pt x="19550" y="3260"/>
                </a:lnTo>
                <a:lnTo>
                  <a:pt x="19530" y="3310"/>
                </a:lnTo>
                <a:lnTo>
                  <a:pt x="19540" y="3350"/>
                </a:lnTo>
                <a:lnTo>
                  <a:pt x="19560" y="3370"/>
                </a:lnTo>
                <a:lnTo>
                  <a:pt x="19560" y="3400"/>
                </a:lnTo>
                <a:lnTo>
                  <a:pt x="19550" y="3440"/>
                </a:lnTo>
                <a:lnTo>
                  <a:pt x="19540" y="3450"/>
                </a:lnTo>
                <a:lnTo>
                  <a:pt x="19430" y="3430"/>
                </a:lnTo>
                <a:lnTo>
                  <a:pt x="19350" y="3550"/>
                </a:lnTo>
                <a:lnTo>
                  <a:pt x="19320" y="3570"/>
                </a:lnTo>
                <a:lnTo>
                  <a:pt x="19300" y="3530"/>
                </a:lnTo>
                <a:lnTo>
                  <a:pt x="19310" y="3500"/>
                </a:lnTo>
                <a:lnTo>
                  <a:pt x="19310" y="3470"/>
                </a:lnTo>
                <a:lnTo>
                  <a:pt x="19330" y="3460"/>
                </a:lnTo>
                <a:lnTo>
                  <a:pt x="19340" y="3420"/>
                </a:lnTo>
                <a:lnTo>
                  <a:pt x="19360" y="3380"/>
                </a:lnTo>
                <a:lnTo>
                  <a:pt x="19370" y="3340"/>
                </a:lnTo>
                <a:close/>
                <a:moveTo>
                  <a:pt x="23630" y="1860"/>
                </a:moveTo>
                <a:lnTo>
                  <a:pt x="23470" y="1820"/>
                </a:lnTo>
                <a:lnTo>
                  <a:pt x="23300" y="1770"/>
                </a:lnTo>
                <a:lnTo>
                  <a:pt x="23300" y="1750"/>
                </a:lnTo>
                <a:lnTo>
                  <a:pt x="23310" y="1700"/>
                </a:lnTo>
                <a:lnTo>
                  <a:pt x="23330" y="1670"/>
                </a:lnTo>
                <a:lnTo>
                  <a:pt x="23420" y="1630"/>
                </a:lnTo>
                <a:lnTo>
                  <a:pt x="23450" y="1580"/>
                </a:lnTo>
                <a:lnTo>
                  <a:pt x="23460" y="1520"/>
                </a:lnTo>
                <a:lnTo>
                  <a:pt x="23450" y="1510"/>
                </a:lnTo>
                <a:lnTo>
                  <a:pt x="23440" y="1500"/>
                </a:lnTo>
                <a:lnTo>
                  <a:pt x="23420" y="1460"/>
                </a:lnTo>
                <a:lnTo>
                  <a:pt x="23470" y="1400"/>
                </a:lnTo>
                <a:lnTo>
                  <a:pt x="23760" y="1410"/>
                </a:lnTo>
                <a:lnTo>
                  <a:pt x="23780" y="1370"/>
                </a:lnTo>
                <a:lnTo>
                  <a:pt x="23780" y="1350"/>
                </a:lnTo>
                <a:lnTo>
                  <a:pt x="23770" y="1340"/>
                </a:lnTo>
                <a:lnTo>
                  <a:pt x="23760" y="1340"/>
                </a:lnTo>
                <a:lnTo>
                  <a:pt x="23780" y="1300"/>
                </a:lnTo>
                <a:lnTo>
                  <a:pt x="23950" y="1280"/>
                </a:lnTo>
                <a:lnTo>
                  <a:pt x="23970" y="1340"/>
                </a:lnTo>
                <a:lnTo>
                  <a:pt x="23960" y="1390"/>
                </a:lnTo>
                <a:lnTo>
                  <a:pt x="23960" y="1400"/>
                </a:lnTo>
                <a:lnTo>
                  <a:pt x="23970" y="1430"/>
                </a:lnTo>
                <a:lnTo>
                  <a:pt x="23990" y="1460"/>
                </a:lnTo>
                <a:lnTo>
                  <a:pt x="24000" y="1490"/>
                </a:lnTo>
                <a:lnTo>
                  <a:pt x="24000" y="1510"/>
                </a:lnTo>
                <a:lnTo>
                  <a:pt x="23990" y="1560"/>
                </a:lnTo>
                <a:lnTo>
                  <a:pt x="23990" y="1580"/>
                </a:lnTo>
                <a:lnTo>
                  <a:pt x="24020" y="1620"/>
                </a:lnTo>
                <a:lnTo>
                  <a:pt x="24180" y="1640"/>
                </a:lnTo>
                <a:lnTo>
                  <a:pt x="24340" y="1660"/>
                </a:lnTo>
                <a:lnTo>
                  <a:pt x="24430" y="1850"/>
                </a:lnTo>
                <a:lnTo>
                  <a:pt x="24440" y="1920"/>
                </a:lnTo>
                <a:lnTo>
                  <a:pt x="24410" y="1970"/>
                </a:lnTo>
                <a:lnTo>
                  <a:pt x="24340" y="1990"/>
                </a:lnTo>
                <a:lnTo>
                  <a:pt x="24280" y="2070"/>
                </a:lnTo>
                <a:lnTo>
                  <a:pt x="24120" y="2070"/>
                </a:lnTo>
                <a:lnTo>
                  <a:pt x="23960" y="2070"/>
                </a:lnTo>
                <a:lnTo>
                  <a:pt x="23870" y="1980"/>
                </a:lnTo>
                <a:lnTo>
                  <a:pt x="23840" y="2000"/>
                </a:lnTo>
                <a:lnTo>
                  <a:pt x="23820" y="1980"/>
                </a:lnTo>
                <a:lnTo>
                  <a:pt x="23810" y="1910"/>
                </a:lnTo>
                <a:lnTo>
                  <a:pt x="23810" y="1890"/>
                </a:lnTo>
                <a:lnTo>
                  <a:pt x="23800" y="1870"/>
                </a:lnTo>
                <a:lnTo>
                  <a:pt x="23730" y="1820"/>
                </a:lnTo>
                <a:lnTo>
                  <a:pt x="23630" y="1860"/>
                </a:lnTo>
                <a:close/>
                <a:moveTo>
                  <a:pt x="26910" y="900"/>
                </a:moveTo>
                <a:lnTo>
                  <a:pt x="26920" y="870"/>
                </a:lnTo>
                <a:lnTo>
                  <a:pt x="26660" y="810"/>
                </a:lnTo>
                <a:lnTo>
                  <a:pt x="26660" y="780"/>
                </a:lnTo>
                <a:lnTo>
                  <a:pt x="26700" y="730"/>
                </a:lnTo>
                <a:lnTo>
                  <a:pt x="26720" y="720"/>
                </a:lnTo>
                <a:lnTo>
                  <a:pt x="26740" y="690"/>
                </a:lnTo>
                <a:lnTo>
                  <a:pt x="26880" y="620"/>
                </a:lnTo>
                <a:lnTo>
                  <a:pt x="26930" y="670"/>
                </a:lnTo>
                <a:lnTo>
                  <a:pt x="27000" y="600"/>
                </a:lnTo>
                <a:lnTo>
                  <a:pt x="27100" y="600"/>
                </a:lnTo>
                <a:lnTo>
                  <a:pt x="27090" y="640"/>
                </a:lnTo>
                <a:lnTo>
                  <a:pt x="27080" y="670"/>
                </a:lnTo>
                <a:lnTo>
                  <a:pt x="27360" y="690"/>
                </a:lnTo>
                <a:lnTo>
                  <a:pt x="27650" y="720"/>
                </a:lnTo>
                <a:lnTo>
                  <a:pt x="27730" y="870"/>
                </a:lnTo>
                <a:lnTo>
                  <a:pt x="27710" y="960"/>
                </a:lnTo>
                <a:lnTo>
                  <a:pt x="27690" y="1030"/>
                </a:lnTo>
                <a:lnTo>
                  <a:pt x="27670" y="1070"/>
                </a:lnTo>
                <a:lnTo>
                  <a:pt x="27520" y="1180"/>
                </a:lnTo>
                <a:lnTo>
                  <a:pt x="27410" y="1130"/>
                </a:lnTo>
                <a:lnTo>
                  <a:pt x="27350" y="1160"/>
                </a:lnTo>
                <a:lnTo>
                  <a:pt x="27190" y="1110"/>
                </a:lnTo>
                <a:lnTo>
                  <a:pt x="27030" y="1070"/>
                </a:lnTo>
                <a:lnTo>
                  <a:pt x="26980" y="1000"/>
                </a:lnTo>
                <a:lnTo>
                  <a:pt x="26930" y="970"/>
                </a:lnTo>
                <a:lnTo>
                  <a:pt x="26910" y="900"/>
                </a:lnTo>
                <a:close/>
                <a:moveTo>
                  <a:pt x="24270" y="630"/>
                </a:moveTo>
                <a:lnTo>
                  <a:pt x="24080" y="740"/>
                </a:lnTo>
                <a:lnTo>
                  <a:pt x="24020" y="660"/>
                </a:lnTo>
                <a:lnTo>
                  <a:pt x="24020" y="600"/>
                </a:lnTo>
                <a:lnTo>
                  <a:pt x="24030" y="550"/>
                </a:lnTo>
                <a:lnTo>
                  <a:pt x="24040" y="550"/>
                </a:lnTo>
                <a:lnTo>
                  <a:pt x="24040" y="520"/>
                </a:lnTo>
                <a:lnTo>
                  <a:pt x="24050" y="490"/>
                </a:lnTo>
                <a:lnTo>
                  <a:pt x="24050" y="460"/>
                </a:lnTo>
                <a:lnTo>
                  <a:pt x="24060" y="440"/>
                </a:lnTo>
                <a:lnTo>
                  <a:pt x="24180" y="360"/>
                </a:lnTo>
                <a:lnTo>
                  <a:pt x="24140" y="330"/>
                </a:lnTo>
                <a:lnTo>
                  <a:pt x="24080" y="320"/>
                </a:lnTo>
                <a:lnTo>
                  <a:pt x="24050" y="240"/>
                </a:lnTo>
                <a:lnTo>
                  <a:pt x="24070" y="190"/>
                </a:lnTo>
                <a:lnTo>
                  <a:pt x="24130" y="180"/>
                </a:lnTo>
                <a:lnTo>
                  <a:pt x="24180" y="130"/>
                </a:lnTo>
                <a:lnTo>
                  <a:pt x="24410" y="80"/>
                </a:lnTo>
                <a:lnTo>
                  <a:pt x="24630" y="40"/>
                </a:lnTo>
                <a:lnTo>
                  <a:pt x="24850" y="0"/>
                </a:lnTo>
                <a:lnTo>
                  <a:pt x="24900" y="70"/>
                </a:lnTo>
                <a:lnTo>
                  <a:pt x="24970" y="100"/>
                </a:lnTo>
                <a:lnTo>
                  <a:pt x="24990" y="180"/>
                </a:lnTo>
                <a:lnTo>
                  <a:pt x="24970" y="190"/>
                </a:lnTo>
                <a:lnTo>
                  <a:pt x="24950" y="210"/>
                </a:lnTo>
                <a:lnTo>
                  <a:pt x="24920" y="300"/>
                </a:lnTo>
                <a:lnTo>
                  <a:pt x="24940" y="340"/>
                </a:lnTo>
                <a:lnTo>
                  <a:pt x="24950" y="370"/>
                </a:lnTo>
                <a:lnTo>
                  <a:pt x="24950" y="420"/>
                </a:lnTo>
                <a:lnTo>
                  <a:pt x="24940" y="460"/>
                </a:lnTo>
                <a:lnTo>
                  <a:pt x="24710" y="520"/>
                </a:lnTo>
                <a:lnTo>
                  <a:pt x="24490" y="580"/>
                </a:lnTo>
                <a:lnTo>
                  <a:pt x="24270" y="630"/>
                </a:lnTo>
                <a:close/>
                <a:moveTo>
                  <a:pt x="24730" y="19710"/>
                </a:moveTo>
                <a:lnTo>
                  <a:pt x="24760" y="19690"/>
                </a:lnTo>
                <a:lnTo>
                  <a:pt x="24800" y="19670"/>
                </a:lnTo>
                <a:lnTo>
                  <a:pt x="24840" y="19630"/>
                </a:lnTo>
                <a:lnTo>
                  <a:pt x="24860" y="19630"/>
                </a:lnTo>
                <a:lnTo>
                  <a:pt x="24880" y="19650"/>
                </a:lnTo>
                <a:lnTo>
                  <a:pt x="24880" y="19700"/>
                </a:lnTo>
                <a:lnTo>
                  <a:pt x="24860" y="19740"/>
                </a:lnTo>
                <a:lnTo>
                  <a:pt x="24840" y="19750"/>
                </a:lnTo>
                <a:lnTo>
                  <a:pt x="24810" y="19750"/>
                </a:lnTo>
                <a:lnTo>
                  <a:pt x="24770" y="19780"/>
                </a:lnTo>
                <a:lnTo>
                  <a:pt x="24730" y="19780"/>
                </a:lnTo>
                <a:lnTo>
                  <a:pt x="24680" y="19820"/>
                </a:lnTo>
                <a:lnTo>
                  <a:pt x="24640" y="19830"/>
                </a:lnTo>
                <a:lnTo>
                  <a:pt x="24590" y="19860"/>
                </a:lnTo>
                <a:lnTo>
                  <a:pt x="24540" y="19870"/>
                </a:lnTo>
                <a:lnTo>
                  <a:pt x="24520" y="19860"/>
                </a:lnTo>
                <a:lnTo>
                  <a:pt x="24540" y="19820"/>
                </a:lnTo>
                <a:lnTo>
                  <a:pt x="24710" y="19740"/>
                </a:lnTo>
                <a:lnTo>
                  <a:pt x="24730" y="19710"/>
                </a:lnTo>
                <a:close/>
                <a:moveTo>
                  <a:pt x="24710" y="7490"/>
                </a:moveTo>
                <a:lnTo>
                  <a:pt x="24580" y="7380"/>
                </a:lnTo>
                <a:lnTo>
                  <a:pt x="24570" y="7350"/>
                </a:lnTo>
                <a:lnTo>
                  <a:pt x="24570" y="7290"/>
                </a:lnTo>
                <a:lnTo>
                  <a:pt x="24590" y="7260"/>
                </a:lnTo>
                <a:lnTo>
                  <a:pt x="24820" y="7120"/>
                </a:lnTo>
                <a:lnTo>
                  <a:pt x="25050" y="6980"/>
                </a:lnTo>
                <a:lnTo>
                  <a:pt x="25080" y="7030"/>
                </a:lnTo>
                <a:lnTo>
                  <a:pt x="25210" y="7080"/>
                </a:lnTo>
                <a:lnTo>
                  <a:pt x="25220" y="7100"/>
                </a:lnTo>
                <a:lnTo>
                  <a:pt x="25230" y="7130"/>
                </a:lnTo>
                <a:lnTo>
                  <a:pt x="25240" y="7170"/>
                </a:lnTo>
                <a:lnTo>
                  <a:pt x="25240" y="7200"/>
                </a:lnTo>
                <a:lnTo>
                  <a:pt x="25240" y="7230"/>
                </a:lnTo>
                <a:lnTo>
                  <a:pt x="25240" y="7260"/>
                </a:lnTo>
                <a:lnTo>
                  <a:pt x="25240" y="7290"/>
                </a:lnTo>
                <a:lnTo>
                  <a:pt x="25240" y="7300"/>
                </a:lnTo>
                <a:lnTo>
                  <a:pt x="25240" y="7320"/>
                </a:lnTo>
                <a:lnTo>
                  <a:pt x="25250" y="7370"/>
                </a:lnTo>
                <a:lnTo>
                  <a:pt x="25260" y="7390"/>
                </a:lnTo>
                <a:lnTo>
                  <a:pt x="25280" y="7400"/>
                </a:lnTo>
                <a:lnTo>
                  <a:pt x="25290" y="7440"/>
                </a:lnTo>
                <a:lnTo>
                  <a:pt x="25250" y="7460"/>
                </a:lnTo>
                <a:lnTo>
                  <a:pt x="25180" y="7570"/>
                </a:lnTo>
                <a:lnTo>
                  <a:pt x="25050" y="7640"/>
                </a:lnTo>
                <a:lnTo>
                  <a:pt x="25010" y="7610"/>
                </a:lnTo>
                <a:lnTo>
                  <a:pt x="24990" y="7610"/>
                </a:lnTo>
                <a:lnTo>
                  <a:pt x="24980" y="7660"/>
                </a:lnTo>
                <a:lnTo>
                  <a:pt x="24970" y="7700"/>
                </a:lnTo>
                <a:lnTo>
                  <a:pt x="24950" y="7710"/>
                </a:lnTo>
                <a:lnTo>
                  <a:pt x="24840" y="7680"/>
                </a:lnTo>
                <a:lnTo>
                  <a:pt x="24820" y="7640"/>
                </a:lnTo>
                <a:lnTo>
                  <a:pt x="24830" y="7630"/>
                </a:lnTo>
                <a:lnTo>
                  <a:pt x="24840" y="7590"/>
                </a:lnTo>
                <a:lnTo>
                  <a:pt x="24810" y="7590"/>
                </a:lnTo>
                <a:lnTo>
                  <a:pt x="24710" y="7490"/>
                </a:lnTo>
                <a:close/>
                <a:moveTo>
                  <a:pt x="22650" y="7050"/>
                </a:moveTo>
                <a:lnTo>
                  <a:pt x="22840" y="6760"/>
                </a:lnTo>
                <a:lnTo>
                  <a:pt x="22860" y="6690"/>
                </a:lnTo>
                <a:lnTo>
                  <a:pt x="22840" y="6650"/>
                </a:lnTo>
                <a:lnTo>
                  <a:pt x="22830" y="6640"/>
                </a:lnTo>
                <a:lnTo>
                  <a:pt x="22830" y="6580"/>
                </a:lnTo>
                <a:lnTo>
                  <a:pt x="22840" y="6560"/>
                </a:lnTo>
                <a:lnTo>
                  <a:pt x="22830" y="6530"/>
                </a:lnTo>
                <a:lnTo>
                  <a:pt x="22810" y="6500"/>
                </a:lnTo>
                <a:lnTo>
                  <a:pt x="22800" y="6460"/>
                </a:lnTo>
                <a:lnTo>
                  <a:pt x="22820" y="6400"/>
                </a:lnTo>
                <a:lnTo>
                  <a:pt x="22820" y="6360"/>
                </a:lnTo>
                <a:lnTo>
                  <a:pt x="22830" y="6310"/>
                </a:lnTo>
                <a:lnTo>
                  <a:pt x="22830" y="6300"/>
                </a:lnTo>
                <a:lnTo>
                  <a:pt x="22820" y="6250"/>
                </a:lnTo>
                <a:lnTo>
                  <a:pt x="22810" y="6240"/>
                </a:lnTo>
                <a:lnTo>
                  <a:pt x="22820" y="6200"/>
                </a:lnTo>
                <a:lnTo>
                  <a:pt x="22820" y="6190"/>
                </a:lnTo>
                <a:lnTo>
                  <a:pt x="22910" y="6130"/>
                </a:lnTo>
                <a:lnTo>
                  <a:pt x="23070" y="6180"/>
                </a:lnTo>
                <a:lnTo>
                  <a:pt x="23230" y="6230"/>
                </a:lnTo>
                <a:lnTo>
                  <a:pt x="23270" y="6160"/>
                </a:lnTo>
                <a:lnTo>
                  <a:pt x="23260" y="6100"/>
                </a:lnTo>
                <a:lnTo>
                  <a:pt x="23280" y="6070"/>
                </a:lnTo>
                <a:lnTo>
                  <a:pt x="23470" y="6080"/>
                </a:lnTo>
                <a:lnTo>
                  <a:pt x="23520" y="6150"/>
                </a:lnTo>
                <a:lnTo>
                  <a:pt x="23540" y="6300"/>
                </a:lnTo>
                <a:lnTo>
                  <a:pt x="23540" y="6340"/>
                </a:lnTo>
                <a:lnTo>
                  <a:pt x="23510" y="6430"/>
                </a:lnTo>
                <a:lnTo>
                  <a:pt x="23510" y="6480"/>
                </a:lnTo>
                <a:lnTo>
                  <a:pt x="23510" y="6550"/>
                </a:lnTo>
                <a:lnTo>
                  <a:pt x="23520" y="6620"/>
                </a:lnTo>
                <a:lnTo>
                  <a:pt x="23530" y="6640"/>
                </a:lnTo>
                <a:lnTo>
                  <a:pt x="23540" y="6650"/>
                </a:lnTo>
                <a:lnTo>
                  <a:pt x="23550" y="6670"/>
                </a:lnTo>
                <a:lnTo>
                  <a:pt x="23550" y="6700"/>
                </a:lnTo>
                <a:lnTo>
                  <a:pt x="23550" y="6740"/>
                </a:lnTo>
                <a:lnTo>
                  <a:pt x="23530" y="6770"/>
                </a:lnTo>
                <a:lnTo>
                  <a:pt x="23490" y="6810"/>
                </a:lnTo>
                <a:lnTo>
                  <a:pt x="23490" y="6860"/>
                </a:lnTo>
                <a:lnTo>
                  <a:pt x="23500" y="6920"/>
                </a:lnTo>
                <a:lnTo>
                  <a:pt x="23530" y="6980"/>
                </a:lnTo>
                <a:lnTo>
                  <a:pt x="23550" y="6990"/>
                </a:lnTo>
                <a:lnTo>
                  <a:pt x="23530" y="7070"/>
                </a:lnTo>
                <a:lnTo>
                  <a:pt x="23510" y="7120"/>
                </a:lnTo>
                <a:lnTo>
                  <a:pt x="23430" y="7180"/>
                </a:lnTo>
                <a:lnTo>
                  <a:pt x="23220" y="7170"/>
                </a:lnTo>
                <a:lnTo>
                  <a:pt x="23010" y="7150"/>
                </a:lnTo>
                <a:lnTo>
                  <a:pt x="22800" y="7140"/>
                </a:lnTo>
                <a:lnTo>
                  <a:pt x="22680" y="7040"/>
                </a:lnTo>
                <a:lnTo>
                  <a:pt x="22650" y="7050"/>
                </a:lnTo>
                <a:close/>
                <a:moveTo>
                  <a:pt x="20710" y="6750"/>
                </a:moveTo>
                <a:lnTo>
                  <a:pt x="20700" y="6700"/>
                </a:lnTo>
                <a:lnTo>
                  <a:pt x="20550" y="6660"/>
                </a:lnTo>
                <a:lnTo>
                  <a:pt x="20510" y="6610"/>
                </a:lnTo>
                <a:lnTo>
                  <a:pt x="20440" y="6410"/>
                </a:lnTo>
                <a:lnTo>
                  <a:pt x="20450" y="6390"/>
                </a:lnTo>
                <a:lnTo>
                  <a:pt x="20480" y="6380"/>
                </a:lnTo>
                <a:lnTo>
                  <a:pt x="20510" y="6350"/>
                </a:lnTo>
                <a:lnTo>
                  <a:pt x="20680" y="6360"/>
                </a:lnTo>
                <a:lnTo>
                  <a:pt x="20700" y="6340"/>
                </a:lnTo>
                <a:lnTo>
                  <a:pt x="20690" y="6290"/>
                </a:lnTo>
                <a:lnTo>
                  <a:pt x="20700" y="6270"/>
                </a:lnTo>
                <a:lnTo>
                  <a:pt x="20770" y="6250"/>
                </a:lnTo>
                <a:lnTo>
                  <a:pt x="20780" y="6240"/>
                </a:lnTo>
                <a:lnTo>
                  <a:pt x="20780" y="6210"/>
                </a:lnTo>
                <a:lnTo>
                  <a:pt x="20770" y="6210"/>
                </a:lnTo>
                <a:lnTo>
                  <a:pt x="20760" y="6190"/>
                </a:lnTo>
                <a:lnTo>
                  <a:pt x="20750" y="6160"/>
                </a:lnTo>
                <a:lnTo>
                  <a:pt x="20750" y="6110"/>
                </a:lnTo>
                <a:lnTo>
                  <a:pt x="20760" y="6070"/>
                </a:lnTo>
                <a:lnTo>
                  <a:pt x="20810" y="6020"/>
                </a:lnTo>
                <a:lnTo>
                  <a:pt x="20860" y="5930"/>
                </a:lnTo>
                <a:lnTo>
                  <a:pt x="20890" y="5900"/>
                </a:lnTo>
                <a:lnTo>
                  <a:pt x="20920" y="5900"/>
                </a:lnTo>
                <a:lnTo>
                  <a:pt x="20960" y="5950"/>
                </a:lnTo>
                <a:lnTo>
                  <a:pt x="20980" y="5950"/>
                </a:lnTo>
                <a:lnTo>
                  <a:pt x="21040" y="5900"/>
                </a:lnTo>
                <a:lnTo>
                  <a:pt x="21130" y="5920"/>
                </a:lnTo>
                <a:lnTo>
                  <a:pt x="21160" y="5950"/>
                </a:lnTo>
                <a:lnTo>
                  <a:pt x="21150" y="6030"/>
                </a:lnTo>
                <a:lnTo>
                  <a:pt x="21170" y="6100"/>
                </a:lnTo>
                <a:lnTo>
                  <a:pt x="21280" y="6290"/>
                </a:lnTo>
                <a:lnTo>
                  <a:pt x="21490" y="6410"/>
                </a:lnTo>
                <a:lnTo>
                  <a:pt x="21490" y="6430"/>
                </a:lnTo>
                <a:lnTo>
                  <a:pt x="21490" y="6470"/>
                </a:lnTo>
                <a:lnTo>
                  <a:pt x="21460" y="6540"/>
                </a:lnTo>
                <a:lnTo>
                  <a:pt x="21430" y="6610"/>
                </a:lnTo>
                <a:lnTo>
                  <a:pt x="21410" y="6630"/>
                </a:lnTo>
                <a:lnTo>
                  <a:pt x="21390" y="6620"/>
                </a:lnTo>
                <a:lnTo>
                  <a:pt x="21380" y="6590"/>
                </a:lnTo>
                <a:lnTo>
                  <a:pt x="21370" y="6550"/>
                </a:lnTo>
                <a:lnTo>
                  <a:pt x="21370" y="6530"/>
                </a:lnTo>
                <a:lnTo>
                  <a:pt x="21350" y="6520"/>
                </a:lnTo>
                <a:lnTo>
                  <a:pt x="21340" y="6520"/>
                </a:lnTo>
                <a:lnTo>
                  <a:pt x="21320" y="6540"/>
                </a:lnTo>
                <a:lnTo>
                  <a:pt x="21300" y="6570"/>
                </a:lnTo>
                <a:lnTo>
                  <a:pt x="21290" y="6620"/>
                </a:lnTo>
                <a:lnTo>
                  <a:pt x="21280" y="6650"/>
                </a:lnTo>
                <a:lnTo>
                  <a:pt x="21280" y="6730"/>
                </a:lnTo>
                <a:lnTo>
                  <a:pt x="21270" y="6770"/>
                </a:lnTo>
                <a:lnTo>
                  <a:pt x="21260" y="6800"/>
                </a:lnTo>
                <a:lnTo>
                  <a:pt x="20990" y="6800"/>
                </a:lnTo>
                <a:lnTo>
                  <a:pt x="20730" y="6790"/>
                </a:lnTo>
                <a:lnTo>
                  <a:pt x="20710" y="6750"/>
                </a:lnTo>
                <a:close/>
                <a:moveTo>
                  <a:pt x="23790" y="6940"/>
                </a:moveTo>
                <a:lnTo>
                  <a:pt x="23730" y="6960"/>
                </a:lnTo>
                <a:lnTo>
                  <a:pt x="23710" y="6930"/>
                </a:lnTo>
                <a:lnTo>
                  <a:pt x="23700" y="6900"/>
                </a:lnTo>
                <a:lnTo>
                  <a:pt x="23640" y="6810"/>
                </a:lnTo>
                <a:lnTo>
                  <a:pt x="23630" y="6770"/>
                </a:lnTo>
                <a:lnTo>
                  <a:pt x="23630" y="6730"/>
                </a:lnTo>
                <a:lnTo>
                  <a:pt x="23650" y="6670"/>
                </a:lnTo>
                <a:lnTo>
                  <a:pt x="23640" y="6620"/>
                </a:lnTo>
                <a:lnTo>
                  <a:pt x="23610" y="6580"/>
                </a:lnTo>
                <a:lnTo>
                  <a:pt x="23600" y="6540"/>
                </a:lnTo>
                <a:lnTo>
                  <a:pt x="23610" y="6500"/>
                </a:lnTo>
                <a:lnTo>
                  <a:pt x="23620" y="6440"/>
                </a:lnTo>
                <a:lnTo>
                  <a:pt x="23630" y="6370"/>
                </a:lnTo>
                <a:lnTo>
                  <a:pt x="23610" y="6340"/>
                </a:lnTo>
                <a:lnTo>
                  <a:pt x="23620" y="6260"/>
                </a:lnTo>
                <a:lnTo>
                  <a:pt x="23620" y="6230"/>
                </a:lnTo>
                <a:lnTo>
                  <a:pt x="23620" y="6200"/>
                </a:lnTo>
                <a:lnTo>
                  <a:pt x="23590" y="6120"/>
                </a:lnTo>
                <a:lnTo>
                  <a:pt x="23580" y="6080"/>
                </a:lnTo>
                <a:lnTo>
                  <a:pt x="23630" y="5980"/>
                </a:lnTo>
                <a:lnTo>
                  <a:pt x="23610" y="5900"/>
                </a:lnTo>
                <a:lnTo>
                  <a:pt x="23590" y="5860"/>
                </a:lnTo>
                <a:lnTo>
                  <a:pt x="23420" y="5640"/>
                </a:lnTo>
                <a:lnTo>
                  <a:pt x="23660" y="5650"/>
                </a:lnTo>
                <a:lnTo>
                  <a:pt x="23900" y="5670"/>
                </a:lnTo>
                <a:lnTo>
                  <a:pt x="24130" y="5680"/>
                </a:lnTo>
                <a:lnTo>
                  <a:pt x="24370" y="5690"/>
                </a:lnTo>
                <a:lnTo>
                  <a:pt x="24440" y="5760"/>
                </a:lnTo>
                <a:lnTo>
                  <a:pt x="24510" y="5770"/>
                </a:lnTo>
                <a:lnTo>
                  <a:pt x="24570" y="5840"/>
                </a:lnTo>
                <a:lnTo>
                  <a:pt x="24650" y="5850"/>
                </a:lnTo>
                <a:lnTo>
                  <a:pt x="24830" y="6030"/>
                </a:lnTo>
                <a:lnTo>
                  <a:pt x="24850" y="6050"/>
                </a:lnTo>
                <a:lnTo>
                  <a:pt x="24860" y="6100"/>
                </a:lnTo>
                <a:lnTo>
                  <a:pt x="24880" y="6160"/>
                </a:lnTo>
                <a:lnTo>
                  <a:pt x="24890" y="6210"/>
                </a:lnTo>
                <a:lnTo>
                  <a:pt x="24670" y="6200"/>
                </a:lnTo>
                <a:lnTo>
                  <a:pt x="24460" y="6180"/>
                </a:lnTo>
                <a:lnTo>
                  <a:pt x="24450" y="6240"/>
                </a:lnTo>
                <a:lnTo>
                  <a:pt x="24440" y="6270"/>
                </a:lnTo>
                <a:lnTo>
                  <a:pt x="24350" y="6240"/>
                </a:lnTo>
                <a:lnTo>
                  <a:pt x="24330" y="6250"/>
                </a:lnTo>
                <a:lnTo>
                  <a:pt x="24290" y="6310"/>
                </a:lnTo>
                <a:lnTo>
                  <a:pt x="24210" y="6350"/>
                </a:lnTo>
                <a:lnTo>
                  <a:pt x="24180" y="6380"/>
                </a:lnTo>
                <a:lnTo>
                  <a:pt x="24170" y="6390"/>
                </a:lnTo>
                <a:lnTo>
                  <a:pt x="24160" y="6400"/>
                </a:lnTo>
                <a:lnTo>
                  <a:pt x="24140" y="6460"/>
                </a:lnTo>
                <a:lnTo>
                  <a:pt x="24130" y="6460"/>
                </a:lnTo>
                <a:lnTo>
                  <a:pt x="24140" y="6520"/>
                </a:lnTo>
                <a:lnTo>
                  <a:pt x="24160" y="6540"/>
                </a:lnTo>
                <a:lnTo>
                  <a:pt x="24360" y="6540"/>
                </a:lnTo>
                <a:lnTo>
                  <a:pt x="24370" y="6560"/>
                </a:lnTo>
                <a:lnTo>
                  <a:pt x="24380" y="6610"/>
                </a:lnTo>
                <a:lnTo>
                  <a:pt x="24380" y="6660"/>
                </a:lnTo>
                <a:lnTo>
                  <a:pt x="24350" y="6740"/>
                </a:lnTo>
                <a:lnTo>
                  <a:pt x="24360" y="6750"/>
                </a:lnTo>
                <a:lnTo>
                  <a:pt x="24370" y="6770"/>
                </a:lnTo>
                <a:lnTo>
                  <a:pt x="24340" y="6820"/>
                </a:lnTo>
                <a:lnTo>
                  <a:pt x="24240" y="6740"/>
                </a:lnTo>
                <a:lnTo>
                  <a:pt x="24180" y="6770"/>
                </a:lnTo>
                <a:lnTo>
                  <a:pt x="24140" y="6750"/>
                </a:lnTo>
                <a:lnTo>
                  <a:pt x="24130" y="6750"/>
                </a:lnTo>
                <a:lnTo>
                  <a:pt x="24130" y="6730"/>
                </a:lnTo>
                <a:lnTo>
                  <a:pt x="24120" y="6690"/>
                </a:lnTo>
                <a:lnTo>
                  <a:pt x="24110" y="6670"/>
                </a:lnTo>
                <a:lnTo>
                  <a:pt x="24060" y="6700"/>
                </a:lnTo>
                <a:lnTo>
                  <a:pt x="24040" y="6720"/>
                </a:lnTo>
                <a:lnTo>
                  <a:pt x="24030" y="6750"/>
                </a:lnTo>
                <a:lnTo>
                  <a:pt x="24030" y="6790"/>
                </a:lnTo>
                <a:lnTo>
                  <a:pt x="24030" y="6830"/>
                </a:lnTo>
                <a:lnTo>
                  <a:pt x="24060" y="6860"/>
                </a:lnTo>
                <a:lnTo>
                  <a:pt x="24070" y="6880"/>
                </a:lnTo>
                <a:lnTo>
                  <a:pt x="24070" y="6930"/>
                </a:lnTo>
                <a:lnTo>
                  <a:pt x="24070" y="6970"/>
                </a:lnTo>
                <a:lnTo>
                  <a:pt x="24080" y="7000"/>
                </a:lnTo>
                <a:lnTo>
                  <a:pt x="24100" y="7020"/>
                </a:lnTo>
                <a:lnTo>
                  <a:pt x="24070" y="7060"/>
                </a:lnTo>
                <a:lnTo>
                  <a:pt x="23910" y="7060"/>
                </a:lnTo>
                <a:lnTo>
                  <a:pt x="23810" y="6960"/>
                </a:lnTo>
                <a:lnTo>
                  <a:pt x="23790" y="6940"/>
                </a:lnTo>
                <a:close/>
                <a:moveTo>
                  <a:pt x="21450" y="5670"/>
                </a:moveTo>
                <a:lnTo>
                  <a:pt x="21480" y="5640"/>
                </a:lnTo>
                <a:lnTo>
                  <a:pt x="21470" y="5550"/>
                </a:lnTo>
                <a:lnTo>
                  <a:pt x="21480" y="5530"/>
                </a:lnTo>
                <a:lnTo>
                  <a:pt x="21490" y="5530"/>
                </a:lnTo>
                <a:lnTo>
                  <a:pt x="21500" y="5530"/>
                </a:lnTo>
                <a:lnTo>
                  <a:pt x="21560" y="5460"/>
                </a:lnTo>
                <a:lnTo>
                  <a:pt x="21540" y="5420"/>
                </a:lnTo>
                <a:lnTo>
                  <a:pt x="21490" y="5360"/>
                </a:lnTo>
                <a:lnTo>
                  <a:pt x="21480" y="5290"/>
                </a:lnTo>
                <a:lnTo>
                  <a:pt x="21480" y="5190"/>
                </a:lnTo>
                <a:lnTo>
                  <a:pt x="21500" y="5150"/>
                </a:lnTo>
                <a:lnTo>
                  <a:pt x="21750" y="5230"/>
                </a:lnTo>
                <a:lnTo>
                  <a:pt x="21770" y="5280"/>
                </a:lnTo>
                <a:lnTo>
                  <a:pt x="21710" y="5270"/>
                </a:lnTo>
                <a:lnTo>
                  <a:pt x="21680" y="5290"/>
                </a:lnTo>
                <a:lnTo>
                  <a:pt x="21660" y="5360"/>
                </a:lnTo>
                <a:lnTo>
                  <a:pt x="21680" y="5390"/>
                </a:lnTo>
                <a:lnTo>
                  <a:pt x="21830" y="5410"/>
                </a:lnTo>
                <a:lnTo>
                  <a:pt x="21820" y="5480"/>
                </a:lnTo>
                <a:lnTo>
                  <a:pt x="21830" y="5510"/>
                </a:lnTo>
                <a:lnTo>
                  <a:pt x="21860" y="5560"/>
                </a:lnTo>
                <a:lnTo>
                  <a:pt x="21860" y="5610"/>
                </a:lnTo>
                <a:lnTo>
                  <a:pt x="21860" y="5620"/>
                </a:lnTo>
                <a:lnTo>
                  <a:pt x="21870" y="5640"/>
                </a:lnTo>
                <a:lnTo>
                  <a:pt x="21860" y="5680"/>
                </a:lnTo>
                <a:lnTo>
                  <a:pt x="21850" y="5710"/>
                </a:lnTo>
                <a:lnTo>
                  <a:pt x="21830" y="5720"/>
                </a:lnTo>
                <a:lnTo>
                  <a:pt x="21820" y="5720"/>
                </a:lnTo>
                <a:lnTo>
                  <a:pt x="21810" y="5740"/>
                </a:lnTo>
                <a:lnTo>
                  <a:pt x="21800" y="5770"/>
                </a:lnTo>
                <a:lnTo>
                  <a:pt x="21790" y="5810"/>
                </a:lnTo>
                <a:lnTo>
                  <a:pt x="21790" y="5840"/>
                </a:lnTo>
                <a:lnTo>
                  <a:pt x="21760" y="5870"/>
                </a:lnTo>
                <a:lnTo>
                  <a:pt x="21730" y="5870"/>
                </a:lnTo>
                <a:lnTo>
                  <a:pt x="21450" y="5670"/>
                </a:lnTo>
                <a:close/>
                <a:moveTo>
                  <a:pt x="25500" y="3470"/>
                </a:moveTo>
                <a:lnTo>
                  <a:pt x="25530" y="3410"/>
                </a:lnTo>
                <a:lnTo>
                  <a:pt x="25660" y="3340"/>
                </a:lnTo>
                <a:lnTo>
                  <a:pt x="25730" y="3250"/>
                </a:lnTo>
                <a:lnTo>
                  <a:pt x="25950" y="3220"/>
                </a:lnTo>
                <a:lnTo>
                  <a:pt x="26170" y="3190"/>
                </a:lnTo>
                <a:lnTo>
                  <a:pt x="26390" y="3160"/>
                </a:lnTo>
                <a:lnTo>
                  <a:pt x="26410" y="3190"/>
                </a:lnTo>
                <a:lnTo>
                  <a:pt x="26390" y="3200"/>
                </a:lnTo>
                <a:lnTo>
                  <a:pt x="26380" y="3220"/>
                </a:lnTo>
                <a:lnTo>
                  <a:pt x="26360" y="3260"/>
                </a:lnTo>
                <a:lnTo>
                  <a:pt x="26350" y="3310"/>
                </a:lnTo>
                <a:lnTo>
                  <a:pt x="26360" y="3320"/>
                </a:lnTo>
                <a:lnTo>
                  <a:pt x="26360" y="3350"/>
                </a:lnTo>
                <a:lnTo>
                  <a:pt x="26360" y="3400"/>
                </a:lnTo>
                <a:lnTo>
                  <a:pt x="26360" y="3450"/>
                </a:lnTo>
                <a:lnTo>
                  <a:pt x="26340" y="3490"/>
                </a:lnTo>
                <a:lnTo>
                  <a:pt x="26150" y="3710"/>
                </a:lnTo>
                <a:lnTo>
                  <a:pt x="25960" y="3930"/>
                </a:lnTo>
                <a:lnTo>
                  <a:pt x="25760" y="3880"/>
                </a:lnTo>
                <a:lnTo>
                  <a:pt x="25560" y="3820"/>
                </a:lnTo>
                <a:lnTo>
                  <a:pt x="25500" y="3730"/>
                </a:lnTo>
                <a:lnTo>
                  <a:pt x="25380" y="3700"/>
                </a:lnTo>
                <a:lnTo>
                  <a:pt x="25350" y="3640"/>
                </a:lnTo>
                <a:lnTo>
                  <a:pt x="25380" y="3580"/>
                </a:lnTo>
                <a:lnTo>
                  <a:pt x="25470" y="3530"/>
                </a:lnTo>
                <a:lnTo>
                  <a:pt x="25500" y="3470"/>
                </a:lnTo>
                <a:close/>
                <a:moveTo>
                  <a:pt x="27080" y="4070"/>
                </a:moveTo>
                <a:lnTo>
                  <a:pt x="27150" y="4020"/>
                </a:lnTo>
                <a:lnTo>
                  <a:pt x="27180" y="3980"/>
                </a:lnTo>
                <a:lnTo>
                  <a:pt x="27250" y="3820"/>
                </a:lnTo>
                <a:lnTo>
                  <a:pt x="27310" y="3730"/>
                </a:lnTo>
                <a:lnTo>
                  <a:pt x="27590" y="3700"/>
                </a:lnTo>
                <a:lnTo>
                  <a:pt x="27870" y="3670"/>
                </a:lnTo>
                <a:lnTo>
                  <a:pt x="27960" y="3580"/>
                </a:lnTo>
                <a:lnTo>
                  <a:pt x="27970" y="3540"/>
                </a:lnTo>
                <a:lnTo>
                  <a:pt x="27970" y="3490"/>
                </a:lnTo>
                <a:lnTo>
                  <a:pt x="27970" y="3440"/>
                </a:lnTo>
                <a:lnTo>
                  <a:pt x="27980" y="3400"/>
                </a:lnTo>
                <a:lnTo>
                  <a:pt x="27990" y="3390"/>
                </a:lnTo>
                <a:lnTo>
                  <a:pt x="27970" y="3330"/>
                </a:lnTo>
                <a:lnTo>
                  <a:pt x="27960" y="3310"/>
                </a:lnTo>
                <a:lnTo>
                  <a:pt x="27930" y="3290"/>
                </a:lnTo>
                <a:lnTo>
                  <a:pt x="27930" y="3240"/>
                </a:lnTo>
                <a:lnTo>
                  <a:pt x="27930" y="3190"/>
                </a:lnTo>
                <a:lnTo>
                  <a:pt x="27950" y="3160"/>
                </a:lnTo>
                <a:lnTo>
                  <a:pt x="27970" y="3130"/>
                </a:lnTo>
                <a:lnTo>
                  <a:pt x="27980" y="3090"/>
                </a:lnTo>
                <a:lnTo>
                  <a:pt x="28000" y="3000"/>
                </a:lnTo>
                <a:lnTo>
                  <a:pt x="28010" y="2960"/>
                </a:lnTo>
                <a:lnTo>
                  <a:pt x="28020" y="2930"/>
                </a:lnTo>
                <a:lnTo>
                  <a:pt x="28120" y="2830"/>
                </a:lnTo>
                <a:lnTo>
                  <a:pt x="28290" y="2790"/>
                </a:lnTo>
                <a:lnTo>
                  <a:pt x="28340" y="2840"/>
                </a:lnTo>
                <a:lnTo>
                  <a:pt x="28390" y="2830"/>
                </a:lnTo>
                <a:lnTo>
                  <a:pt x="28620" y="3070"/>
                </a:lnTo>
                <a:lnTo>
                  <a:pt x="28640" y="3120"/>
                </a:lnTo>
                <a:lnTo>
                  <a:pt x="28710" y="3380"/>
                </a:lnTo>
                <a:lnTo>
                  <a:pt x="28740" y="3430"/>
                </a:lnTo>
                <a:lnTo>
                  <a:pt x="28750" y="3470"/>
                </a:lnTo>
                <a:lnTo>
                  <a:pt x="28760" y="3530"/>
                </a:lnTo>
                <a:lnTo>
                  <a:pt x="28670" y="3640"/>
                </a:lnTo>
                <a:lnTo>
                  <a:pt x="28700" y="3650"/>
                </a:lnTo>
                <a:lnTo>
                  <a:pt x="28720" y="3670"/>
                </a:lnTo>
                <a:lnTo>
                  <a:pt x="28740" y="3730"/>
                </a:lnTo>
                <a:lnTo>
                  <a:pt x="28760" y="3820"/>
                </a:lnTo>
                <a:lnTo>
                  <a:pt x="28770" y="3880"/>
                </a:lnTo>
                <a:lnTo>
                  <a:pt x="28770" y="3920"/>
                </a:lnTo>
                <a:lnTo>
                  <a:pt x="28760" y="3940"/>
                </a:lnTo>
                <a:lnTo>
                  <a:pt x="28570" y="4220"/>
                </a:lnTo>
                <a:lnTo>
                  <a:pt x="28530" y="4250"/>
                </a:lnTo>
                <a:lnTo>
                  <a:pt x="28520" y="4280"/>
                </a:lnTo>
                <a:lnTo>
                  <a:pt x="28510" y="4320"/>
                </a:lnTo>
                <a:lnTo>
                  <a:pt x="28490" y="4350"/>
                </a:lnTo>
                <a:lnTo>
                  <a:pt x="28480" y="4380"/>
                </a:lnTo>
                <a:lnTo>
                  <a:pt x="28270" y="4500"/>
                </a:lnTo>
                <a:lnTo>
                  <a:pt x="28220" y="4590"/>
                </a:lnTo>
                <a:lnTo>
                  <a:pt x="28170" y="4590"/>
                </a:lnTo>
                <a:lnTo>
                  <a:pt x="28120" y="4640"/>
                </a:lnTo>
                <a:lnTo>
                  <a:pt x="27910" y="4700"/>
                </a:lnTo>
                <a:lnTo>
                  <a:pt x="27710" y="4750"/>
                </a:lnTo>
                <a:lnTo>
                  <a:pt x="27650" y="4700"/>
                </a:lnTo>
                <a:lnTo>
                  <a:pt x="27480" y="4780"/>
                </a:lnTo>
                <a:lnTo>
                  <a:pt x="27300" y="4870"/>
                </a:lnTo>
                <a:lnTo>
                  <a:pt x="27140" y="4640"/>
                </a:lnTo>
                <a:lnTo>
                  <a:pt x="26980" y="4420"/>
                </a:lnTo>
                <a:lnTo>
                  <a:pt x="26930" y="4390"/>
                </a:lnTo>
                <a:lnTo>
                  <a:pt x="26920" y="4370"/>
                </a:lnTo>
                <a:lnTo>
                  <a:pt x="26910" y="4320"/>
                </a:lnTo>
                <a:lnTo>
                  <a:pt x="26910" y="4280"/>
                </a:lnTo>
                <a:lnTo>
                  <a:pt x="26920" y="4250"/>
                </a:lnTo>
                <a:lnTo>
                  <a:pt x="26930" y="4240"/>
                </a:lnTo>
                <a:lnTo>
                  <a:pt x="27080" y="4070"/>
                </a:lnTo>
                <a:close/>
                <a:moveTo>
                  <a:pt x="23670" y="2790"/>
                </a:moveTo>
                <a:lnTo>
                  <a:pt x="23710" y="2740"/>
                </a:lnTo>
                <a:lnTo>
                  <a:pt x="23840" y="2710"/>
                </a:lnTo>
                <a:lnTo>
                  <a:pt x="23880" y="2680"/>
                </a:lnTo>
                <a:lnTo>
                  <a:pt x="23960" y="2670"/>
                </a:lnTo>
                <a:lnTo>
                  <a:pt x="24020" y="2620"/>
                </a:lnTo>
                <a:lnTo>
                  <a:pt x="24060" y="2630"/>
                </a:lnTo>
                <a:lnTo>
                  <a:pt x="24100" y="2670"/>
                </a:lnTo>
                <a:lnTo>
                  <a:pt x="24140" y="2750"/>
                </a:lnTo>
                <a:lnTo>
                  <a:pt x="23990" y="2850"/>
                </a:lnTo>
                <a:lnTo>
                  <a:pt x="23940" y="3020"/>
                </a:lnTo>
                <a:lnTo>
                  <a:pt x="23900" y="3060"/>
                </a:lnTo>
                <a:lnTo>
                  <a:pt x="23700" y="3120"/>
                </a:lnTo>
                <a:lnTo>
                  <a:pt x="23450" y="2950"/>
                </a:lnTo>
                <a:lnTo>
                  <a:pt x="23480" y="2890"/>
                </a:lnTo>
                <a:lnTo>
                  <a:pt x="23500" y="2870"/>
                </a:lnTo>
                <a:lnTo>
                  <a:pt x="23610" y="2850"/>
                </a:lnTo>
                <a:lnTo>
                  <a:pt x="23670" y="2790"/>
                </a:lnTo>
                <a:close/>
                <a:moveTo>
                  <a:pt x="22610" y="2810"/>
                </a:moveTo>
                <a:lnTo>
                  <a:pt x="22590" y="2790"/>
                </a:lnTo>
                <a:lnTo>
                  <a:pt x="22560" y="2760"/>
                </a:lnTo>
                <a:lnTo>
                  <a:pt x="22560" y="2710"/>
                </a:lnTo>
                <a:lnTo>
                  <a:pt x="22560" y="2670"/>
                </a:lnTo>
                <a:lnTo>
                  <a:pt x="22570" y="2640"/>
                </a:lnTo>
                <a:lnTo>
                  <a:pt x="22570" y="2630"/>
                </a:lnTo>
                <a:lnTo>
                  <a:pt x="22570" y="2590"/>
                </a:lnTo>
                <a:lnTo>
                  <a:pt x="22570" y="2550"/>
                </a:lnTo>
                <a:lnTo>
                  <a:pt x="22580" y="2510"/>
                </a:lnTo>
                <a:lnTo>
                  <a:pt x="22590" y="2490"/>
                </a:lnTo>
                <a:lnTo>
                  <a:pt x="22470" y="2490"/>
                </a:lnTo>
                <a:lnTo>
                  <a:pt x="22470" y="2460"/>
                </a:lnTo>
                <a:lnTo>
                  <a:pt x="22490" y="2440"/>
                </a:lnTo>
                <a:lnTo>
                  <a:pt x="22530" y="2440"/>
                </a:lnTo>
                <a:lnTo>
                  <a:pt x="22540" y="2410"/>
                </a:lnTo>
                <a:lnTo>
                  <a:pt x="22530" y="2370"/>
                </a:lnTo>
                <a:lnTo>
                  <a:pt x="22510" y="2330"/>
                </a:lnTo>
                <a:lnTo>
                  <a:pt x="22500" y="2290"/>
                </a:lnTo>
                <a:lnTo>
                  <a:pt x="22570" y="2320"/>
                </a:lnTo>
                <a:lnTo>
                  <a:pt x="22650" y="2270"/>
                </a:lnTo>
                <a:lnTo>
                  <a:pt x="22650" y="2290"/>
                </a:lnTo>
                <a:lnTo>
                  <a:pt x="22660" y="2320"/>
                </a:lnTo>
                <a:lnTo>
                  <a:pt x="22680" y="2330"/>
                </a:lnTo>
                <a:lnTo>
                  <a:pt x="22730" y="2290"/>
                </a:lnTo>
                <a:lnTo>
                  <a:pt x="22750" y="2290"/>
                </a:lnTo>
                <a:lnTo>
                  <a:pt x="22760" y="2300"/>
                </a:lnTo>
                <a:lnTo>
                  <a:pt x="22760" y="2330"/>
                </a:lnTo>
                <a:lnTo>
                  <a:pt x="22770" y="2350"/>
                </a:lnTo>
                <a:lnTo>
                  <a:pt x="22800" y="2390"/>
                </a:lnTo>
                <a:lnTo>
                  <a:pt x="22880" y="2390"/>
                </a:lnTo>
                <a:lnTo>
                  <a:pt x="22970" y="2490"/>
                </a:lnTo>
                <a:lnTo>
                  <a:pt x="23170" y="2580"/>
                </a:lnTo>
                <a:lnTo>
                  <a:pt x="23210" y="2550"/>
                </a:lnTo>
                <a:lnTo>
                  <a:pt x="23210" y="2520"/>
                </a:lnTo>
                <a:lnTo>
                  <a:pt x="23190" y="2520"/>
                </a:lnTo>
                <a:lnTo>
                  <a:pt x="23130" y="2440"/>
                </a:lnTo>
                <a:lnTo>
                  <a:pt x="23090" y="2320"/>
                </a:lnTo>
                <a:lnTo>
                  <a:pt x="23080" y="2290"/>
                </a:lnTo>
                <a:lnTo>
                  <a:pt x="23090" y="2240"/>
                </a:lnTo>
                <a:lnTo>
                  <a:pt x="23090" y="2210"/>
                </a:lnTo>
                <a:lnTo>
                  <a:pt x="23070" y="2190"/>
                </a:lnTo>
                <a:lnTo>
                  <a:pt x="23070" y="2170"/>
                </a:lnTo>
                <a:lnTo>
                  <a:pt x="23060" y="2090"/>
                </a:lnTo>
                <a:lnTo>
                  <a:pt x="23050" y="2060"/>
                </a:lnTo>
                <a:lnTo>
                  <a:pt x="23040" y="2070"/>
                </a:lnTo>
                <a:lnTo>
                  <a:pt x="23040" y="2040"/>
                </a:lnTo>
                <a:lnTo>
                  <a:pt x="23290" y="1990"/>
                </a:lnTo>
                <a:lnTo>
                  <a:pt x="23320" y="2040"/>
                </a:lnTo>
                <a:lnTo>
                  <a:pt x="23310" y="2070"/>
                </a:lnTo>
                <a:lnTo>
                  <a:pt x="23330" y="2110"/>
                </a:lnTo>
                <a:lnTo>
                  <a:pt x="23350" y="2110"/>
                </a:lnTo>
                <a:lnTo>
                  <a:pt x="23390" y="2070"/>
                </a:lnTo>
                <a:lnTo>
                  <a:pt x="23550" y="2140"/>
                </a:lnTo>
                <a:lnTo>
                  <a:pt x="23710" y="2220"/>
                </a:lnTo>
                <a:lnTo>
                  <a:pt x="23720" y="2240"/>
                </a:lnTo>
                <a:lnTo>
                  <a:pt x="23740" y="2300"/>
                </a:lnTo>
                <a:lnTo>
                  <a:pt x="23750" y="2320"/>
                </a:lnTo>
                <a:lnTo>
                  <a:pt x="23770" y="2340"/>
                </a:lnTo>
                <a:lnTo>
                  <a:pt x="23850" y="2270"/>
                </a:lnTo>
                <a:lnTo>
                  <a:pt x="23890" y="2270"/>
                </a:lnTo>
                <a:lnTo>
                  <a:pt x="24030" y="2410"/>
                </a:lnTo>
                <a:lnTo>
                  <a:pt x="23970" y="2500"/>
                </a:lnTo>
                <a:lnTo>
                  <a:pt x="23730" y="2540"/>
                </a:lnTo>
                <a:lnTo>
                  <a:pt x="23490" y="2590"/>
                </a:lnTo>
                <a:lnTo>
                  <a:pt x="23280" y="2790"/>
                </a:lnTo>
                <a:lnTo>
                  <a:pt x="23220" y="2890"/>
                </a:lnTo>
                <a:lnTo>
                  <a:pt x="23100" y="2910"/>
                </a:lnTo>
                <a:lnTo>
                  <a:pt x="23070" y="2890"/>
                </a:lnTo>
                <a:lnTo>
                  <a:pt x="23080" y="2790"/>
                </a:lnTo>
                <a:lnTo>
                  <a:pt x="23050" y="2730"/>
                </a:lnTo>
                <a:lnTo>
                  <a:pt x="22980" y="2690"/>
                </a:lnTo>
                <a:lnTo>
                  <a:pt x="22720" y="2860"/>
                </a:lnTo>
                <a:lnTo>
                  <a:pt x="22670" y="2800"/>
                </a:lnTo>
                <a:lnTo>
                  <a:pt x="22610" y="2810"/>
                </a:lnTo>
                <a:close/>
                <a:moveTo>
                  <a:pt x="24440" y="2290"/>
                </a:moveTo>
                <a:lnTo>
                  <a:pt x="24410" y="2310"/>
                </a:lnTo>
                <a:lnTo>
                  <a:pt x="24390" y="2300"/>
                </a:lnTo>
                <a:lnTo>
                  <a:pt x="24380" y="2250"/>
                </a:lnTo>
                <a:lnTo>
                  <a:pt x="24380" y="2200"/>
                </a:lnTo>
                <a:lnTo>
                  <a:pt x="24390" y="2180"/>
                </a:lnTo>
                <a:lnTo>
                  <a:pt x="24420" y="2180"/>
                </a:lnTo>
                <a:lnTo>
                  <a:pt x="24510" y="2050"/>
                </a:lnTo>
                <a:lnTo>
                  <a:pt x="24720" y="1960"/>
                </a:lnTo>
                <a:lnTo>
                  <a:pt x="24780" y="1990"/>
                </a:lnTo>
                <a:lnTo>
                  <a:pt x="24800" y="2010"/>
                </a:lnTo>
                <a:lnTo>
                  <a:pt x="24810" y="2030"/>
                </a:lnTo>
                <a:lnTo>
                  <a:pt x="24870" y="2080"/>
                </a:lnTo>
                <a:lnTo>
                  <a:pt x="24900" y="2130"/>
                </a:lnTo>
                <a:lnTo>
                  <a:pt x="24940" y="2210"/>
                </a:lnTo>
                <a:lnTo>
                  <a:pt x="24950" y="2270"/>
                </a:lnTo>
                <a:lnTo>
                  <a:pt x="24930" y="2380"/>
                </a:lnTo>
                <a:lnTo>
                  <a:pt x="24890" y="2390"/>
                </a:lnTo>
                <a:lnTo>
                  <a:pt x="24850" y="2380"/>
                </a:lnTo>
                <a:lnTo>
                  <a:pt x="24750" y="2450"/>
                </a:lnTo>
                <a:lnTo>
                  <a:pt x="24500" y="2370"/>
                </a:lnTo>
                <a:lnTo>
                  <a:pt x="24460" y="2310"/>
                </a:lnTo>
                <a:lnTo>
                  <a:pt x="24440" y="2290"/>
                </a:lnTo>
                <a:close/>
                <a:moveTo>
                  <a:pt x="26530" y="1110"/>
                </a:moveTo>
                <a:lnTo>
                  <a:pt x="26600" y="1120"/>
                </a:lnTo>
                <a:lnTo>
                  <a:pt x="26640" y="1170"/>
                </a:lnTo>
                <a:lnTo>
                  <a:pt x="26680" y="1190"/>
                </a:lnTo>
                <a:lnTo>
                  <a:pt x="26700" y="1220"/>
                </a:lnTo>
                <a:lnTo>
                  <a:pt x="26720" y="1280"/>
                </a:lnTo>
                <a:lnTo>
                  <a:pt x="26710" y="1300"/>
                </a:lnTo>
                <a:lnTo>
                  <a:pt x="26640" y="1350"/>
                </a:lnTo>
                <a:lnTo>
                  <a:pt x="26490" y="1280"/>
                </a:lnTo>
                <a:lnTo>
                  <a:pt x="26420" y="1140"/>
                </a:lnTo>
                <a:lnTo>
                  <a:pt x="26380" y="1110"/>
                </a:lnTo>
                <a:lnTo>
                  <a:pt x="26400" y="1080"/>
                </a:lnTo>
                <a:lnTo>
                  <a:pt x="26530" y="1110"/>
                </a:lnTo>
                <a:close/>
                <a:moveTo>
                  <a:pt x="13080" y="41460"/>
                </a:moveTo>
                <a:lnTo>
                  <a:pt x="13080" y="41470"/>
                </a:lnTo>
                <a:lnTo>
                  <a:pt x="13080" y="41480"/>
                </a:lnTo>
                <a:lnTo>
                  <a:pt x="13070" y="41490"/>
                </a:lnTo>
                <a:lnTo>
                  <a:pt x="13000" y="41470"/>
                </a:lnTo>
                <a:lnTo>
                  <a:pt x="12920" y="41470"/>
                </a:lnTo>
                <a:lnTo>
                  <a:pt x="12880" y="41450"/>
                </a:lnTo>
                <a:lnTo>
                  <a:pt x="12870" y="41410"/>
                </a:lnTo>
                <a:lnTo>
                  <a:pt x="12860" y="41390"/>
                </a:lnTo>
                <a:lnTo>
                  <a:pt x="12840" y="41370"/>
                </a:lnTo>
                <a:lnTo>
                  <a:pt x="12830" y="41360"/>
                </a:lnTo>
                <a:lnTo>
                  <a:pt x="12810" y="41350"/>
                </a:lnTo>
                <a:lnTo>
                  <a:pt x="12750" y="41340"/>
                </a:lnTo>
                <a:lnTo>
                  <a:pt x="12740" y="41340"/>
                </a:lnTo>
                <a:lnTo>
                  <a:pt x="12710" y="41310"/>
                </a:lnTo>
                <a:lnTo>
                  <a:pt x="12700" y="41310"/>
                </a:lnTo>
                <a:lnTo>
                  <a:pt x="12680" y="41320"/>
                </a:lnTo>
                <a:lnTo>
                  <a:pt x="12690" y="41300"/>
                </a:lnTo>
                <a:lnTo>
                  <a:pt x="12700" y="41290"/>
                </a:lnTo>
                <a:lnTo>
                  <a:pt x="12730" y="41270"/>
                </a:lnTo>
                <a:lnTo>
                  <a:pt x="12780" y="41260"/>
                </a:lnTo>
                <a:lnTo>
                  <a:pt x="12790" y="41260"/>
                </a:lnTo>
                <a:lnTo>
                  <a:pt x="12800" y="41270"/>
                </a:lnTo>
                <a:lnTo>
                  <a:pt x="12820" y="41290"/>
                </a:lnTo>
                <a:lnTo>
                  <a:pt x="12840" y="41290"/>
                </a:lnTo>
                <a:lnTo>
                  <a:pt x="12890" y="41270"/>
                </a:lnTo>
                <a:lnTo>
                  <a:pt x="12910" y="41280"/>
                </a:lnTo>
                <a:lnTo>
                  <a:pt x="12940" y="41290"/>
                </a:lnTo>
                <a:lnTo>
                  <a:pt x="12950" y="41310"/>
                </a:lnTo>
                <a:lnTo>
                  <a:pt x="12960" y="41320"/>
                </a:lnTo>
                <a:lnTo>
                  <a:pt x="12960" y="41350"/>
                </a:lnTo>
                <a:lnTo>
                  <a:pt x="12980" y="41380"/>
                </a:lnTo>
                <a:lnTo>
                  <a:pt x="13010" y="41410"/>
                </a:lnTo>
                <a:lnTo>
                  <a:pt x="13040" y="41410"/>
                </a:lnTo>
                <a:lnTo>
                  <a:pt x="13060" y="41420"/>
                </a:lnTo>
                <a:lnTo>
                  <a:pt x="13070" y="41440"/>
                </a:lnTo>
                <a:lnTo>
                  <a:pt x="13080" y="41450"/>
                </a:lnTo>
                <a:lnTo>
                  <a:pt x="13080" y="41460"/>
                </a:lnTo>
                <a:close/>
                <a:moveTo>
                  <a:pt x="12790" y="41230"/>
                </a:moveTo>
                <a:lnTo>
                  <a:pt x="12780" y="41250"/>
                </a:lnTo>
                <a:lnTo>
                  <a:pt x="12760" y="41250"/>
                </a:lnTo>
                <a:lnTo>
                  <a:pt x="12760" y="41230"/>
                </a:lnTo>
                <a:lnTo>
                  <a:pt x="12780" y="41220"/>
                </a:lnTo>
                <a:lnTo>
                  <a:pt x="12790" y="41230"/>
                </a:lnTo>
                <a:close/>
                <a:moveTo>
                  <a:pt x="12880" y="41240"/>
                </a:moveTo>
                <a:lnTo>
                  <a:pt x="12840" y="41200"/>
                </a:lnTo>
                <a:lnTo>
                  <a:pt x="12810" y="41200"/>
                </a:lnTo>
                <a:lnTo>
                  <a:pt x="12820" y="41190"/>
                </a:lnTo>
                <a:lnTo>
                  <a:pt x="12860" y="41170"/>
                </a:lnTo>
                <a:lnTo>
                  <a:pt x="12930" y="41170"/>
                </a:lnTo>
                <a:lnTo>
                  <a:pt x="13000" y="41180"/>
                </a:lnTo>
                <a:lnTo>
                  <a:pt x="13020" y="41200"/>
                </a:lnTo>
                <a:lnTo>
                  <a:pt x="13040" y="41240"/>
                </a:lnTo>
                <a:lnTo>
                  <a:pt x="13040" y="41270"/>
                </a:lnTo>
                <a:lnTo>
                  <a:pt x="13050" y="41340"/>
                </a:lnTo>
                <a:lnTo>
                  <a:pt x="13050" y="41360"/>
                </a:lnTo>
                <a:lnTo>
                  <a:pt x="13050" y="41370"/>
                </a:lnTo>
                <a:lnTo>
                  <a:pt x="13040" y="41390"/>
                </a:lnTo>
                <a:lnTo>
                  <a:pt x="13020" y="41390"/>
                </a:lnTo>
                <a:lnTo>
                  <a:pt x="13000" y="41380"/>
                </a:lnTo>
                <a:lnTo>
                  <a:pt x="12980" y="41360"/>
                </a:lnTo>
                <a:lnTo>
                  <a:pt x="12970" y="41330"/>
                </a:lnTo>
                <a:lnTo>
                  <a:pt x="12950" y="41290"/>
                </a:lnTo>
                <a:lnTo>
                  <a:pt x="12920" y="41260"/>
                </a:lnTo>
                <a:lnTo>
                  <a:pt x="12900" y="41250"/>
                </a:lnTo>
                <a:lnTo>
                  <a:pt x="12880" y="41240"/>
                </a:lnTo>
                <a:close/>
                <a:moveTo>
                  <a:pt x="21180" y="30170"/>
                </a:moveTo>
                <a:lnTo>
                  <a:pt x="21190" y="30180"/>
                </a:lnTo>
                <a:lnTo>
                  <a:pt x="21200" y="30190"/>
                </a:lnTo>
                <a:lnTo>
                  <a:pt x="21190" y="30190"/>
                </a:lnTo>
                <a:lnTo>
                  <a:pt x="21180" y="30200"/>
                </a:lnTo>
                <a:lnTo>
                  <a:pt x="21170" y="30190"/>
                </a:lnTo>
                <a:lnTo>
                  <a:pt x="21100" y="30130"/>
                </a:lnTo>
                <a:lnTo>
                  <a:pt x="21090" y="30120"/>
                </a:lnTo>
                <a:lnTo>
                  <a:pt x="21080" y="30090"/>
                </a:lnTo>
                <a:lnTo>
                  <a:pt x="21070" y="30070"/>
                </a:lnTo>
                <a:lnTo>
                  <a:pt x="21050" y="30060"/>
                </a:lnTo>
                <a:lnTo>
                  <a:pt x="21050" y="30050"/>
                </a:lnTo>
                <a:lnTo>
                  <a:pt x="21060" y="30040"/>
                </a:lnTo>
                <a:lnTo>
                  <a:pt x="21070" y="30040"/>
                </a:lnTo>
                <a:lnTo>
                  <a:pt x="21080" y="30040"/>
                </a:lnTo>
                <a:lnTo>
                  <a:pt x="21100" y="30050"/>
                </a:lnTo>
                <a:lnTo>
                  <a:pt x="21180" y="30170"/>
                </a:lnTo>
                <a:close/>
                <a:moveTo>
                  <a:pt x="24600" y="7720"/>
                </a:moveTo>
                <a:lnTo>
                  <a:pt x="24630" y="7740"/>
                </a:lnTo>
                <a:lnTo>
                  <a:pt x="24630" y="7780"/>
                </a:lnTo>
                <a:lnTo>
                  <a:pt x="24600" y="7830"/>
                </a:lnTo>
                <a:lnTo>
                  <a:pt x="24590" y="7840"/>
                </a:lnTo>
                <a:lnTo>
                  <a:pt x="24560" y="7840"/>
                </a:lnTo>
                <a:lnTo>
                  <a:pt x="24500" y="7810"/>
                </a:lnTo>
                <a:lnTo>
                  <a:pt x="24490" y="7780"/>
                </a:lnTo>
                <a:lnTo>
                  <a:pt x="24470" y="7740"/>
                </a:lnTo>
                <a:lnTo>
                  <a:pt x="24450" y="7690"/>
                </a:lnTo>
                <a:lnTo>
                  <a:pt x="24420" y="7660"/>
                </a:lnTo>
                <a:lnTo>
                  <a:pt x="24240" y="7660"/>
                </a:lnTo>
                <a:lnTo>
                  <a:pt x="24240" y="7640"/>
                </a:lnTo>
                <a:lnTo>
                  <a:pt x="24470" y="7500"/>
                </a:lnTo>
                <a:lnTo>
                  <a:pt x="24480" y="7500"/>
                </a:lnTo>
                <a:lnTo>
                  <a:pt x="24490" y="7510"/>
                </a:lnTo>
                <a:lnTo>
                  <a:pt x="24490" y="7530"/>
                </a:lnTo>
                <a:lnTo>
                  <a:pt x="24480" y="7550"/>
                </a:lnTo>
                <a:lnTo>
                  <a:pt x="24490" y="7570"/>
                </a:lnTo>
                <a:lnTo>
                  <a:pt x="24540" y="7680"/>
                </a:lnTo>
                <a:lnTo>
                  <a:pt x="24570" y="7720"/>
                </a:lnTo>
                <a:lnTo>
                  <a:pt x="24580" y="7720"/>
                </a:lnTo>
                <a:lnTo>
                  <a:pt x="24600" y="7720"/>
                </a:lnTo>
                <a:close/>
                <a:moveTo>
                  <a:pt x="25450" y="6810"/>
                </a:moveTo>
                <a:lnTo>
                  <a:pt x="25470" y="6850"/>
                </a:lnTo>
                <a:lnTo>
                  <a:pt x="25470" y="6880"/>
                </a:lnTo>
                <a:lnTo>
                  <a:pt x="25470" y="6900"/>
                </a:lnTo>
                <a:lnTo>
                  <a:pt x="25450" y="6920"/>
                </a:lnTo>
                <a:lnTo>
                  <a:pt x="25340" y="6890"/>
                </a:lnTo>
                <a:lnTo>
                  <a:pt x="25280" y="6810"/>
                </a:lnTo>
                <a:lnTo>
                  <a:pt x="25270" y="6780"/>
                </a:lnTo>
                <a:lnTo>
                  <a:pt x="25280" y="6760"/>
                </a:lnTo>
                <a:lnTo>
                  <a:pt x="25370" y="6740"/>
                </a:lnTo>
                <a:lnTo>
                  <a:pt x="25400" y="6750"/>
                </a:lnTo>
                <a:lnTo>
                  <a:pt x="25450" y="6810"/>
                </a:lnTo>
                <a:close/>
                <a:moveTo>
                  <a:pt x="21830" y="6380"/>
                </a:moveTo>
                <a:lnTo>
                  <a:pt x="21840" y="6400"/>
                </a:lnTo>
                <a:lnTo>
                  <a:pt x="21840" y="6430"/>
                </a:lnTo>
                <a:lnTo>
                  <a:pt x="21840" y="6450"/>
                </a:lnTo>
                <a:lnTo>
                  <a:pt x="21830" y="6470"/>
                </a:lnTo>
                <a:lnTo>
                  <a:pt x="21830" y="6480"/>
                </a:lnTo>
                <a:lnTo>
                  <a:pt x="21830" y="6500"/>
                </a:lnTo>
                <a:lnTo>
                  <a:pt x="21830" y="6560"/>
                </a:lnTo>
                <a:lnTo>
                  <a:pt x="21830" y="6610"/>
                </a:lnTo>
                <a:lnTo>
                  <a:pt x="21820" y="6650"/>
                </a:lnTo>
                <a:lnTo>
                  <a:pt x="21770" y="6690"/>
                </a:lnTo>
                <a:lnTo>
                  <a:pt x="21710" y="6690"/>
                </a:lnTo>
                <a:lnTo>
                  <a:pt x="21700" y="6700"/>
                </a:lnTo>
                <a:lnTo>
                  <a:pt x="21700" y="6720"/>
                </a:lnTo>
                <a:lnTo>
                  <a:pt x="21690" y="6730"/>
                </a:lnTo>
                <a:lnTo>
                  <a:pt x="21680" y="6730"/>
                </a:lnTo>
                <a:lnTo>
                  <a:pt x="21670" y="6720"/>
                </a:lnTo>
                <a:lnTo>
                  <a:pt x="21660" y="6710"/>
                </a:lnTo>
                <a:lnTo>
                  <a:pt x="21660" y="6690"/>
                </a:lnTo>
                <a:lnTo>
                  <a:pt x="21670" y="6670"/>
                </a:lnTo>
                <a:lnTo>
                  <a:pt x="21670" y="6650"/>
                </a:lnTo>
                <a:lnTo>
                  <a:pt x="21670" y="6630"/>
                </a:lnTo>
                <a:lnTo>
                  <a:pt x="21670" y="6610"/>
                </a:lnTo>
                <a:lnTo>
                  <a:pt x="21680" y="6590"/>
                </a:lnTo>
                <a:lnTo>
                  <a:pt x="21680" y="6560"/>
                </a:lnTo>
                <a:lnTo>
                  <a:pt x="21670" y="6540"/>
                </a:lnTo>
                <a:lnTo>
                  <a:pt x="21650" y="6510"/>
                </a:lnTo>
                <a:lnTo>
                  <a:pt x="21650" y="6500"/>
                </a:lnTo>
                <a:lnTo>
                  <a:pt x="21640" y="6470"/>
                </a:lnTo>
                <a:lnTo>
                  <a:pt x="21640" y="6420"/>
                </a:lnTo>
                <a:lnTo>
                  <a:pt x="21640" y="6370"/>
                </a:lnTo>
                <a:lnTo>
                  <a:pt x="21660" y="6340"/>
                </a:lnTo>
                <a:lnTo>
                  <a:pt x="21700" y="6300"/>
                </a:lnTo>
                <a:lnTo>
                  <a:pt x="21730" y="6290"/>
                </a:lnTo>
                <a:lnTo>
                  <a:pt x="21770" y="6310"/>
                </a:lnTo>
                <a:lnTo>
                  <a:pt x="21820" y="6360"/>
                </a:lnTo>
                <a:lnTo>
                  <a:pt x="21830" y="6380"/>
                </a:lnTo>
                <a:close/>
                <a:moveTo>
                  <a:pt x="22520" y="6260"/>
                </a:moveTo>
                <a:lnTo>
                  <a:pt x="22530" y="6270"/>
                </a:lnTo>
                <a:lnTo>
                  <a:pt x="22530" y="6300"/>
                </a:lnTo>
                <a:lnTo>
                  <a:pt x="22530" y="6320"/>
                </a:lnTo>
                <a:lnTo>
                  <a:pt x="22520" y="6350"/>
                </a:lnTo>
                <a:lnTo>
                  <a:pt x="22520" y="6380"/>
                </a:lnTo>
                <a:lnTo>
                  <a:pt x="22520" y="6410"/>
                </a:lnTo>
                <a:lnTo>
                  <a:pt x="22490" y="6450"/>
                </a:lnTo>
                <a:lnTo>
                  <a:pt x="22470" y="6470"/>
                </a:lnTo>
                <a:lnTo>
                  <a:pt x="22390" y="6520"/>
                </a:lnTo>
                <a:lnTo>
                  <a:pt x="22370" y="6570"/>
                </a:lnTo>
                <a:lnTo>
                  <a:pt x="22350" y="6590"/>
                </a:lnTo>
                <a:lnTo>
                  <a:pt x="22250" y="6620"/>
                </a:lnTo>
                <a:lnTo>
                  <a:pt x="22230" y="6610"/>
                </a:lnTo>
                <a:lnTo>
                  <a:pt x="22200" y="6550"/>
                </a:lnTo>
                <a:lnTo>
                  <a:pt x="22190" y="6550"/>
                </a:lnTo>
                <a:lnTo>
                  <a:pt x="22170" y="6550"/>
                </a:lnTo>
                <a:lnTo>
                  <a:pt x="22170" y="6540"/>
                </a:lnTo>
                <a:lnTo>
                  <a:pt x="22160" y="6530"/>
                </a:lnTo>
                <a:lnTo>
                  <a:pt x="22160" y="6520"/>
                </a:lnTo>
                <a:lnTo>
                  <a:pt x="22170" y="6510"/>
                </a:lnTo>
                <a:lnTo>
                  <a:pt x="22170" y="6500"/>
                </a:lnTo>
                <a:lnTo>
                  <a:pt x="22160" y="6470"/>
                </a:lnTo>
                <a:lnTo>
                  <a:pt x="22160" y="6460"/>
                </a:lnTo>
                <a:lnTo>
                  <a:pt x="22180" y="6460"/>
                </a:lnTo>
                <a:lnTo>
                  <a:pt x="22190" y="6470"/>
                </a:lnTo>
                <a:lnTo>
                  <a:pt x="22210" y="6470"/>
                </a:lnTo>
                <a:lnTo>
                  <a:pt x="22220" y="6460"/>
                </a:lnTo>
                <a:lnTo>
                  <a:pt x="22230" y="6450"/>
                </a:lnTo>
                <a:lnTo>
                  <a:pt x="22300" y="6410"/>
                </a:lnTo>
                <a:lnTo>
                  <a:pt x="22300" y="6400"/>
                </a:lnTo>
                <a:lnTo>
                  <a:pt x="22290" y="6380"/>
                </a:lnTo>
                <a:lnTo>
                  <a:pt x="22280" y="6380"/>
                </a:lnTo>
                <a:lnTo>
                  <a:pt x="22260" y="6370"/>
                </a:lnTo>
                <a:lnTo>
                  <a:pt x="22250" y="6350"/>
                </a:lnTo>
                <a:lnTo>
                  <a:pt x="22250" y="6320"/>
                </a:lnTo>
                <a:lnTo>
                  <a:pt x="22390" y="6200"/>
                </a:lnTo>
                <a:lnTo>
                  <a:pt x="22420" y="6200"/>
                </a:lnTo>
                <a:lnTo>
                  <a:pt x="22440" y="6210"/>
                </a:lnTo>
                <a:lnTo>
                  <a:pt x="22450" y="6220"/>
                </a:lnTo>
                <a:lnTo>
                  <a:pt x="22520" y="6260"/>
                </a:lnTo>
                <a:close/>
                <a:moveTo>
                  <a:pt x="22200" y="5890"/>
                </a:moveTo>
                <a:lnTo>
                  <a:pt x="22240" y="5870"/>
                </a:lnTo>
                <a:lnTo>
                  <a:pt x="22260" y="5870"/>
                </a:lnTo>
                <a:lnTo>
                  <a:pt x="22270" y="5870"/>
                </a:lnTo>
                <a:lnTo>
                  <a:pt x="22330" y="5800"/>
                </a:lnTo>
                <a:lnTo>
                  <a:pt x="22360" y="5800"/>
                </a:lnTo>
                <a:lnTo>
                  <a:pt x="22370" y="5830"/>
                </a:lnTo>
                <a:lnTo>
                  <a:pt x="22370" y="5880"/>
                </a:lnTo>
                <a:lnTo>
                  <a:pt x="22370" y="5910"/>
                </a:lnTo>
                <a:lnTo>
                  <a:pt x="22370" y="5940"/>
                </a:lnTo>
                <a:lnTo>
                  <a:pt x="22370" y="5960"/>
                </a:lnTo>
                <a:lnTo>
                  <a:pt x="22370" y="5980"/>
                </a:lnTo>
                <a:lnTo>
                  <a:pt x="22340" y="6020"/>
                </a:lnTo>
                <a:lnTo>
                  <a:pt x="22290" y="6040"/>
                </a:lnTo>
                <a:lnTo>
                  <a:pt x="22260" y="6040"/>
                </a:lnTo>
                <a:lnTo>
                  <a:pt x="22260" y="6020"/>
                </a:lnTo>
                <a:lnTo>
                  <a:pt x="22260" y="6000"/>
                </a:lnTo>
                <a:lnTo>
                  <a:pt x="22250" y="5980"/>
                </a:lnTo>
                <a:lnTo>
                  <a:pt x="22200" y="5950"/>
                </a:lnTo>
                <a:lnTo>
                  <a:pt x="22190" y="5940"/>
                </a:lnTo>
                <a:lnTo>
                  <a:pt x="22190" y="5920"/>
                </a:lnTo>
                <a:lnTo>
                  <a:pt x="22190" y="5900"/>
                </a:lnTo>
                <a:lnTo>
                  <a:pt x="22200" y="5890"/>
                </a:lnTo>
                <a:close/>
                <a:moveTo>
                  <a:pt x="22100" y="5830"/>
                </a:moveTo>
                <a:lnTo>
                  <a:pt x="22110" y="5850"/>
                </a:lnTo>
                <a:lnTo>
                  <a:pt x="22110" y="5870"/>
                </a:lnTo>
                <a:lnTo>
                  <a:pt x="22110" y="5880"/>
                </a:lnTo>
                <a:lnTo>
                  <a:pt x="22100" y="5900"/>
                </a:lnTo>
                <a:lnTo>
                  <a:pt x="22080" y="5920"/>
                </a:lnTo>
                <a:lnTo>
                  <a:pt x="22070" y="5950"/>
                </a:lnTo>
                <a:lnTo>
                  <a:pt x="22070" y="5970"/>
                </a:lnTo>
                <a:lnTo>
                  <a:pt x="22060" y="5970"/>
                </a:lnTo>
                <a:lnTo>
                  <a:pt x="21910" y="6040"/>
                </a:lnTo>
                <a:lnTo>
                  <a:pt x="21830" y="6010"/>
                </a:lnTo>
                <a:lnTo>
                  <a:pt x="21820" y="6000"/>
                </a:lnTo>
                <a:lnTo>
                  <a:pt x="21820" y="5990"/>
                </a:lnTo>
                <a:lnTo>
                  <a:pt x="21830" y="5980"/>
                </a:lnTo>
                <a:lnTo>
                  <a:pt x="21850" y="5970"/>
                </a:lnTo>
                <a:lnTo>
                  <a:pt x="21860" y="5940"/>
                </a:lnTo>
                <a:lnTo>
                  <a:pt x="21870" y="5900"/>
                </a:lnTo>
                <a:lnTo>
                  <a:pt x="21890" y="5820"/>
                </a:lnTo>
                <a:lnTo>
                  <a:pt x="21900" y="5780"/>
                </a:lnTo>
                <a:lnTo>
                  <a:pt x="21940" y="5710"/>
                </a:lnTo>
                <a:lnTo>
                  <a:pt x="21950" y="5680"/>
                </a:lnTo>
                <a:lnTo>
                  <a:pt x="21970" y="5660"/>
                </a:lnTo>
                <a:lnTo>
                  <a:pt x="22020" y="5660"/>
                </a:lnTo>
                <a:lnTo>
                  <a:pt x="22030" y="5680"/>
                </a:lnTo>
                <a:lnTo>
                  <a:pt x="22040" y="5700"/>
                </a:lnTo>
                <a:lnTo>
                  <a:pt x="22080" y="5760"/>
                </a:lnTo>
                <a:lnTo>
                  <a:pt x="22090" y="5800"/>
                </a:lnTo>
                <a:lnTo>
                  <a:pt x="22100" y="5830"/>
                </a:lnTo>
                <a:close/>
                <a:moveTo>
                  <a:pt x="22090" y="5700"/>
                </a:moveTo>
                <a:lnTo>
                  <a:pt x="21970" y="5560"/>
                </a:lnTo>
                <a:lnTo>
                  <a:pt x="21970" y="5530"/>
                </a:lnTo>
                <a:lnTo>
                  <a:pt x="21980" y="5510"/>
                </a:lnTo>
                <a:lnTo>
                  <a:pt x="22020" y="5470"/>
                </a:lnTo>
                <a:lnTo>
                  <a:pt x="22130" y="5440"/>
                </a:lnTo>
                <a:lnTo>
                  <a:pt x="22240" y="5560"/>
                </a:lnTo>
                <a:lnTo>
                  <a:pt x="22250" y="5570"/>
                </a:lnTo>
                <a:lnTo>
                  <a:pt x="22250" y="5600"/>
                </a:lnTo>
                <a:lnTo>
                  <a:pt x="22250" y="5620"/>
                </a:lnTo>
                <a:lnTo>
                  <a:pt x="22250" y="5630"/>
                </a:lnTo>
                <a:lnTo>
                  <a:pt x="22250" y="5660"/>
                </a:lnTo>
                <a:lnTo>
                  <a:pt x="22230" y="5690"/>
                </a:lnTo>
                <a:lnTo>
                  <a:pt x="22220" y="5730"/>
                </a:lnTo>
                <a:lnTo>
                  <a:pt x="22190" y="5760"/>
                </a:lnTo>
                <a:lnTo>
                  <a:pt x="22090" y="5700"/>
                </a:lnTo>
                <a:close/>
                <a:moveTo>
                  <a:pt x="25180" y="2850"/>
                </a:moveTo>
                <a:lnTo>
                  <a:pt x="25190" y="2870"/>
                </a:lnTo>
                <a:lnTo>
                  <a:pt x="25190" y="2890"/>
                </a:lnTo>
                <a:lnTo>
                  <a:pt x="25190" y="2930"/>
                </a:lnTo>
                <a:lnTo>
                  <a:pt x="25180" y="2940"/>
                </a:lnTo>
                <a:lnTo>
                  <a:pt x="25170" y="2950"/>
                </a:lnTo>
                <a:lnTo>
                  <a:pt x="24950" y="2890"/>
                </a:lnTo>
                <a:lnTo>
                  <a:pt x="24720" y="2840"/>
                </a:lnTo>
                <a:lnTo>
                  <a:pt x="24710" y="2810"/>
                </a:lnTo>
                <a:lnTo>
                  <a:pt x="24710" y="2790"/>
                </a:lnTo>
                <a:lnTo>
                  <a:pt x="24770" y="2750"/>
                </a:lnTo>
                <a:lnTo>
                  <a:pt x="24980" y="2800"/>
                </a:lnTo>
                <a:lnTo>
                  <a:pt x="25180" y="2850"/>
                </a:lnTo>
                <a:close/>
                <a:moveTo>
                  <a:pt x="25690" y="2500"/>
                </a:moveTo>
                <a:lnTo>
                  <a:pt x="25700" y="2530"/>
                </a:lnTo>
                <a:lnTo>
                  <a:pt x="25690" y="2560"/>
                </a:lnTo>
                <a:lnTo>
                  <a:pt x="25640" y="2610"/>
                </a:lnTo>
                <a:lnTo>
                  <a:pt x="25610" y="2620"/>
                </a:lnTo>
                <a:lnTo>
                  <a:pt x="25430" y="2540"/>
                </a:lnTo>
                <a:lnTo>
                  <a:pt x="25240" y="2450"/>
                </a:lnTo>
                <a:lnTo>
                  <a:pt x="25240" y="2430"/>
                </a:lnTo>
                <a:lnTo>
                  <a:pt x="25250" y="2410"/>
                </a:lnTo>
                <a:lnTo>
                  <a:pt x="25360" y="2350"/>
                </a:lnTo>
                <a:lnTo>
                  <a:pt x="25660" y="2440"/>
                </a:lnTo>
                <a:lnTo>
                  <a:pt x="25680" y="2460"/>
                </a:lnTo>
                <a:lnTo>
                  <a:pt x="25690" y="2500"/>
                </a:lnTo>
                <a:close/>
                <a:moveTo>
                  <a:pt x="24320" y="1220"/>
                </a:moveTo>
                <a:lnTo>
                  <a:pt x="24270" y="1190"/>
                </a:lnTo>
                <a:lnTo>
                  <a:pt x="24260" y="1160"/>
                </a:lnTo>
                <a:lnTo>
                  <a:pt x="24260" y="1130"/>
                </a:lnTo>
                <a:lnTo>
                  <a:pt x="24270" y="1110"/>
                </a:lnTo>
                <a:lnTo>
                  <a:pt x="24310" y="1080"/>
                </a:lnTo>
                <a:lnTo>
                  <a:pt x="24330" y="1030"/>
                </a:lnTo>
                <a:lnTo>
                  <a:pt x="24350" y="1020"/>
                </a:lnTo>
                <a:lnTo>
                  <a:pt x="24450" y="1000"/>
                </a:lnTo>
                <a:lnTo>
                  <a:pt x="24470" y="980"/>
                </a:lnTo>
                <a:lnTo>
                  <a:pt x="24490" y="980"/>
                </a:lnTo>
                <a:lnTo>
                  <a:pt x="24510" y="1010"/>
                </a:lnTo>
                <a:lnTo>
                  <a:pt x="24520" y="1040"/>
                </a:lnTo>
                <a:lnTo>
                  <a:pt x="24530" y="1070"/>
                </a:lnTo>
                <a:lnTo>
                  <a:pt x="24520" y="1110"/>
                </a:lnTo>
                <a:lnTo>
                  <a:pt x="24500" y="1150"/>
                </a:lnTo>
                <a:lnTo>
                  <a:pt x="24400" y="1220"/>
                </a:lnTo>
                <a:lnTo>
                  <a:pt x="24320" y="1220"/>
                </a:lnTo>
                <a:close/>
                <a:moveTo>
                  <a:pt x="11610" y="46370"/>
                </a:moveTo>
                <a:lnTo>
                  <a:pt x="11570" y="46360"/>
                </a:lnTo>
                <a:lnTo>
                  <a:pt x="11560" y="46360"/>
                </a:lnTo>
                <a:lnTo>
                  <a:pt x="11560" y="46350"/>
                </a:lnTo>
                <a:lnTo>
                  <a:pt x="11560" y="46340"/>
                </a:lnTo>
                <a:lnTo>
                  <a:pt x="11550" y="46330"/>
                </a:lnTo>
                <a:lnTo>
                  <a:pt x="11550" y="46320"/>
                </a:lnTo>
                <a:lnTo>
                  <a:pt x="11560" y="46320"/>
                </a:lnTo>
                <a:lnTo>
                  <a:pt x="11570" y="46320"/>
                </a:lnTo>
                <a:lnTo>
                  <a:pt x="11580" y="46320"/>
                </a:lnTo>
                <a:lnTo>
                  <a:pt x="11590" y="46330"/>
                </a:lnTo>
                <a:lnTo>
                  <a:pt x="11610" y="46350"/>
                </a:lnTo>
                <a:lnTo>
                  <a:pt x="11620" y="46360"/>
                </a:lnTo>
                <a:lnTo>
                  <a:pt x="11610" y="4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