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Altay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Alta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6500" y="55300"/>
                </a:moveTo>
                <a:lnTo>
                  <a:pt x="36510" y="55280"/>
                </a:lnTo>
                <a:lnTo>
                  <a:pt x="36520" y="55260"/>
                </a:lnTo>
                <a:lnTo>
                  <a:pt x="36530" y="55240"/>
                </a:lnTo>
                <a:lnTo>
                  <a:pt x="36540" y="55240"/>
                </a:lnTo>
                <a:lnTo>
                  <a:pt x="36550" y="55240"/>
                </a:lnTo>
                <a:lnTo>
                  <a:pt x="36560" y="55240"/>
                </a:lnTo>
                <a:lnTo>
                  <a:pt x="36570" y="55250"/>
                </a:lnTo>
                <a:lnTo>
                  <a:pt x="36580" y="55250"/>
                </a:lnTo>
                <a:lnTo>
                  <a:pt x="36590" y="55230"/>
                </a:lnTo>
                <a:lnTo>
                  <a:pt x="36600" y="55230"/>
                </a:lnTo>
                <a:lnTo>
                  <a:pt x="36600" y="55220"/>
                </a:lnTo>
                <a:lnTo>
                  <a:pt x="36600" y="55210"/>
                </a:lnTo>
                <a:lnTo>
                  <a:pt x="36600" y="55200"/>
                </a:lnTo>
                <a:lnTo>
                  <a:pt x="36590" y="55200"/>
                </a:lnTo>
                <a:lnTo>
                  <a:pt x="36590" y="55190"/>
                </a:lnTo>
                <a:lnTo>
                  <a:pt x="36590" y="55180"/>
                </a:lnTo>
                <a:lnTo>
                  <a:pt x="36600" y="55170"/>
                </a:lnTo>
                <a:lnTo>
                  <a:pt x="36610" y="55170"/>
                </a:lnTo>
                <a:lnTo>
                  <a:pt x="36660" y="55160"/>
                </a:lnTo>
                <a:lnTo>
                  <a:pt x="36670" y="55160"/>
                </a:lnTo>
                <a:lnTo>
                  <a:pt x="36670" y="55150"/>
                </a:lnTo>
                <a:lnTo>
                  <a:pt x="36670" y="55140"/>
                </a:lnTo>
                <a:lnTo>
                  <a:pt x="36670" y="55130"/>
                </a:lnTo>
                <a:lnTo>
                  <a:pt x="36660" y="55120"/>
                </a:lnTo>
                <a:lnTo>
                  <a:pt x="36650" y="55120"/>
                </a:lnTo>
                <a:lnTo>
                  <a:pt x="36590" y="55120"/>
                </a:lnTo>
                <a:lnTo>
                  <a:pt x="36590" y="55110"/>
                </a:lnTo>
                <a:lnTo>
                  <a:pt x="36590" y="55050"/>
                </a:lnTo>
                <a:lnTo>
                  <a:pt x="36600" y="55040"/>
                </a:lnTo>
                <a:lnTo>
                  <a:pt x="36610" y="55040"/>
                </a:lnTo>
                <a:lnTo>
                  <a:pt x="36710" y="55030"/>
                </a:lnTo>
                <a:lnTo>
                  <a:pt x="36720" y="55020"/>
                </a:lnTo>
                <a:lnTo>
                  <a:pt x="36730" y="55010"/>
                </a:lnTo>
                <a:lnTo>
                  <a:pt x="36730" y="55000"/>
                </a:lnTo>
                <a:lnTo>
                  <a:pt x="36740" y="55000"/>
                </a:lnTo>
                <a:lnTo>
                  <a:pt x="36750" y="55000"/>
                </a:lnTo>
                <a:lnTo>
                  <a:pt x="36760" y="55000"/>
                </a:lnTo>
                <a:lnTo>
                  <a:pt x="36770" y="55000"/>
                </a:lnTo>
                <a:lnTo>
                  <a:pt x="36770" y="55010"/>
                </a:lnTo>
                <a:lnTo>
                  <a:pt x="36770" y="55030"/>
                </a:lnTo>
                <a:lnTo>
                  <a:pt x="36780" y="55090"/>
                </a:lnTo>
                <a:lnTo>
                  <a:pt x="36780" y="55100"/>
                </a:lnTo>
                <a:lnTo>
                  <a:pt x="36780" y="55110"/>
                </a:lnTo>
                <a:lnTo>
                  <a:pt x="36790" y="55120"/>
                </a:lnTo>
                <a:lnTo>
                  <a:pt x="36800" y="55120"/>
                </a:lnTo>
                <a:lnTo>
                  <a:pt x="36870" y="55130"/>
                </a:lnTo>
                <a:lnTo>
                  <a:pt x="36880" y="55130"/>
                </a:lnTo>
                <a:lnTo>
                  <a:pt x="36890" y="55120"/>
                </a:lnTo>
                <a:lnTo>
                  <a:pt x="36910" y="55110"/>
                </a:lnTo>
                <a:lnTo>
                  <a:pt x="36930" y="55100"/>
                </a:lnTo>
                <a:lnTo>
                  <a:pt x="36950" y="55100"/>
                </a:lnTo>
                <a:lnTo>
                  <a:pt x="36970" y="55090"/>
                </a:lnTo>
                <a:lnTo>
                  <a:pt x="36980" y="55090"/>
                </a:lnTo>
                <a:lnTo>
                  <a:pt x="37020" y="55090"/>
                </a:lnTo>
                <a:lnTo>
                  <a:pt x="37030" y="55090"/>
                </a:lnTo>
                <a:lnTo>
                  <a:pt x="37030" y="55080"/>
                </a:lnTo>
                <a:lnTo>
                  <a:pt x="37030" y="55060"/>
                </a:lnTo>
                <a:lnTo>
                  <a:pt x="37020" y="55020"/>
                </a:lnTo>
                <a:lnTo>
                  <a:pt x="37010" y="55000"/>
                </a:lnTo>
                <a:lnTo>
                  <a:pt x="37020" y="54980"/>
                </a:lnTo>
                <a:lnTo>
                  <a:pt x="37050" y="54950"/>
                </a:lnTo>
                <a:lnTo>
                  <a:pt x="37070" y="54960"/>
                </a:lnTo>
                <a:lnTo>
                  <a:pt x="37070" y="54970"/>
                </a:lnTo>
                <a:lnTo>
                  <a:pt x="37090" y="54970"/>
                </a:lnTo>
                <a:lnTo>
                  <a:pt x="37170" y="54930"/>
                </a:lnTo>
                <a:lnTo>
                  <a:pt x="37190" y="54930"/>
                </a:lnTo>
                <a:lnTo>
                  <a:pt x="37220" y="54930"/>
                </a:lnTo>
                <a:lnTo>
                  <a:pt x="37270" y="54950"/>
                </a:lnTo>
                <a:lnTo>
                  <a:pt x="37280" y="54950"/>
                </a:lnTo>
                <a:lnTo>
                  <a:pt x="37290" y="54940"/>
                </a:lnTo>
                <a:lnTo>
                  <a:pt x="37290" y="54930"/>
                </a:lnTo>
                <a:lnTo>
                  <a:pt x="37300" y="54920"/>
                </a:lnTo>
                <a:lnTo>
                  <a:pt x="37300" y="54910"/>
                </a:lnTo>
                <a:lnTo>
                  <a:pt x="37310" y="54910"/>
                </a:lnTo>
                <a:lnTo>
                  <a:pt x="37320" y="54920"/>
                </a:lnTo>
                <a:lnTo>
                  <a:pt x="37330" y="54930"/>
                </a:lnTo>
                <a:lnTo>
                  <a:pt x="37410" y="54930"/>
                </a:lnTo>
                <a:lnTo>
                  <a:pt x="37420" y="54930"/>
                </a:lnTo>
                <a:lnTo>
                  <a:pt x="37430" y="54920"/>
                </a:lnTo>
                <a:lnTo>
                  <a:pt x="37440" y="54900"/>
                </a:lnTo>
                <a:lnTo>
                  <a:pt x="37440" y="54890"/>
                </a:lnTo>
                <a:lnTo>
                  <a:pt x="37450" y="54890"/>
                </a:lnTo>
                <a:lnTo>
                  <a:pt x="37500" y="54890"/>
                </a:lnTo>
                <a:lnTo>
                  <a:pt x="37510" y="54890"/>
                </a:lnTo>
                <a:lnTo>
                  <a:pt x="37510" y="54900"/>
                </a:lnTo>
                <a:lnTo>
                  <a:pt x="37520" y="54910"/>
                </a:lnTo>
                <a:lnTo>
                  <a:pt x="37530" y="54920"/>
                </a:lnTo>
                <a:lnTo>
                  <a:pt x="37540" y="54910"/>
                </a:lnTo>
                <a:lnTo>
                  <a:pt x="37620" y="54870"/>
                </a:lnTo>
                <a:lnTo>
                  <a:pt x="37640" y="54860"/>
                </a:lnTo>
                <a:lnTo>
                  <a:pt x="37650" y="54840"/>
                </a:lnTo>
                <a:lnTo>
                  <a:pt x="37650" y="54830"/>
                </a:lnTo>
                <a:lnTo>
                  <a:pt x="37650" y="54820"/>
                </a:lnTo>
                <a:lnTo>
                  <a:pt x="37650" y="54810"/>
                </a:lnTo>
                <a:lnTo>
                  <a:pt x="37650" y="54800"/>
                </a:lnTo>
                <a:lnTo>
                  <a:pt x="37680" y="54770"/>
                </a:lnTo>
                <a:lnTo>
                  <a:pt x="37690" y="54760"/>
                </a:lnTo>
                <a:lnTo>
                  <a:pt x="37700" y="54760"/>
                </a:lnTo>
                <a:lnTo>
                  <a:pt x="37710" y="54760"/>
                </a:lnTo>
                <a:lnTo>
                  <a:pt x="37730" y="54760"/>
                </a:lnTo>
                <a:lnTo>
                  <a:pt x="37740" y="54770"/>
                </a:lnTo>
                <a:lnTo>
                  <a:pt x="37750" y="54770"/>
                </a:lnTo>
                <a:lnTo>
                  <a:pt x="37770" y="54760"/>
                </a:lnTo>
                <a:lnTo>
                  <a:pt x="37800" y="54740"/>
                </a:lnTo>
                <a:lnTo>
                  <a:pt x="37810" y="54730"/>
                </a:lnTo>
                <a:lnTo>
                  <a:pt x="37800" y="54720"/>
                </a:lnTo>
                <a:lnTo>
                  <a:pt x="37800" y="54710"/>
                </a:lnTo>
                <a:lnTo>
                  <a:pt x="37800" y="54700"/>
                </a:lnTo>
                <a:lnTo>
                  <a:pt x="37800" y="54690"/>
                </a:lnTo>
                <a:lnTo>
                  <a:pt x="37800" y="54680"/>
                </a:lnTo>
                <a:lnTo>
                  <a:pt x="37810" y="54680"/>
                </a:lnTo>
                <a:lnTo>
                  <a:pt x="37800" y="54670"/>
                </a:lnTo>
                <a:lnTo>
                  <a:pt x="37800" y="54660"/>
                </a:lnTo>
                <a:lnTo>
                  <a:pt x="37920" y="54590"/>
                </a:lnTo>
                <a:lnTo>
                  <a:pt x="37920" y="54580"/>
                </a:lnTo>
                <a:lnTo>
                  <a:pt x="37930" y="54570"/>
                </a:lnTo>
                <a:lnTo>
                  <a:pt x="37930" y="54560"/>
                </a:lnTo>
                <a:lnTo>
                  <a:pt x="37920" y="54550"/>
                </a:lnTo>
                <a:lnTo>
                  <a:pt x="37920" y="54540"/>
                </a:lnTo>
                <a:lnTo>
                  <a:pt x="37930" y="54540"/>
                </a:lnTo>
                <a:lnTo>
                  <a:pt x="37940" y="54530"/>
                </a:lnTo>
                <a:lnTo>
                  <a:pt x="37950" y="54520"/>
                </a:lnTo>
                <a:lnTo>
                  <a:pt x="37970" y="54510"/>
                </a:lnTo>
                <a:lnTo>
                  <a:pt x="37980" y="54510"/>
                </a:lnTo>
                <a:lnTo>
                  <a:pt x="38010" y="54540"/>
                </a:lnTo>
                <a:lnTo>
                  <a:pt x="38020" y="54540"/>
                </a:lnTo>
                <a:lnTo>
                  <a:pt x="38030" y="54540"/>
                </a:lnTo>
                <a:lnTo>
                  <a:pt x="38070" y="54510"/>
                </a:lnTo>
                <a:lnTo>
                  <a:pt x="38080" y="54510"/>
                </a:lnTo>
                <a:lnTo>
                  <a:pt x="38080" y="54500"/>
                </a:lnTo>
                <a:lnTo>
                  <a:pt x="38090" y="54490"/>
                </a:lnTo>
                <a:lnTo>
                  <a:pt x="38100" y="54490"/>
                </a:lnTo>
                <a:lnTo>
                  <a:pt x="38130" y="54470"/>
                </a:lnTo>
                <a:lnTo>
                  <a:pt x="38150" y="54450"/>
                </a:lnTo>
                <a:lnTo>
                  <a:pt x="38160" y="54450"/>
                </a:lnTo>
                <a:lnTo>
                  <a:pt x="38180" y="54470"/>
                </a:lnTo>
                <a:lnTo>
                  <a:pt x="38190" y="54470"/>
                </a:lnTo>
                <a:lnTo>
                  <a:pt x="38230" y="54450"/>
                </a:lnTo>
                <a:lnTo>
                  <a:pt x="38230" y="54440"/>
                </a:lnTo>
                <a:lnTo>
                  <a:pt x="38230" y="54430"/>
                </a:lnTo>
                <a:lnTo>
                  <a:pt x="38220" y="54410"/>
                </a:lnTo>
                <a:lnTo>
                  <a:pt x="38220" y="54400"/>
                </a:lnTo>
                <a:lnTo>
                  <a:pt x="38230" y="54390"/>
                </a:lnTo>
                <a:lnTo>
                  <a:pt x="38260" y="54370"/>
                </a:lnTo>
                <a:lnTo>
                  <a:pt x="38270" y="54370"/>
                </a:lnTo>
                <a:lnTo>
                  <a:pt x="38280" y="54370"/>
                </a:lnTo>
                <a:lnTo>
                  <a:pt x="38290" y="54370"/>
                </a:lnTo>
                <a:lnTo>
                  <a:pt x="38300" y="54370"/>
                </a:lnTo>
                <a:lnTo>
                  <a:pt x="38370" y="54300"/>
                </a:lnTo>
                <a:lnTo>
                  <a:pt x="38380" y="54300"/>
                </a:lnTo>
                <a:lnTo>
                  <a:pt x="38400" y="54310"/>
                </a:lnTo>
                <a:lnTo>
                  <a:pt x="38410" y="54320"/>
                </a:lnTo>
                <a:lnTo>
                  <a:pt x="38410" y="54310"/>
                </a:lnTo>
                <a:lnTo>
                  <a:pt x="38420" y="54310"/>
                </a:lnTo>
                <a:lnTo>
                  <a:pt x="38420" y="54300"/>
                </a:lnTo>
                <a:lnTo>
                  <a:pt x="38420" y="54290"/>
                </a:lnTo>
                <a:lnTo>
                  <a:pt x="38410" y="54280"/>
                </a:lnTo>
                <a:lnTo>
                  <a:pt x="38410" y="54270"/>
                </a:lnTo>
                <a:lnTo>
                  <a:pt x="38390" y="54230"/>
                </a:lnTo>
                <a:lnTo>
                  <a:pt x="38400" y="54210"/>
                </a:lnTo>
                <a:lnTo>
                  <a:pt x="38470" y="54160"/>
                </a:lnTo>
                <a:lnTo>
                  <a:pt x="38480" y="54190"/>
                </a:lnTo>
                <a:lnTo>
                  <a:pt x="38490" y="54190"/>
                </a:lnTo>
                <a:lnTo>
                  <a:pt x="38500" y="54250"/>
                </a:lnTo>
                <a:lnTo>
                  <a:pt x="38510" y="54290"/>
                </a:lnTo>
                <a:lnTo>
                  <a:pt x="38510" y="54300"/>
                </a:lnTo>
                <a:lnTo>
                  <a:pt x="38580" y="54360"/>
                </a:lnTo>
                <a:lnTo>
                  <a:pt x="38580" y="54370"/>
                </a:lnTo>
                <a:lnTo>
                  <a:pt x="38590" y="54430"/>
                </a:lnTo>
                <a:lnTo>
                  <a:pt x="38590" y="54440"/>
                </a:lnTo>
                <a:lnTo>
                  <a:pt x="38600" y="54440"/>
                </a:lnTo>
                <a:lnTo>
                  <a:pt x="38630" y="54450"/>
                </a:lnTo>
                <a:lnTo>
                  <a:pt x="38660" y="54470"/>
                </a:lnTo>
                <a:lnTo>
                  <a:pt x="38660" y="54480"/>
                </a:lnTo>
                <a:lnTo>
                  <a:pt x="38670" y="54480"/>
                </a:lnTo>
                <a:lnTo>
                  <a:pt x="38680" y="54480"/>
                </a:lnTo>
                <a:lnTo>
                  <a:pt x="38700" y="54480"/>
                </a:lnTo>
                <a:lnTo>
                  <a:pt x="38710" y="54480"/>
                </a:lnTo>
                <a:lnTo>
                  <a:pt x="38730" y="54500"/>
                </a:lnTo>
                <a:lnTo>
                  <a:pt x="38740" y="54500"/>
                </a:lnTo>
                <a:lnTo>
                  <a:pt x="38790" y="54500"/>
                </a:lnTo>
                <a:lnTo>
                  <a:pt x="38810" y="54510"/>
                </a:lnTo>
                <a:lnTo>
                  <a:pt x="38820" y="54520"/>
                </a:lnTo>
                <a:lnTo>
                  <a:pt x="38830" y="54550"/>
                </a:lnTo>
                <a:lnTo>
                  <a:pt x="38840" y="54550"/>
                </a:lnTo>
                <a:lnTo>
                  <a:pt x="38840" y="54560"/>
                </a:lnTo>
                <a:lnTo>
                  <a:pt x="38880" y="54560"/>
                </a:lnTo>
                <a:lnTo>
                  <a:pt x="38880" y="54570"/>
                </a:lnTo>
                <a:lnTo>
                  <a:pt x="38880" y="54580"/>
                </a:lnTo>
                <a:lnTo>
                  <a:pt x="38870" y="54600"/>
                </a:lnTo>
                <a:lnTo>
                  <a:pt x="38870" y="54610"/>
                </a:lnTo>
                <a:lnTo>
                  <a:pt x="38860" y="54610"/>
                </a:lnTo>
                <a:lnTo>
                  <a:pt x="38860" y="54640"/>
                </a:lnTo>
                <a:lnTo>
                  <a:pt x="38860" y="54650"/>
                </a:lnTo>
                <a:lnTo>
                  <a:pt x="38860" y="54660"/>
                </a:lnTo>
                <a:lnTo>
                  <a:pt x="38870" y="54660"/>
                </a:lnTo>
                <a:lnTo>
                  <a:pt x="38900" y="54630"/>
                </a:lnTo>
                <a:lnTo>
                  <a:pt x="38960" y="54590"/>
                </a:lnTo>
                <a:lnTo>
                  <a:pt x="38970" y="54590"/>
                </a:lnTo>
                <a:lnTo>
                  <a:pt x="38980" y="54600"/>
                </a:lnTo>
                <a:lnTo>
                  <a:pt x="38990" y="54620"/>
                </a:lnTo>
                <a:lnTo>
                  <a:pt x="39000" y="54620"/>
                </a:lnTo>
                <a:lnTo>
                  <a:pt x="39010" y="54620"/>
                </a:lnTo>
                <a:lnTo>
                  <a:pt x="39040" y="54620"/>
                </a:lnTo>
                <a:lnTo>
                  <a:pt x="39050" y="54620"/>
                </a:lnTo>
                <a:lnTo>
                  <a:pt x="39050" y="54630"/>
                </a:lnTo>
                <a:lnTo>
                  <a:pt x="39050" y="54640"/>
                </a:lnTo>
                <a:lnTo>
                  <a:pt x="39050" y="54660"/>
                </a:lnTo>
                <a:lnTo>
                  <a:pt x="39050" y="54670"/>
                </a:lnTo>
                <a:lnTo>
                  <a:pt x="39050" y="54680"/>
                </a:lnTo>
                <a:lnTo>
                  <a:pt x="39050" y="54690"/>
                </a:lnTo>
                <a:lnTo>
                  <a:pt x="39040" y="54700"/>
                </a:lnTo>
                <a:lnTo>
                  <a:pt x="38980" y="54740"/>
                </a:lnTo>
                <a:lnTo>
                  <a:pt x="38970" y="54760"/>
                </a:lnTo>
                <a:lnTo>
                  <a:pt x="38980" y="54810"/>
                </a:lnTo>
                <a:lnTo>
                  <a:pt x="38990" y="54820"/>
                </a:lnTo>
                <a:lnTo>
                  <a:pt x="38990" y="54830"/>
                </a:lnTo>
                <a:lnTo>
                  <a:pt x="39020" y="54850"/>
                </a:lnTo>
                <a:lnTo>
                  <a:pt x="39030" y="54860"/>
                </a:lnTo>
                <a:lnTo>
                  <a:pt x="39030" y="54880"/>
                </a:lnTo>
                <a:lnTo>
                  <a:pt x="39040" y="54890"/>
                </a:lnTo>
                <a:lnTo>
                  <a:pt x="39050" y="54900"/>
                </a:lnTo>
                <a:lnTo>
                  <a:pt x="39060" y="54900"/>
                </a:lnTo>
                <a:lnTo>
                  <a:pt x="39070" y="54890"/>
                </a:lnTo>
                <a:lnTo>
                  <a:pt x="39080" y="54890"/>
                </a:lnTo>
                <a:lnTo>
                  <a:pt x="39090" y="54890"/>
                </a:lnTo>
                <a:lnTo>
                  <a:pt x="39100" y="54890"/>
                </a:lnTo>
                <a:lnTo>
                  <a:pt x="39120" y="54890"/>
                </a:lnTo>
                <a:lnTo>
                  <a:pt x="39150" y="54900"/>
                </a:lnTo>
                <a:lnTo>
                  <a:pt x="39180" y="54930"/>
                </a:lnTo>
                <a:lnTo>
                  <a:pt x="39200" y="54940"/>
                </a:lnTo>
                <a:lnTo>
                  <a:pt x="39210" y="54950"/>
                </a:lnTo>
                <a:lnTo>
                  <a:pt x="39220" y="54950"/>
                </a:lnTo>
                <a:lnTo>
                  <a:pt x="39240" y="54940"/>
                </a:lnTo>
                <a:lnTo>
                  <a:pt x="39250" y="54930"/>
                </a:lnTo>
                <a:lnTo>
                  <a:pt x="39270" y="54910"/>
                </a:lnTo>
                <a:lnTo>
                  <a:pt x="39280" y="54910"/>
                </a:lnTo>
                <a:lnTo>
                  <a:pt x="39280" y="54920"/>
                </a:lnTo>
                <a:lnTo>
                  <a:pt x="39280" y="54940"/>
                </a:lnTo>
                <a:lnTo>
                  <a:pt x="39280" y="54950"/>
                </a:lnTo>
                <a:lnTo>
                  <a:pt x="39270" y="54960"/>
                </a:lnTo>
                <a:lnTo>
                  <a:pt x="39250" y="54990"/>
                </a:lnTo>
                <a:lnTo>
                  <a:pt x="39250" y="55000"/>
                </a:lnTo>
                <a:lnTo>
                  <a:pt x="39250" y="55010"/>
                </a:lnTo>
                <a:lnTo>
                  <a:pt x="39260" y="55010"/>
                </a:lnTo>
                <a:lnTo>
                  <a:pt x="39260" y="55020"/>
                </a:lnTo>
                <a:lnTo>
                  <a:pt x="39280" y="55010"/>
                </a:lnTo>
                <a:lnTo>
                  <a:pt x="39290" y="55020"/>
                </a:lnTo>
                <a:lnTo>
                  <a:pt x="39300" y="55020"/>
                </a:lnTo>
                <a:lnTo>
                  <a:pt x="39340" y="55060"/>
                </a:lnTo>
                <a:lnTo>
                  <a:pt x="39370" y="55080"/>
                </a:lnTo>
                <a:lnTo>
                  <a:pt x="39390" y="55090"/>
                </a:lnTo>
                <a:lnTo>
                  <a:pt x="39410" y="55100"/>
                </a:lnTo>
                <a:lnTo>
                  <a:pt x="39410" y="55110"/>
                </a:lnTo>
                <a:lnTo>
                  <a:pt x="39420" y="55110"/>
                </a:lnTo>
                <a:lnTo>
                  <a:pt x="39420" y="55120"/>
                </a:lnTo>
                <a:lnTo>
                  <a:pt x="39430" y="55140"/>
                </a:lnTo>
                <a:lnTo>
                  <a:pt x="39440" y="55150"/>
                </a:lnTo>
                <a:lnTo>
                  <a:pt x="39450" y="55150"/>
                </a:lnTo>
                <a:lnTo>
                  <a:pt x="39460" y="55140"/>
                </a:lnTo>
                <a:lnTo>
                  <a:pt x="39470" y="55130"/>
                </a:lnTo>
                <a:lnTo>
                  <a:pt x="39480" y="55120"/>
                </a:lnTo>
                <a:lnTo>
                  <a:pt x="39490" y="55110"/>
                </a:lnTo>
                <a:lnTo>
                  <a:pt x="39500" y="55110"/>
                </a:lnTo>
                <a:lnTo>
                  <a:pt x="39520" y="55110"/>
                </a:lnTo>
                <a:lnTo>
                  <a:pt x="39520" y="55100"/>
                </a:lnTo>
                <a:lnTo>
                  <a:pt x="39510" y="55100"/>
                </a:lnTo>
                <a:lnTo>
                  <a:pt x="39480" y="55070"/>
                </a:lnTo>
                <a:lnTo>
                  <a:pt x="39480" y="55060"/>
                </a:lnTo>
                <a:lnTo>
                  <a:pt x="39490" y="55050"/>
                </a:lnTo>
                <a:lnTo>
                  <a:pt x="39540" y="54980"/>
                </a:lnTo>
                <a:lnTo>
                  <a:pt x="39540" y="54970"/>
                </a:lnTo>
                <a:lnTo>
                  <a:pt x="39550" y="54960"/>
                </a:lnTo>
                <a:lnTo>
                  <a:pt x="39550" y="54950"/>
                </a:lnTo>
                <a:lnTo>
                  <a:pt x="39550" y="54940"/>
                </a:lnTo>
                <a:lnTo>
                  <a:pt x="39550" y="54930"/>
                </a:lnTo>
                <a:lnTo>
                  <a:pt x="39550" y="54920"/>
                </a:lnTo>
                <a:lnTo>
                  <a:pt x="39560" y="54910"/>
                </a:lnTo>
                <a:lnTo>
                  <a:pt x="39620" y="54850"/>
                </a:lnTo>
                <a:lnTo>
                  <a:pt x="39620" y="54840"/>
                </a:lnTo>
                <a:lnTo>
                  <a:pt x="39600" y="54820"/>
                </a:lnTo>
                <a:lnTo>
                  <a:pt x="39600" y="54810"/>
                </a:lnTo>
                <a:lnTo>
                  <a:pt x="39780" y="54620"/>
                </a:lnTo>
                <a:lnTo>
                  <a:pt x="39820" y="54590"/>
                </a:lnTo>
                <a:lnTo>
                  <a:pt x="39890" y="54520"/>
                </a:lnTo>
                <a:lnTo>
                  <a:pt x="39900" y="54520"/>
                </a:lnTo>
                <a:lnTo>
                  <a:pt x="39910" y="54530"/>
                </a:lnTo>
                <a:lnTo>
                  <a:pt x="39920" y="54540"/>
                </a:lnTo>
                <a:lnTo>
                  <a:pt x="39930" y="54530"/>
                </a:lnTo>
                <a:lnTo>
                  <a:pt x="39940" y="54530"/>
                </a:lnTo>
                <a:lnTo>
                  <a:pt x="39940" y="54520"/>
                </a:lnTo>
                <a:lnTo>
                  <a:pt x="39940" y="54510"/>
                </a:lnTo>
                <a:lnTo>
                  <a:pt x="39940" y="54500"/>
                </a:lnTo>
                <a:lnTo>
                  <a:pt x="39950" y="54500"/>
                </a:lnTo>
                <a:lnTo>
                  <a:pt x="39960" y="54500"/>
                </a:lnTo>
                <a:lnTo>
                  <a:pt x="39960" y="54510"/>
                </a:lnTo>
                <a:lnTo>
                  <a:pt x="39970" y="54550"/>
                </a:lnTo>
                <a:lnTo>
                  <a:pt x="39990" y="54580"/>
                </a:lnTo>
                <a:lnTo>
                  <a:pt x="39990" y="54590"/>
                </a:lnTo>
                <a:lnTo>
                  <a:pt x="40000" y="54600"/>
                </a:lnTo>
                <a:lnTo>
                  <a:pt x="40010" y="54640"/>
                </a:lnTo>
                <a:lnTo>
                  <a:pt x="40010" y="54650"/>
                </a:lnTo>
                <a:lnTo>
                  <a:pt x="40020" y="54650"/>
                </a:lnTo>
                <a:lnTo>
                  <a:pt x="40030" y="54650"/>
                </a:lnTo>
                <a:lnTo>
                  <a:pt x="40050" y="54640"/>
                </a:lnTo>
                <a:lnTo>
                  <a:pt x="40060" y="54640"/>
                </a:lnTo>
                <a:lnTo>
                  <a:pt x="40060" y="54630"/>
                </a:lnTo>
                <a:lnTo>
                  <a:pt x="40070" y="54630"/>
                </a:lnTo>
                <a:lnTo>
                  <a:pt x="40070" y="54620"/>
                </a:lnTo>
                <a:lnTo>
                  <a:pt x="40070" y="54610"/>
                </a:lnTo>
                <a:lnTo>
                  <a:pt x="40080" y="54600"/>
                </a:lnTo>
                <a:lnTo>
                  <a:pt x="40090" y="54590"/>
                </a:lnTo>
                <a:lnTo>
                  <a:pt x="40080" y="54580"/>
                </a:lnTo>
                <a:lnTo>
                  <a:pt x="40080" y="54560"/>
                </a:lnTo>
                <a:lnTo>
                  <a:pt x="40080" y="54530"/>
                </a:lnTo>
                <a:lnTo>
                  <a:pt x="40080" y="54520"/>
                </a:lnTo>
                <a:lnTo>
                  <a:pt x="40080" y="54500"/>
                </a:lnTo>
                <a:lnTo>
                  <a:pt x="40120" y="54460"/>
                </a:lnTo>
                <a:lnTo>
                  <a:pt x="40130" y="54450"/>
                </a:lnTo>
                <a:lnTo>
                  <a:pt x="40140" y="54450"/>
                </a:lnTo>
                <a:lnTo>
                  <a:pt x="40200" y="54450"/>
                </a:lnTo>
                <a:lnTo>
                  <a:pt x="40250" y="54460"/>
                </a:lnTo>
                <a:lnTo>
                  <a:pt x="40250" y="54450"/>
                </a:lnTo>
                <a:lnTo>
                  <a:pt x="40260" y="54450"/>
                </a:lnTo>
                <a:lnTo>
                  <a:pt x="40280" y="54440"/>
                </a:lnTo>
                <a:lnTo>
                  <a:pt x="40290" y="54440"/>
                </a:lnTo>
                <a:lnTo>
                  <a:pt x="40300" y="54440"/>
                </a:lnTo>
                <a:lnTo>
                  <a:pt x="40310" y="54450"/>
                </a:lnTo>
                <a:lnTo>
                  <a:pt x="40320" y="54450"/>
                </a:lnTo>
                <a:lnTo>
                  <a:pt x="40340" y="54440"/>
                </a:lnTo>
                <a:lnTo>
                  <a:pt x="40350" y="54440"/>
                </a:lnTo>
                <a:lnTo>
                  <a:pt x="40350" y="54450"/>
                </a:lnTo>
                <a:lnTo>
                  <a:pt x="40340" y="54450"/>
                </a:lnTo>
                <a:lnTo>
                  <a:pt x="40340" y="54470"/>
                </a:lnTo>
                <a:lnTo>
                  <a:pt x="40330" y="54480"/>
                </a:lnTo>
                <a:lnTo>
                  <a:pt x="40340" y="54490"/>
                </a:lnTo>
                <a:lnTo>
                  <a:pt x="40350" y="54480"/>
                </a:lnTo>
                <a:lnTo>
                  <a:pt x="40380" y="54460"/>
                </a:lnTo>
                <a:lnTo>
                  <a:pt x="40400" y="54430"/>
                </a:lnTo>
                <a:lnTo>
                  <a:pt x="40420" y="54430"/>
                </a:lnTo>
                <a:lnTo>
                  <a:pt x="40430" y="54420"/>
                </a:lnTo>
                <a:lnTo>
                  <a:pt x="40500" y="54380"/>
                </a:lnTo>
                <a:lnTo>
                  <a:pt x="40510" y="54380"/>
                </a:lnTo>
                <a:lnTo>
                  <a:pt x="40530" y="54380"/>
                </a:lnTo>
                <a:lnTo>
                  <a:pt x="40540" y="54380"/>
                </a:lnTo>
                <a:lnTo>
                  <a:pt x="40560" y="54360"/>
                </a:lnTo>
                <a:lnTo>
                  <a:pt x="40570" y="54360"/>
                </a:lnTo>
                <a:lnTo>
                  <a:pt x="40580" y="54360"/>
                </a:lnTo>
                <a:lnTo>
                  <a:pt x="40580" y="54370"/>
                </a:lnTo>
                <a:lnTo>
                  <a:pt x="40580" y="54380"/>
                </a:lnTo>
                <a:lnTo>
                  <a:pt x="40580" y="54390"/>
                </a:lnTo>
                <a:lnTo>
                  <a:pt x="40580" y="54400"/>
                </a:lnTo>
                <a:lnTo>
                  <a:pt x="40600" y="54400"/>
                </a:lnTo>
                <a:lnTo>
                  <a:pt x="40620" y="54400"/>
                </a:lnTo>
                <a:lnTo>
                  <a:pt x="40630" y="54390"/>
                </a:lnTo>
                <a:lnTo>
                  <a:pt x="40640" y="54390"/>
                </a:lnTo>
                <a:lnTo>
                  <a:pt x="40660" y="54400"/>
                </a:lnTo>
                <a:lnTo>
                  <a:pt x="40670" y="54400"/>
                </a:lnTo>
                <a:lnTo>
                  <a:pt x="40670" y="54410"/>
                </a:lnTo>
                <a:lnTo>
                  <a:pt x="40670" y="54420"/>
                </a:lnTo>
                <a:lnTo>
                  <a:pt x="40670" y="54430"/>
                </a:lnTo>
                <a:lnTo>
                  <a:pt x="40670" y="54440"/>
                </a:lnTo>
                <a:lnTo>
                  <a:pt x="40680" y="54440"/>
                </a:lnTo>
                <a:lnTo>
                  <a:pt x="40690" y="54440"/>
                </a:lnTo>
                <a:lnTo>
                  <a:pt x="40690" y="54430"/>
                </a:lnTo>
                <a:lnTo>
                  <a:pt x="40730" y="54410"/>
                </a:lnTo>
                <a:lnTo>
                  <a:pt x="40740" y="54390"/>
                </a:lnTo>
                <a:lnTo>
                  <a:pt x="40750" y="54380"/>
                </a:lnTo>
                <a:lnTo>
                  <a:pt x="40760" y="54370"/>
                </a:lnTo>
                <a:lnTo>
                  <a:pt x="40760" y="54330"/>
                </a:lnTo>
                <a:lnTo>
                  <a:pt x="40760" y="54320"/>
                </a:lnTo>
                <a:lnTo>
                  <a:pt x="40770" y="54310"/>
                </a:lnTo>
                <a:lnTo>
                  <a:pt x="40810" y="54270"/>
                </a:lnTo>
                <a:lnTo>
                  <a:pt x="40830" y="54230"/>
                </a:lnTo>
                <a:lnTo>
                  <a:pt x="41080" y="54080"/>
                </a:lnTo>
                <a:lnTo>
                  <a:pt x="41120" y="54060"/>
                </a:lnTo>
                <a:lnTo>
                  <a:pt x="41130" y="54060"/>
                </a:lnTo>
                <a:lnTo>
                  <a:pt x="41280" y="54340"/>
                </a:lnTo>
                <a:lnTo>
                  <a:pt x="41300" y="54360"/>
                </a:lnTo>
                <a:lnTo>
                  <a:pt x="41310" y="54370"/>
                </a:lnTo>
                <a:lnTo>
                  <a:pt x="41320" y="54370"/>
                </a:lnTo>
                <a:lnTo>
                  <a:pt x="41390" y="54340"/>
                </a:lnTo>
                <a:lnTo>
                  <a:pt x="41400" y="54340"/>
                </a:lnTo>
                <a:lnTo>
                  <a:pt x="41420" y="54350"/>
                </a:lnTo>
                <a:lnTo>
                  <a:pt x="41470" y="54420"/>
                </a:lnTo>
                <a:lnTo>
                  <a:pt x="41480" y="54420"/>
                </a:lnTo>
                <a:lnTo>
                  <a:pt x="41500" y="54430"/>
                </a:lnTo>
                <a:lnTo>
                  <a:pt x="41530" y="54450"/>
                </a:lnTo>
                <a:lnTo>
                  <a:pt x="41590" y="54520"/>
                </a:lnTo>
                <a:lnTo>
                  <a:pt x="41620" y="54540"/>
                </a:lnTo>
                <a:lnTo>
                  <a:pt x="41680" y="54570"/>
                </a:lnTo>
                <a:lnTo>
                  <a:pt x="41700" y="54570"/>
                </a:lnTo>
                <a:lnTo>
                  <a:pt x="41730" y="54590"/>
                </a:lnTo>
                <a:lnTo>
                  <a:pt x="41740" y="54600"/>
                </a:lnTo>
                <a:lnTo>
                  <a:pt x="41770" y="54630"/>
                </a:lnTo>
                <a:lnTo>
                  <a:pt x="41770" y="54640"/>
                </a:lnTo>
                <a:lnTo>
                  <a:pt x="41780" y="54650"/>
                </a:lnTo>
                <a:lnTo>
                  <a:pt x="41780" y="54680"/>
                </a:lnTo>
                <a:lnTo>
                  <a:pt x="41780" y="54690"/>
                </a:lnTo>
                <a:lnTo>
                  <a:pt x="41790" y="54700"/>
                </a:lnTo>
                <a:lnTo>
                  <a:pt x="41800" y="54710"/>
                </a:lnTo>
                <a:lnTo>
                  <a:pt x="41810" y="54710"/>
                </a:lnTo>
                <a:lnTo>
                  <a:pt x="41820" y="54710"/>
                </a:lnTo>
                <a:lnTo>
                  <a:pt x="41830" y="54710"/>
                </a:lnTo>
                <a:lnTo>
                  <a:pt x="41840" y="54720"/>
                </a:lnTo>
                <a:lnTo>
                  <a:pt x="41890" y="54820"/>
                </a:lnTo>
                <a:lnTo>
                  <a:pt x="41910" y="54850"/>
                </a:lnTo>
                <a:lnTo>
                  <a:pt x="41900" y="54910"/>
                </a:lnTo>
                <a:lnTo>
                  <a:pt x="41930" y="54960"/>
                </a:lnTo>
                <a:lnTo>
                  <a:pt x="41930" y="54970"/>
                </a:lnTo>
                <a:lnTo>
                  <a:pt x="41940" y="55000"/>
                </a:lnTo>
                <a:lnTo>
                  <a:pt x="41950" y="55010"/>
                </a:lnTo>
                <a:lnTo>
                  <a:pt x="41970" y="55010"/>
                </a:lnTo>
                <a:lnTo>
                  <a:pt x="41990" y="55030"/>
                </a:lnTo>
                <a:lnTo>
                  <a:pt x="42000" y="55060"/>
                </a:lnTo>
                <a:lnTo>
                  <a:pt x="42000" y="55070"/>
                </a:lnTo>
                <a:lnTo>
                  <a:pt x="42010" y="55080"/>
                </a:lnTo>
                <a:lnTo>
                  <a:pt x="42040" y="55100"/>
                </a:lnTo>
                <a:lnTo>
                  <a:pt x="42080" y="55120"/>
                </a:lnTo>
                <a:lnTo>
                  <a:pt x="42110" y="55130"/>
                </a:lnTo>
                <a:lnTo>
                  <a:pt x="42150" y="55150"/>
                </a:lnTo>
                <a:lnTo>
                  <a:pt x="42190" y="55140"/>
                </a:lnTo>
                <a:lnTo>
                  <a:pt x="42250" y="55120"/>
                </a:lnTo>
                <a:lnTo>
                  <a:pt x="42280" y="55110"/>
                </a:lnTo>
                <a:lnTo>
                  <a:pt x="42290" y="55120"/>
                </a:lnTo>
                <a:lnTo>
                  <a:pt x="42290" y="55130"/>
                </a:lnTo>
                <a:lnTo>
                  <a:pt x="42290" y="55140"/>
                </a:lnTo>
                <a:lnTo>
                  <a:pt x="42290" y="55150"/>
                </a:lnTo>
                <a:lnTo>
                  <a:pt x="42240" y="55170"/>
                </a:lnTo>
                <a:lnTo>
                  <a:pt x="42230" y="55170"/>
                </a:lnTo>
                <a:lnTo>
                  <a:pt x="42230" y="55180"/>
                </a:lnTo>
                <a:lnTo>
                  <a:pt x="42240" y="55190"/>
                </a:lnTo>
                <a:lnTo>
                  <a:pt x="42250" y="55200"/>
                </a:lnTo>
                <a:lnTo>
                  <a:pt x="42270" y="55200"/>
                </a:lnTo>
                <a:lnTo>
                  <a:pt x="42270" y="55210"/>
                </a:lnTo>
                <a:lnTo>
                  <a:pt x="42270" y="55220"/>
                </a:lnTo>
                <a:lnTo>
                  <a:pt x="42210" y="55320"/>
                </a:lnTo>
                <a:lnTo>
                  <a:pt x="42200" y="55330"/>
                </a:lnTo>
                <a:lnTo>
                  <a:pt x="42190" y="55340"/>
                </a:lnTo>
                <a:lnTo>
                  <a:pt x="42170" y="55360"/>
                </a:lnTo>
                <a:lnTo>
                  <a:pt x="42130" y="55360"/>
                </a:lnTo>
                <a:lnTo>
                  <a:pt x="42130" y="55370"/>
                </a:lnTo>
                <a:lnTo>
                  <a:pt x="42120" y="55370"/>
                </a:lnTo>
                <a:lnTo>
                  <a:pt x="42120" y="55380"/>
                </a:lnTo>
                <a:lnTo>
                  <a:pt x="42110" y="55380"/>
                </a:lnTo>
                <a:lnTo>
                  <a:pt x="42110" y="55390"/>
                </a:lnTo>
                <a:lnTo>
                  <a:pt x="42100" y="55390"/>
                </a:lnTo>
                <a:lnTo>
                  <a:pt x="42090" y="55380"/>
                </a:lnTo>
                <a:lnTo>
                  <a:pt x="42080" y="55370"/>
                </a:lnTo>
                <a:lnTo>
                  <a:pt x="42070" y="55380"/>
                </a:lnTo>
                <a:lnTo>
                  <a:pt x="42070" y="55390"/>
                </a:lnTo>
                <a:lnTo>
                  <a:pt x="42080" y="55410"/>
                </a:lnTo>
                <a:lnTo>
                  <a:pt x="42090" y="55420"/>
                </a:lnTo>
                <a:lnTo>
                  <a:pt x="42090" y="55430"/>
                </a:lnTo>
                <a:lnTo>
                  <a:pt x="42100" y="55440"/>
                </a:lnTo>
                <a:lnTo>
                  <a:pt x="42120" y="55450"/>
                </a:lnTo>
                <a:lnTo>
                  <a:pt x="42130" y="55450"/>
                </a:lnTo>
                <a:lnTo>
                  <a:pt x="42130" y="55460"/>
                </a:lnTo>
                <a:lnTo>
                  <a:pt x="42140" y="55470"/>
                </a:lnTo>
                <a:lnTo>
                  <a:pt x="42140" y="55480"/>
                </a:lnTo>
                <a:lnTo>
                  <a:pt x="42150" y="55480"/>
                </a:lnTo>
                <a:lnTo>
                  <a:pt x="42190" y="55510"/>
                </a:lnTo>
                <a:lnTo>
                  <a:pt x="42200" y="55520"/>
                </a:lnTo>
                <a:lnTo>
                  <a:pt x="42220" y="55540"/>
                </a:lnTo>
                <a:lnTo>
                  <a:pt x="42230" y="55550"/>
                </a:lnTo>
                <a:lnTo>
                  <a:pt x="42240" y="55560"/>
                </a:lnTo>
                <a:lnTo>
                  <a:pt x="42290" y="55550"/>
                </a:lnTo>
                <a:lnTo>
                  <a:pt x="42320" y="55560"/>
                </a:lnTo>
                <a:lnTo>
                  <a:pt x="42330" y="55560"/>
                </a:lnTo>
                <a:lnTo>
                  <a:pt x="42330" y="55580"/>
                </a:lnTo>
                <a:lnTo>
                  <a:pt x="42330" y="55600"/>
                </a:lnTo>
                <a:lnTo>
                  <a:pt x="42320" y="55610"/>
                </a:lnTo>
                <a:lnTo>
                  <a:pt x="42320" y="55620"/>
                </a:lnTo>
                <a:lnTo>
                  <a:pt x="42300" y="55630"/>
                </a:lnTo>
                <a:lnTo>
                  <a:pt x="42300" y="55640"/>
                </a:lnTo>
                <a:lnTo>
                  <a:pt x="42290" y="55640"/>
                </a:lnTo>
                <a:lnTo>
                  <a:pt x="42300" y="55670"/>
                </a:lnTo>
                <a:lnTo>
                  <a:pt x="42300" y="55680"/>
                </a:lnTo>
                <a:lnTo>
                  <a:pt x="42300" y="55720"/>
                </a:lnTo>
                <a:lnTo>
                  <a:pt x="42290" y="55730"/>
                </a:lnTo>
                <a:lnTo>
                  <a:pt x="42290" y="55740"/>
                </a:lnTo>
                <a:lnTo>
                  <a:pt x="42270" y="55770"/>
                </a:lnTo>
                <a:lnTo>
                  <a:pt x="42250" y="55790"/>
                </a:lnTo>
                <a:lnTo>
                  <a:pt x="42250" y="55800"/>
                </a:lnTo>
                <a:lnTo>
                  <a:pt x="42260" y="55830"/>
                </a:lnTo>
                <a:lnTo>
                  <a:pt x="42270" y="55840"/>
                </a:lnTo>
                <a:lnTo>
                  <a:pt x="42270" y="55850"/>
                </a:lnTo>
                <a:lnTo>
                  <a:pt x="42270" y="55860"/>
                </a:lnTo>
                <a:lnTo>
                  <a:pt x="42280" y="55870"/>
                </a:lnTo>
                <a:lnTo>
                  <a:pt x="42300" y="55880"/>
                </a:lnTo>
                <a:lnTo>
                  <a:pt x="42310" y="55890"/>
                </a:lnTo>
                <a:lnTo>
                  <a:pt x="42320" y="55910"/>
                </a:lnTo>
                <a:lnTo>
                  <a:pt x="42330" y="55940"/>
                </a:lnTo>
                <a:lnTo>
                  <a:pt x="42330" y="55950"/>
                </a:lnTo>
                <a:lnTo>
                  <a:pt x="42340" y="55940"/>
                </a:lnTo>
                <a:lnTo>
                  <a:pt x="42340" y="55930"/>
                </a:lnTo>
                <a:lnTo>
                  <a:pt x="42350" y="55930"/>
                </a:lnTo>
                <a:lnTo>
                  <a:pt x="42380" y="55930"/>
                </a:lnTo>
                <a:lnTo>
                  <a:pt x="42390" y="55930"/>
                </a:lnTo>
                <a:lnTo>
                  <a:pt x="42390" y="55950"/>
                </a:lnTo>
                <a:lnTo>
                  <a:pt x="42400" y="56020"/>
                </a:lnTo>
                <a:lnTo>
                  <a:pt x="42400" y="56030"/>
                </a:lnTo>
                <a:lnTo>
                  <a:pt x="42390" y="56050"/>
                </a:lnTo>
                <a:lnTo>
                  <a:pt x="42370" y="56020"/>
                </a:lnTo>
                <a:lnTo>
                  <a:pt x="42360" y="56010"/>
                </a:lnTo>
                <a:lnTo>
                  <a:pt x="42360" y="55990"/>
                </a:lnTo>
                <a:lnTo>
                  <a:pt x="42350" y="55990"/>
                </a:lnTo>
                <a:lnTo>
                  <a:pt x="42250" y="56020"/>
                </a:lnTo>
                <a:lnTo>
                  <a:pt x="42240" y="56020"/>
                </a:lnTo>
                <a:lnTo>
                  <a:pt x="42210" y="56020"/>
                </a:lnTo>
                <a:lnTo>
                  <a:pt x="42200" y="56010"/>
                </a:lnTo>
                <a:lnTo>
                  <a:pt x="42190" y="56010"/>
                </a:lnTo>
                <a:lnTo>
                  <a:pt x="42190" y="56000"/>
                </a:lnTo>
                <a:lnTo>
                  <a:pt x="42180" y="56010"/>
                </a:lnTo>
                <a:lnTo>
                  <a:pt x="42170" y="56010"/>
                </a:lnTo>
                <a:lnTo>
                  <a:pt x="42160" y="56030"/>
                </a:lnTo>
                <a:lnTo>
                  <a:pt x="42160" y="56040"/>
                </a:lnTo>
                <a:lnTo>
                  <a:pt x="42150" y="56050"/>
                </a:lnTo>
                <a:lnTo>
                  <a:pt x="42150" y="56060"/>
                </a:lnTo>
                <a:lnTo>
                  <a:pt x="42150" y="56070"/>
                </a:lnTo>
                <a:lnTo>
                  <a:pt x="42150" y="56080"/>
                </a:lnTo>
                <a:lnTo>
                  <a:pt x="42150" y="56090"/>
                </a:lnTo>
                <a:lnTo>
                  <a:pt x="42150" y="56100"/>
                </a:lnTo>
                <a:lnTo>
                  <a:pt x="42150" y="56110"/>
                </a:lnTo>
                <a:lnTo>
                  <a:pt x="42140" y="56120"/>
                </a:lnTo>
                <a:lnTo>
                  <a:pt x="42110" y="56130"/>
                </a:lnTo>
                <a:lnTo>
                  <a:pt x="42100" y="56150"/>
                </a:lnTo>
                <a:lnTo>
                  <a:pt x="42090" y="56160"/>
                </a:lnTo>
                <a:lnTo>
                  <a:pt x="42040" y="56270"/>
                </a:lnTo>
                <a:lnTo>
                  <a:pt x="42040" y="56280"/>
                </a:lnTo>
                <a:lnTo>
                  <a:pt x="42040" y="56290"/>
                </a:lnTo>
                <a:lnTo>
                  <a:pt x="42050" y="56300"/>
                </a:lnTo>
                <a:lnTo>
                  <a:pt x="42050" y="56310"/>
                </a:lnTo>
                <a:lnTo>
                  <a:pt x="42060" y="56310"/>
                </a:lnTo>
                <a:lnTo>
                  <a:pt x="42080" y="56320"/>
                </a:lnTo>
                <a:lnTo>
                  <a:pt x="42160" y="56370"/>
                </a:lnTo>
                <a:lnTo>
                  <a:pt x="42160" y="56380"/>
                </a:lnTo>
                <a:lnTo>
                  <a:pt x="42160" y="56390"/>
                </a:lnTo>
                <a:lnTo>
                  <a:pt x="42160" y="56400"/>
                </a:lnTo>
                <a:lnTo>
                  <a:pt x="42160" y="56410"/>
                </a:lnTo>
                <a:lnTo>
                  <a:pt x="42140" y="56420"/>
                </a:lnTo>
                <a:lnTo>
                  <a:pt x="42140" y="56430"/>
                </a:lnTo>
                <a:lnTo>
                  <a:pt x="42140" y="56440"/>
                </a:lnTo>
                <a:lnTo>
                  <a:pt x="42150" y="56450"/>
                </a:lnTo>
                <a:lnTo>
                  <a:pt x="42160" y="56460"/>
                </a:lnTo>
                <a:lnTo>
                  <a:pt x="42170" y="56470"/>
                </a:lnTo>
                <a:lnTo>
                  <a:pt x="42170" y="56480"/>
                </a:lnTo>
                <a:lnTo>
                  <a:pt x="42170" y="56490"/>
                </a:lnTo>
                <a:lnTo>
                  <a:pt x="42170" y="56500"/>
                </a:lnTo>
                <a:lnTo>
                  <a:pt x="42170" y="56510"/>
                </a:lnTo>
                <a:lnTo>
                  <a:pt x="42160" y="56530"/>
                </a:lnTo>
                <a:lnTo>
                  <a:pt x="42150" y="56550"/>
                </a:lnTo>
                <a:lnTo>
                  <a:pt x="42140" y="56560"/>
                </a:lnTo>
                <a:lnTo>
                  <a:pt x="42130" y="56560"/>
                </a:lnTo>
                <a:lnTo>
                  <a:pt x="42100" y="56560"/>
                </a:lnTo>
                <a:lnTo>
                  <a:pt x="42060" y="56560"/>
                </a:lnTo>
                <a:lnTo>
                  <a:pt x="41990" y="56550"/>
                </a:lnTo>
                <a:lnTo>
                  <a:pt x="41970" y="56550"/>
                </a:lnTo>
                <a:lnTo>
                  <a:pt x="41960" y="56560"/>
                </a:lnTo>
                <a:lnTo>
                  <a:pt x="41960" y="56570"/>
                </a:lnTo>
                <a:lnTo>
                  <a:pt x="41960" y="56580"/>
                </a:lnTo>
                <a:lnTo>
                  <a:pt x="41960" y="56590"/>
                </a:lnTo>
                <a:lnTo>
                  <a:pt x="41940" y="56600"/>
                </a:lnTo>
                <a:lnTo>
                  <a:pt x="41940" y="56610"/>
                </a:lnTo>
                <a:lnTo>
                  <a:pt x="41940" y="56620"/>
                </a:lnTo>
                <a:lnTo>
                  <a:pt x="41940" y="56630"/>
                </a:lnTo>
                <a:lnTo>
                  <a:pt x="41940" y="56640"/>
                </a:lnTo>
                <a:lnTo>
                  <a:pt x="41930" y="56650"/>
                </a:lnTo>
                <a:lnTo>
                  <a:pt x="41920" y="56650"/>
                </a:lnTo>
                <a:lnTo>
                  <a:pt x="41910" y="56660"/>
                </a:lnTo>
                <a:lnTo>
                  <a:pt x="41880" y="56660"/>
                </a:lnTo>
                <a:lnTo>
                  <a:pt x="41820" y="56660"/>
                </a:lnTo>
                <a:lnTo>
                  <a:pt x="41790" y="56650"/>
                </a:lnTo>
                <a:lnTo>
                  <a:pt x="41770" y="56640"/>
                </a:lnTo>
                <a:lnTo>
                  <a:pt x="41770" y="56630"/>
                </a:lnTo>
                <a:lnTo>
                  <a:pt x="41760" y="56630"/>
                </a:lnTo>
                <a:lnTo>
                  <a:pt x="41760" y="56620"/>
                </a:lnTo>
                <a:lnTo>
                  <a:pt x="41760" y="56610"/>
                </a:lnTo>
                <a:lnTo>
                  <a:pt x="41760" y="56600"/>
                </a:lnTo>
                <a:lnTo>
                  <a:pt x="41750" y="56600"/>
                </a:lnTo>
                <a:lnTo>
                  <a:pt x="41610" y="56600"/>
                </a:lnTo>
                <a:lnTo>
                  <a:pt x="41600" y="56600"/>
                </a:lnTo>
                <a:lnTo>
                  <a:pt x="41600" y="56620"/>
                </a:lnTo>
                <a:lnTo>
                  <a:pt x="41590" y="56640"/>
                </a:lnTo>
                <a:lnTo>
                  <a:pt x="41560" y="56670"/>
                </a:lnTo>
                <a:lnTo>
                  <a:pt x="41550" y="56690"/>
                </a:lnTo>
                <a:lnTo>
                  <a:pt x="41550" y="56700"/>
                </a:lnTo>
                <a:lnTo>
                  <a:pt x="41550" y="56710"/>
                </a:lnTo>
                <a:lnTo>
                  <a:pt x="41570" y="56750"/>
                </a:lnTo>
                <a:lnTo>
                  <a:pt x="41580" y="56760"/>
                </a:lnTo>
                <a:lnTo>
                  <a:pt x="41550" y="56770"/>
                </a:lnTo>
                <a:lnTo>
                  <a:pt x="41530" y="56790"/>
                </a:lnTo>
                <a:lnTo>
                  <a:pt x="41500" y="56800"/>
                </a:lnTo>
                <a:lnTo>
                  <a:pt x="41490" y="56810"/>
                </a:lnTo>
                <a:lnTo>
                  <a:pt x="41520" y="56830"/>
                </a:lnTo>
                <a:lnTo>
                  <a:pt x="41520" y="56840"/>
                </a:lnTo>
                <a:lnTo>
                  <a:pt x="41500" y="56860"/>
                </a:lnTo>
                <a:lnTo>
                  <a:pt x="41500" y="56870"/>
                </a:lnTo>
                <a:lnTo>
                  <a:pt x="41500" y="56880"/>
                </a:lnTo>
                <a:lnTo>
                  <a:pt x="41490" y="56890"/>
                </a:lnTo>
                <a:lnTo>
                  <a:pt x="41490" y="56900"/>
                </a:lnTo>
                <a:lnTo>
                  <a:pt x="41490" y="56910"/>
                </a:lnTo>
                <a:lnTo>
                  <a:pt x="41490" y="56920"/>
                </a:lnTo>
                <a:lnTo>
                  <a:pt x="41490" y="56930"/>
                </a:lnTo>
                <a:lnTo>
                  <a:pt x="41490" y="56950"/>
                </a:lnTo>
                <a:lnTo>
                  <a:pt x="41480" y="56950"/>
                </a:lnTo>
                <a:lnTo>
                  <a:pt x="41470" y="56940"/>
                </a:lnTo>
                <a:lnTo>
                  <a:pt x="41470" y="56930"/>
                </a:lnTo>
                <a:lnTo>
                  <a:pt x="41450" y="56920"/>
                </a:lnTo>
                <a:lnTo>
                  <a:pt x="41440" y="56930"/>
                </a:lnTo>
                <a:lnTo>
                  <a:pt x="41430" y="56940"/>
                </a:lnTo>
                <a:lnTo>
                  <a:pt x="41430" y="56950"/>
                </a:lnTo>
                <a:lnTo>
                  <a:pt x="41400" y="56970"/>
                </a:lnTo>
                <a:lnTo>
                  <a:pt x="41390" y="56970"/>
                </a:lnTo>
                <a:lnTo>
                  <a:pt x="41370" y="56970"/>
                </a:lnTo>
                <a:lnTo>
                  <a:pt x="41360" y="56980"/>
                </a:lnTo>
                <a:lnTo>
                  <a:pt x="41360" y="56990"/>
                </a:lnTo>
                <a:lnTo>
                  <a:pt x="41350" y="57000"/>
                </a:lnTo>
                <a:lnTo>
                  <a:pt x="41350" y="57010"/>
                </a:lnTo>
                <a:lnTo>
                  <a:pt x="41350" y="57020"/>
                </a:lnTo>
                <a:lnTo>
                  <a:pt x="41350" y="57030"/>
                </a:lnTo>
                <a:lnTo>
                  <a:pt x="41340" y="57030"/>
                </a:lnTo>
                <a:lnTo>
                  <a:pt x="41330" y="57040"/>
                </a:lnTo>
                <a:lnTo>
                  <a:pt x="41330" y="57050"/>
                </a:lnTo>
                <a:lnTo>
                  <a:pt x="41330" y="57060"/>
                </a:lnTo>
                <a:lnTo>
                  <a:pt x="41330" y="57070"/>
                </a:lnTo>
                <a:lnTo>
                  <a:pt x="41330" y="57080"/>
                </a:lnTo>
                <a:lnTo>
                  <a:pt x="41340" y="57080"/>
                </a:lnTo>
                <a:lnTo>
                  <a:pt x="41330" y="57090"/>
                </a:lnTo>
                <a:lnTo>
                  <a:pt x="41320" y="57110"/>
                </a:lnTo>
                <a:lnTo>
                  <a:pt x="41310" y="57120"/>
                </a:lnTo>
                <a:lnTo>
                  <a:pt x="41290" y="57120"/>
                </a:lnTo>
                <a:lnTo>
                  <a:pt x="41220" y="57110"/>
                </a:lnTo>
                <a:lnTo>
                  <a:pt x="41210" y="57110"/>
                </a:lnTo>
                <a:lnTo>
                  <a:pt x="41210" y="57120"/>
                </a:lnTo>
                <a:lnTo>
                  <a:pt x="41200" y="57130"/>
                </a:lnTo>
                <a:lnTo>
                  <a:pt x="41210" y="57130"/>
                </a:lnTo>
                <a:lnTo>
                  <a:pt x="41210" y="57140"/>
                </a:lnTo>
                <a:lnTo>
                  <a:pt x="41210" y="57150"/>
                </a:lnTo>
                <a:lnTo>
                  <a:pt x="41220" y="57150"/>
                </a:lnTo>
                <a:lnTo>
                  <a:pt x="41220" y="57160"/>
                </a:lnTo>
                <a:lnTo>
                  <a:pt x="41220" y="57170"/>
                </a:lnTo>
                <a:lnTo>
                  <a:pt x="41210" y="57170"/>
                </a:lnTo>
                <a:lnTo>
                  <a:pt x="41210" y="57180"/>
                </a:lnTo>
                <a:lnTo>
                  <a:pt x="41180" y="57210"/>
                </a:lnTo>
                <a:lnTo>
                  <a:pt x="41170" y="57210"/>
                </a:lnTo>
                <a:lnTo>
                  <a:pt x="41160" y="57210"/>
                </a:lnTo>
                <a:lnTo>
                  <a:pt x="41150" y="57200"/>
                </a:lnTo>
                <a:lnTo>
                  <a:pt x="41140" y="57200"/>
                </a:lnTo>
                <a:lnTo>
                  <a:pt x="41140" y="57190"/>
                </a:lnTo>
                <a:lnTo>
                  <a:pt x="41130" y="57190"/>
                </a:lnTo>
                <a:lnTo>
                  <a:pt x="41120" y="57180"/>
                </a:lnTo>
                <a:lnTo>
                  <a:pt x="41080" y="57180"/>
                </a:lnTo>
                <a:lnTo>
                  <a:pt x="41030" y="57190"/>
                </a:lnTo>
                <a:lnTo>
                  <a:pt x="41020" y="57200"/>
                </a:lnTo>
                <a:lnTo>
                  <a:pt x="41000" y="57230"/>
                </a:lnTo>
                <a:lnTo>
                  <a:pt x="40990" y="57250"/>
                </a:lnTo>
                <a:lnTo>
                  <a:pt x="40980" y="57260"/>
                </a:lnTo>
                <a:lnTo>
                  <a:pt x="40960" y="57260"/>
                </a:lnTo>
                <a:lnTo>
                  <a:pt x="40950" y="57250"/>
                </a:lnTo>
                <a:lnTo>
                  <a:pt x="40940" y="57250"/>
                </a:lnTo>
                <a:lnTo>
                  <a:pt x="40890" y="57270"/>
                </a:lnTo>
                <a:lnTo>
                  <a:pt x="40850" y="57280"/>
                </a:lnTo>
                <a:lnTo>
                  <a:pt x="40840" y="57280"/>
                </a:lnTo>
                <a:lnTo>
                  <a:pt x="40810" y="57320"/>
                </a:lnTo>
                <a:lnTo>
                  <a:pt x="40720" y="57360"/>
                </a:lnTo>
                <a:lnTo>
                  <a:pt x="40710" y="57380"/>
                </a:lnTo>
                <a:lnTo>
                  <a:pt x="40700" y="57390"/>
                </a:lnTo>
                <a:lnTo>
                  <a:pt x="40650" y="57410"/>
                </a:lnTo>
                <a:lnTo>
                  <a:pt x="40640" y="57420"/>
                </a:lnTo>
                <a:lnTo>
                  <a:pt x="40640" y="57410"/>
                </a:lnTo>
                <a:lnTo>
                  <a:pt x="40630" y="57410"/>
                </a:lnTo>
                <a:lnTo>
                  <a:pt x="40620" y="57400"/>
                </a:lnTo>
                <a:lnTo>
                  <a:pt x="40620" y="57390"/>
                </a:lnTo>
                <a:lnTo>
                  <a:pt x="40610" y="57390"/>
                </a:lnTo>
                <a:lnTo>
                  <a:pt x="40580" y="57390"/>
                </a:lnTo>
                <a:lnTo>
                  <a:pt x="40570" y="57400"/>
                </a:lnTo>
                <a:lnTo>
                  <a:pt x="40570" y="57410"/>
                </a:lnTo>
                <a:lnTo>
                  <a:pt x="40510" y="57540"/>
                </a:lnTo>
                <a:lnTo>
                  <a:pt x="40490" y="57550"/>
                </a:lnTo>
                <a:lnTo>
                  <a:pt x="40490" y="57560"/>
                </a:lnTo>
                <a:lnTo>
                  <a:pt x="40480" y="57560"/>
                </a:lnTo>
                <a:lnTo>
                  <a:pt x="40480" y="57570"/>
                </a:lnTo>
                <a:lnTo>
                  <a:pt x="40470" y="57560"/>
                </a:lnTo>
                <a:lnTo>
                  <a:pt x="40460" y="57560"/>
                </a:lnTo>
                <a:lnTo>
                  <a:pt x="40460" y="57550"/>
                </a:lnTo>
                <a:lnTo>
                  <a:pt x="40460" y="57540"/>
                </a:lnTo>
                <a:lnTo>
                  <a:pt x="40450" y="57540"/>
                </a:lnTo>
                <a:lnTo>
                  <a:pt x="40440" y="57540"/>
                </a:lnTo>
                <a:lnTo>
                  <a:pt x="40410" y="57540"/>
                </a:lnTo>
                <a:lnTo>
                  <a:pt x="40400" y="57550"/>
                </a:lnTo>
                <a:lnTo>
                  <a:pt x="40400" y="57600"/>
                </a:lnTo>
                <a:lnTo>
                  <a:pt x="40400" y="57610"/>
                </a:lnTo>
                <a:lnTo>
                  <a:pt x="40410" y="57620"/>
                </a:lnTo>
                <a:lnTo>
                  <a:pt x="40560" y="57680"/>
                </a:lnTo>
                <a:lnTo>
                  <a:pt x="40570" y="57680"/>
                </a:lnTo>
                <a:lnTo>
                  <a:pt x="40570" y="57670"/>
                </a:lnTo>
                <a:lnTo>
                  <a:pt x="40580" y="57670"/>
                </a:lnTo>
                <a:lnTo>
                  <a:pt x="40590" y="57670"/>
                </a:lnTo>
                <a:lnTo>
                  <a:pt x="40620" y="57690"/>
                </a:lnTo>
                <a:lnTo>
                  <a:pt x="40690" y="57710"/>
                </a:lnTo>
                <a:lnTo>
                  <a:pt x="40720" y="57720"/>
                </a:lnTo>
                <a:lnTo>
                  <a:pt x="40720" y="57730"/>
                </a:lnTo>
                <a:lnTo>
                  <a:pt x="40730" y="57730"/>
                </a:lnTo>
                <a:lnTo>
                  <a:pt x="40730" y="57740"/>
                </a:lnTo>
                <a:lnTo>
                  <a:pt x="40730" y="57750"/>
                </a:lnTo>
                <a:lnTo>
                  <a:pt x="40730" y="57760"/>
                </a:lnTo>
                <a:lnTo>
                  <a:pt x="40730" y="57770"/>
                </a:lnTo>
                <a:lnTo>
                  <a:pt x="40730" y="57790"/>
                </a:lnTo>
                <a:lnTo>
                  <a:pt x="40730" y="57800"/>
                </a:lnTo>
                <a:lnTo>
                  <a:pt x="40730" y="57810"/>
                </a:lnTo>
                <a:lnTo>
                  <a:pt x="40760" y="57810"/>
                </a:lnTo>
                <a:lnTo>
                  <a:pt x="40770" y="57810"/>
                </a:lnTo>
                <a:lnTo>
                  <a:pt x="40770" y="57820"/>
                </a:lnTo>
                <a:lnTo>
                  <a:pt x="40780" y="57830"/>
                </a:lnTo>
                <a:lnTo>
                  <a:pt x="40780" y="57840"/>
                </a:lnTo>
                <a:lnTo>
                  <a:pt x="40780" y="57850"/>
                </a:lnTo>
                <a:lnTo>
                  <a:pt x="40780" y="57860"/>
                </a:lnTo>
                <a:lnTo>
                  <a:pt x="40780" y="57870"/>
                </a:lnTo>
                <a:lnTo>
                  <a:pt x="40770" y="57880"/>
                </a:lnTo>
                <a:lnTo>
                  <a:pt x="40770" y="57890"/>
                </a:lnTo>
                <a:lnTo>
                  <a:pt x="40760" y="57910"/>
                </a:lnTo>
                <a:lnTo>
                  <a:pt x="40750" y="57910"/>
                </a:lnTo>
                <a:lnTo>
                  <a:pt x="40750" y="57920"/>
                </a:lnTo>
                <a:lnTo>
                  <a:pt x="40750" y="57930"/>
                </a:lnTo>
                <a:lnTo>
                  <a:pt x="40750" y="57950"/>
                </a:lnTo>
                <a:lnTo>
                  <a:pt x="40750" y="57960"/>
                </a:lnTo>
                <a:lnTo>
                  <a:pt x="40750" y="57970"/>
                </a:lnTo>
                <a:lnTo>
                  <a:pt x="40740" y="57980"/>
                </a:lnTo>
                <a:lnTo>
                  <a:pt x="40740" y="57990"/>
                </a:lnTo>
                <a:lnTo>
                  <a:pt x="40730" y="57990"/>
                </a:lnTo>
                <a:lnTo>
                  <a:pt x="40710" y="57990"/>
                </a:lnTo>
                <a:lnTo>
                  <a:pt x="40690" y="57980"/>
                </a:lnTo>
                <a:lnTo>
                  <a:pt x="40680" y="57980"/>
                </a:lnTo>
                <a:lnTo>
                  <a:pt x="40620" y="58010"/>
                </a:lnTo>
                <a:lnTo>
                  <a:pt x="40510" y="58020"/>
                </a:lnTo>
                <a:lnTo>
                  <a:pt x="40500" y="58020"/>
                </a:lnTo>
                <a:lnTo>
                  <a:pt x="40460" y="58040"/>
                </a:lnTo>
                <a:lnTo>
                  <a:pt x="40450" y="58040"/>
                </a:lnTo>
                <a:lnTo>
                  <a:pt x="40440" y="58030"/>
                </a:lnTo>
                <a:lnTo>
                  <a:pt x="40430" y="58020"/>
                </a:lnTo>
                <a:lnTo>
                  <a:pt x="40420" y="58000"/>
                </a:lnTo>
                <a:lnTo>
                  <a:pt x="40390" y="57970"/>
                </a:lnTo>
                <a:lnTo>
                  <a:pt x="40390" y="57960"/>
                </a:lnTo>
                <a:lnTo>
                  <a:pt x="40380" y="57930"/>
                </a:lnTo>
                <a:lnTo>
                  <a:pt x="40380" y="57900"/>
                </a:lnTo>
                <a:lnTo>
                  <a:pt x="40340" y="57860"/>
                </a:lnTo>
                <a:lnTo>
                  <a:pt x="40290" y="57810"/>
                </a:lnTo>
                <a:lnTo>
                  <a:pt x="40280" y="57800"/>
                </a:lnTo>
                <a:lnTo>
                  <a:pt x="40260" y="57790"/>
                </a:lnTo>
                <a:lnTo>
                  <a:pt x="40220" y="57790"/>
                </a:lnTo>
                <a:lnTo>
                  <a:pt x="40210" y="57780"/>
                </a:lnTo>
                <a:lnTo>
                  <a:pt x="40180" y="57760"/>
                </a:lnTo>
                <a:lnTo>
                  <a:pt x="40170" y="57750"/>
                </a:lnTo>
                <a:lnTo>
                  <a:pt x="40140" y="57730"/>
                </a:lnTo>
                <a:lnTo>
                  <a:pt x="40100" y="57720"/>
                </a:lnTo>
                <a:lnTo>
                  <a:pt x="40090" y="57730"/>
                </a:lnTo>
                <a:lnTo>
                  <a:pt x="40080" y="57720"/>
                </a:lnTo>
                <a:lnTo>
                  <a:pt x="40060" y="57720"/>
                </a:lnTo>
                <a:lnTo>
                  <a:pt x="40040" y="57690"/>
                </a:lnTo>
                <a:lnTo>
                  <a:pt x="40030" y="57690"/>
                </a:lnTo>
                <a:lnTo>
                  <a:pt x="40050" y="57670"/>
                </a:lnTo>
                <a:lnTo>
                  <a:pt x="40050" y="57660"/>
                </a:lnTo>
                <a:lnTo>
                  <a:pt x="40040" y="57660"/>
                </a:lnTo>
                <a:lnTo>
                  <a:pt x="40020" y="57670"/>
                </a:lnTo>
                <a:lnTo>
                  <a:pt x="40010" y="57680"/>
                </a:lnTo>
                <a:lnTo>
                  <a:pt x="40000" y="57680"/>
                </a:lnTo>
                <a:lnTo>
                  <a:pt x="39980" y="57670"/>
                </a:lnTo>
                <a:lnTo>
                  <a:pt x="39950" y="57670"/>
                </a:lnTo>
                <a:lnTo>
                  <a:pt x="39930" y="57670"/>
                </a:lnTo>
                <a:lnTo>
                  <a:pt x="39920" y="57670"/>
                </a:lnTo>
                <a:lnTo>
                  <a:pt x="39910" y="57670"/>
                </a:lnTo>
                <a:lnTo>
                  <a:pt x="39900" y="57690"/>
                </a:lnTo>
                <a:lnTo>
                  <a:pt x="39890" y="57690"/>
                </a:lnTo>
                <a:lnTo>
                  <a:pt x="39880" y="57670"/>
                </a:lnTo>
                <a:lnTo>
                  <a:pt x="39870" y="57660"/>
                </a:lnTo>
                <a:lnTo>
                  <a:pt x="39850" y="57660"/>
                </a:lnTo>
                <a:lnTo>
                  <a:pt x="39840" y="57660"/>
                </a:lnTo>
                <a:lnTo>
                  <a:pt x="39840" y="57670"/>
                </a:lnTo>
                <a:lnTo>
                  <a:pt x="39840" y="57680"/>
                </a:lnTo>
                <a:lnTo>
                  <a:pt x="39840" y="57690"/>
                </a:lnTo>
                <a:lnTo>
                  <a:pt x="39840" y="57710"/>
                </a:lnTo>
                <a:lnTo>
                  <a:pt x="39820" y="57730"/>
                </a:lnTo>
                <a:lnTo>
                  <a:pt x="39800" y="57740"/>
                </a:lnTo>
                <a:lnTo>
                  <a:pt x="39790" y="57750"/>
                </a:lnTo>
                <a:lnTo>
                  <a:pt x="39780" y="57770"/>
                </a:lnTo>
                <a:lnTo>
                  <a:pt x="39770" y="57780"/>
                </a:lnTo>
                <a:lnTo>
                  <a:pt x="39760" y="57780"/>
                </a:lnTo>
                <a:lnTo>
                  <a:pt x="39750" y="57780"/>
                </a:lnTo>
                <a:lnTo>
                  <a:pt x="39730" y="57780"/>
                </a:lnTo>
                <a:lnTo>
                  <a:pt x="39690" y="57770"/>
                </a:lnTo>
                <a:lnTo>
                  <a:pt x="39660" y="57750"/>
                </a:lnTo>
                <a:lnTo>
                  <a:pt x="39620" y="57740"/>
                </a:lnTo>
                <a:lnTo>
                  <a:pt x="39610" y="57740"/>
                </a:lnTo>
                <a:lnTo>
                  <a:pt x="39610" y="57750"/>
                </a:lnTo>
                <a:lnTo>
                  <a:pt x="39600" y="57750"/>
                </a:lnTo>
                <a:lnTo>
                  <a:pt x="39600" y="57780"/>
                </a:lnTo>
                <a:lnTo>
                  <a:pt x="39580" y="57800"/>
                </a:lnTo>
                <a:lnTo>
                  <a:pt x="39580" y="57860"/>
                </a:lnTo>
                <a:lnTo>
                  <a:pt x="39580" y="57870"/>
                </a:lnTo>
                <a:lnTo>
                  <a:pt x="39560" y="57880"/>
                </a:lnTo>
                <a:lnTo>
                  <a:pt x="39500" y="57920"/>
                </a:lnTo>
                <a:lnTo>
                  <a:pt x="39490" y="57920"/>
                </a:lnTo>
                <a:lnTo>
                  <a:pt x="39480" y="57920"/>
                </a:lnTo>
                <a:lnTo>
                  <a:pt x="39470" y="57920"/>
                </a:lnTo>
                <a:lnTo>
                  <a:pt x="39430" y="57910"/>
                </a:lnTo>
                <a:lnTo>
                  <a:pt x="39400" y="57910"/>
                </a:lnTo>
                <a:lnTo>
                  <a:pt x="39380" y="57900"/>
                </a:lnTo>
                <a:lnTo>
                  <a:pt x="39370" y="57900"/>
                </a:lnTo>
                <a:lnTo>
                  <a:pt x="39350" y="57910"/>
                </a:lnTo>
                <a:lnTo>
                  <a:pt x="39320" y="57900"/>
                </a:lnTo>
                <a:lnTo>
                  <a:pt x="39310" y="57910"/>
                </a:lnTo>
                <a:lnTo>
                  <a:pt x="39300" y="57910"/>
                </a:lnTo>
                <a:lnTo>
                  <a:pt x="39300" y="57920"/>
                </a:lnTo>
                <a:lnTo>
                  <a:pt x="39290" y="57930"/>
                </a:lnTo>
                <a:lnTo>
                  <a:pt x="39280" y="57940"/>
                </a:lnTo>
                <a:lnTo>
                  <a:pt x="39260" y="57940"/>
                </a:lnTo>
                <a:lnTo>
                  <a:pt x="39240" y="57940"/>
                </a:lnTo>
                <a:lnTo>
                  <a:pt x="39230" y="57940"/>
                </a:lnTo>
                <a:lnTo>
                  <a:pt x="39210" y="57930"/>
                </a:lnTo>
                <a:lnTo>
                  <a:pt x="39200" y="57920"/>
                </a:lnTo>
                <a:lnTo>
                  <a:pt x="39180" y="57900"/>
                </a:lnTo>
                <a:lnTo>
                  <a:pt x="39160" y="57890"/>
                </a:lnTo>
                <a:lnTo>
                  <a:pt x="39150" y="57880"/>
                </a:lnTo>
                <a:lnTo>
                  <a:pt x="39100" y="57880"/>
                </a:lnTo>
                <a:lnTo>
                  <a:pt x="39090" y="57870"/>
                </a:lnTo>
                <a:lnTo>
                  <a:pt x="39080" y="57870"/>
                </a:lnTo>
                <a:lnTo>
                  <a:pt x="39070" y="57870"/>
                </a:lnTo>
                <a:lnTo>
                  <a:pt x="39040" y="57880"/>
                </a:lnTo>
                <a:lnTo>
                  <a:pt x="39020" y="57900"/>
                </a:lnTo>
                <a:lnTo>
                  <a:pt x="39010" y="57890"/>
                </a:lnTo>
                <a:lnTo>
                  <a:pt x="39010" y="57870"/>
                </a:lnTo>
                <a:lnTo>
                  <a:pt x="39010" y="57860"/>
                </a:lnTo>
                <a:lnTo>
                  <a:pt x="39000" y="57870"/>
                </a:lnTo>
                <a:lnTo>
                  <a:pt x="39000" y="57900"/>
                </a:lnTo>
                <a:lnTo>
                  <a:pt x="38990" y="57900"/>
                </a:lnTo>
                <a:lnTo>
                  <a:pt x="38980" y="57890"/>
                </a:lnTo>
                <a:lnTo>
                  <a:pt x="38970" y="57910"/>
                </a:lnTo>
                <a:lnTo>
                  <a:pt x="38950" y="57920"/>
                </a:lnTo>
                <a:lnTo>
                  <a:pt x="38940" y="57920"/>
                </a:lnTo>
                <a:lnTo>
                  <a:pt x="38900" y="57930"/>
                </a:lnTo>
                <a:lnTo>
                  <a:pt x="38890" y="57930"/>
                </a:lnTo>
                <a:lnTo>
                  <a:pt x="38850" y="57920"/>
                </a:lnTo>
                <a:lnTo>
                  <a:pt x="38820" y="57920"/>
                </a:lnTo>
                <a:lnTo>
                  <a:pt x="38800" y="57920"/>
                </a:lnTo>
                <a:lnTo>
                  <a:pt x="38800" y="57900"/>
                </a:lnTo>
                <a:lnTo>
                  <a:pt x="38800" y="57890"/>
                </a:lnTo>
                <a:lnTo>
                  <a:pt x="38810" y="57870"/>
                </a:lnTo>
                <a:lnTo>
                  <a:pt x="38820" y="57860"/>
                </a:lnTo>
                <a:lnTo>
                  <a:pt x="38820" y="57850"/>
                </a:lnTo>
                <a:lnTo>
                  <a:pt x="38810" y="57810"/>
                </a:lnTo>
                <a:lnTo>
                  <a:pt x="38790" y="57810"/>
                </a:lnTo>
                <a:lnTo>
                  <a:pt x="38790" y="57800"/>
                </a:lnTo>
                <a:lnTo>
                  <a:pt x="38780" y="57790"/>
                </a:lnTo>
                <a:lnTo>
                  <a:pt x="38790" y="57790"/>
                </a:lnTo>
                <a:lnTo>
                  <a:pt x="38800" y="57770"/>
                </a:lnTo>
                <a:lnTo>
                  <a:pt x="38790" y="57750"/>
                </a:lnTo>
                <a:lnTo>
                  <a:pt x="38780" y="57740"/>
                </a:lnTo>
                <a:lnTo>
                  <a:pt x="38770" y="57740"/>
                </a:lnTo>
                <a:lnTo>
                  <a:pt x="38770" y="57730"/>
                </a:lnTo>
                <a:lnTo>
                  <a:pt x="38770" y="57700"/>
                </a:lnTo>
                <a:lnTo>
                  <a:pt x="38750" y="57700"/>
                </a:lnTo>
                <a:lnTo>
                  <a:pt x="38730" y="57700"/>
                </a:lnTo>
                <a:lnTo>
                  <a:pt x="38690" y="57710"/>
                </a:lnTo>
                <a:lnTo>
                  <a:pt x="38660" y="57730"/>
                </a:lnTo>
                <a:lnTo>
                  <a:pt x="38620" y="57740"/>
                </a:lnTo>
                <a:lnTo>
                  <a:pt x="38560" y="57740"/>
                </a:lnTo>
                <a:lnTo>
                  <a:pt x="38560" y="57720"/>
                </a:lnTo>
                <a:lnTo>
                  <a:pt x="38560" y="57700"/>
                </a:lnTo>
                <a:lnTo>
                  <a:pt x="38570" y="57680"/>
                </a:lnTo>
                <a:lnTo>
                  <a:pt x="38570" y="57660"/>
                </a:lnTo>
                <a:lnTo>
                  <a:pt x="38570" y="57640"/>
                </a:lnTo>
                <a:lnTo>
                  <a:pt x="38580" y="57630"/>
                </a:lnTo>
                <a:lnTo>
                  <a:pt x="38580" y="57620"/>
                </a:lnTo>
                <a:lnTo>
                  <a:pt x="38600" y="57590"/>
                </a:lnTo>
                <a:lnTo>
                  <a:pt x="38610" y="57530"/>
                </a:lnTo>
                <a:lnTo>
                  <a:pt x="38620" y="57520"/>
                </a:lnTo>
                <a:lnTo>
                  <a:pt x="38620" y="57510"/>
                </a:lnTo>
                <a:lnTo>
                  <a:pt x="38610" y="57490"/>
                </a:lnTo>
                <a:lnTo>
                  <a:pt x="38600" y="57470"/>
                </a:lnTo>
                <a:lnTo>
                  <a:pt x="38590" y="57470"/>
                </a:lnTo>
                <a:lnTo>
                  <a:pt x="38580" y="57490"/>
                </a:lnTo>
                <a:lnTo>
                  <a:pt x="38560" y="57510"/>
                </a:lnTo>
                <a:lnTo>
                  <a:pt x="38550" y="57500"/>
                </a:lnTo>
                <a:lnTo>
                  <a:pt x="38530" y="57480"/>
                </a:lnTo>
                <a:lnTo>
                  <a:pt x="38470" y="57460"/>
                </a:lnTo>
                <a:lnTo>
                  <a:pt x="38460" y="57450"/>
                </a:lnTo>
                <a:lnTo>
                  <a:pt x="38470" y="57430"/>
                </a:lnTo>
                <a:lnTo>
                  <a:pt x="38460" y="57430"/>
                </a:lnTo>
                <a:lnTo>
                  <a:pt x="38460" y="57410"/>
                </a:lnTo>
                <a:lnTo>
                  <a:pt x="38460" y="57400"/>
                </a:lnTo>
                <a:lnTo>
                  <a:pt x="38440" y="57400"/>
                </a:lnTo>
                <a:lnTo>
                  <a:pt x="38430" y="57410"/>
                </a:lnTo>
                <a:lnTo>
                  <a:pt x="38420" y="57420"/>
                </a:lnTo>
                <a:lnTo>
                  <a:pt x="38410" y="57410"/>
                </a:lnTo>
                <a:lnTo>
                  <a:pt x="38400" y="57400"/>
                </a:lnTo>
                <a:lnTo>
                  <a:pt x="38380" y="57390"/>
                </a:lnTo>
                <a:lnTo>
                  <a:pt x="38360" y="57390"/>
                </a:lnTo>
                <a:lnTo>
                  <a:pt x="38340" y="57380"/>
                </a:lnTo>
                <a:lnTo>
                  <a:pt x="38320" y="57370"/>
                </a:lnTo>
                <a:lnTo>
                  <a:pt x="38310" y="57370"/>
                </a:lnTo>
                <a:lnTo>
                  <a:pt x="38300" y="57380"/>
                </a:lnTo>
                <a:lnTo>
                  <a:pt x="38290" y="57390"/>
                </a:lnTo>
                <a:lnTo>
                  <a:pt x="38290" y="57400"/>
                </a:lnTo>
                <a:lnTo>
                  <a:pt x="38280" y="57420"/>
                </a:lnTo>
                <a:lnTo>
                  <a:pt x="38270" y="57430"/>
                </a:lnTo>
                <a:lnTo>
                  <a:pt x="38270" y="57450"/>
                </a:lnTo>
                <a:lnTo>
                  <a:pt x="38260" y="57470"/>
                </a:lnTo>
                <a:lnTo>
                  <a:pt x="38180" y="57470"/>
                </a:lnTo>
                <a:lnTo>
                  <a:pt x="38170" y="57470"/>
                </a:lnTo>
                <a:lnTo>
                  <a:pt x="38160" y="57480"/>
                </a:lnTo>
                <a:lnTo>
                  <a:pt x="38150" y="57490"/>
                </a:lnTo>
                <a:lnTo>
                  <a:pt x="38150" y="57510"/>
                </a:lnTo>
                <a:lnTo>
                  <a:pt x="38140" y="57550"/>
                </a:lnTo>
                <a:lnTo>
                  <a:pt x="38140" y="57560"/>
                </a:lnTo>
                <a:lnTo>
                  <a:pt x="38150" y="57580"/>
                </a:lnTo>
                <a:lnTo>
                  <a:pt x="38150" y="57590"/>
                </a:lnTo>
                <a:lnTo>
                  <a:pt x="38170" y="57610"/>
                </a:lnTo>
                <a:lnTo>
                  <a:pt x="38180" y="57620"/>
                </a:lnTo>
                <a:lnTo>
                  <a:pt x="38180" y="57640"/>
                </a:lnTo>
                <a:lnTo>
                  <a:pt x="38180" y="57660"/>
                </a:lnTo>
                <a:lnTo>
                  <a:pt x="38180" y="57670"/>
                </a:lnTo>
                <a:lnTo>
                  <a:pt x="38180" y="57690"/>
                </a:lnTo>
                <a:lnTo>
                  <a:pt x="38170" y="57710"/>
                </a:lnTo>
                <a:lnTo>
                  <a:pt x="38160" y="57710"/>
                </a:lnTo>
                <a:lnTo>
                  <a:pt x="38150" y="57720"/>
                </a:lnTo>
                <a:lnTo>
                  <a:pt x="38130" y="57740"/>
                </a:lnTo>
                <a:lnTo>
                  <a:pt x="38120" y="57740"/>
                </a:lnTo>
                <a:lnTo>
                  <a:pt x="38100" y="57740"/>
                </a:lnTo>
                <a:lnTo>
                  <a:pt x="38090" y="57750"/>
                </a:lnTo>
                <a:lnTo>
                  <a:pt x="38060" y="57750"/>
                </a:lnTo>
                <a:lnTo>
                  <a:pt x="38050" y="57750"/>
                </a:lnTo>
                <a:lnTo>
                  <a:pt x="38040" y="57770"/>
                </a:lnTo>
                <a:lnTo>
                  <a:pt x="38010" y="57770"/>
                </a:lnTo>
                <a:lnTo>
                  <a:pt x="38010" y="57780"/>
                </a:lnTo>
                <a:lnTo>
                  <a:pt x="38010" y="57790"/>
                </a:lnTo>
                <a:lnTo>
                  <a:pt x="38010" y="57800"/>
                </a:lnTo>
                <a:lnTo>
                  <a:pt x="38000" y="57800"/>
                </a:lnTo>
                <a:lnTo>
                  <a:pt x="37990" y="57820"/>
                </a:lnTo>
                <a:lnTo>
                  <a:pt x="37990" y="57850"/>
                </a:lnTo>
                <a:lnTo>
                  <a:pt x="37970" y="57850"/>
                </a:lnTo>
                <a:lnTo>
                  <a:pt x="37950" y="57850"/>
                </a:lnTo>
                <a:lnTo>
                  <a:pt x="37940" y="57830"/>
                </a:lnTo>
                <a:lnTo>
                  <a:pt x="37930" y="57830"/>
                </a:lnTo>
                <a:lnTo>
                  <a:pt x="37920" y="57830"/>
                </a:lnTo>
                <a:lnTo>
                  <a:pt x="37900" y="57840"/>
                </a:lnTo>
                <a:lnTo>
                  <a:pt x="37900" y="57850"/>
                </a:lnTo>
                <a:lnTo>
                  <a:pt x="37870" y="57790"/>
                </a:lnTo>
                <a:lnTo>
                  <a:pt x="37860" y="57760"/>
                </a:lnTo>
                <a:lnTo>
                  <a:pt x="37850" y="57750"/>
                </a:lnTo>
                <a:lnTo>
                  <a:pt x="37820" y="57680"/>
                </a:lnTo>
                <a:lnTo>
                  <a:pt x="37810" y="57660"/>
                </a:lnTo>
                <a:lnTo>
                  <a:pt x="37780" y="57600"/>
                </a:lnTo>
                <a:lnTo>
                  <a:pt x="37770" y="57580"/>
                </a:lnTo>
                <a:lnTo>
                  <a:pt x="37750" y="57540"/>
                </a:lnTo>
                <a:lnTo>
                  <a:pt x="37740" y="57510"/>
                </a:lnTo>
                <a:lnTo>
                  <a:pt x="37700" y="57430"/>
                </a:lnTo>
                <a:lnTo>
                  <a:pt x="37680" y="57390"/>
                </a:lnTo>
                <a:lnTo>
                  <a:pt x="37670" y="57380"/>
                </a:lnTo>
                <a:lnTo>
                  <a:pt x="37670" y="57370"/>
                </a:lnTo>
                <a:lnTo>
                  <a:pt x="37640" y="57320"/>
                </a:lnTo>
                <a:lnTo>
                  <a:pt x="37630" y="57280"/>
                </a:lnTo>
                <a:lnTo>
                  <a:pt x="37620" y="57260"/>
                </a:lnTo>
                <a:lnTo>
                  <a:pt x="37610" y="57230"/>
                </a:lnTo>
                <a:lnTo>
                  <a:pt x="37600" y="57220"/>
                </a:lnTo>
                <a:lnTo>
                  <a:pt x="37590" y="57210"/>
                </a:lnTo>
                <a:lnTo>
                  <a:pt x="37570" y="57170"/>
                </a:lnTo>
                <a:lnTo>
                  <a:pt x="37540" y="57100"/>
                </a:lnTo>
                <a:lnTo>
                  <a:pt x="37520" y="57060"/>
                </a:lnTo>
                <a:lnTo>
                  <a:pt x="37480" y="56970"/>
                </a:lnTo>
                <a:lnTo>
                  <a:pt x="37440" y="56970"/>
                </a:lnTo>
                <a:lnTo>
                  <a:pt x="37420" y="56930"/>
                </a:lnTo>
                <a:lnTo>
                  <a:pt x="37350" y="56810"/>
                </a:lnTo>
                <a:lnTo>
                  <a:pt x="37290" y="56680"/>
                </a:lnTo>
                <a:lnTo>
                  <a:pt x="37200" y="56520"/>
                </a:lnTo>
                <a:lnTo>
                  <a:pt x="37110" y="56350"/>
                </a:lnTo>
                <a:lnTo>
                  <a:pt x="37020" y="56180"/>
                </a:lnTo>
                <a:lnTo>
                  <a:pt x="36930" y="56020"/>
                </a:lnTo>
                <a:lnTo>
                  <a:pt x="36860" y="55900"/>
                </a:lnTo>
                <a:lnTo>
                  <a:pt x="36800" y="55780"/>
                </a:lnTo>
                <a:lnTo>
                  <a:pt x="36730" y="55660"/>
                </a:lnTo>
                <a:lnTo>
                  <a:pt x="36660" y="55540"/>
                </a:lnTo>
                <a:lnTo>
                  <a:pt x="36620" y="55470"/>
                </a:lnTo>
                <a:lnTo>
                  <a:pt x="36550" y="55360"/>
                </a:lnTo>
                <a:lnTo>
                  <a:pt x="36500" y="55300"/>
                </a:lnTo>
                <a:close/>
                <a:moveTo>
                  <a:pt x="37940" y="57920"/>
                </a:moveTo>
                <a:lnTo>
                  <a:pt x="37930" y="57910"/>
                </a:lnTo>
                <a:lnTo>
                  <a:pt x="37930" y="57900"/>
                </a:lnTo>
                <a:lnTo>
                  <a:pt x="37940" y="5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