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Adygey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Adyge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2640" y="63200"/>
                </a:moveTo>
                <a:lnTo>
                  <a:pt x="12650" y="63200"/>
                </a:lnTo>
                <a:lnTo>
                  <a:pt x="12660" y="63200"/>
                </a:lnTo>
                <a:lnTo>
                  <a:pt x="12660" y="63210"/>
                </a:lnTo>
                <a:lnTo>
                  <a:pt x="12670" y="63210"/>
                </a:lnTo>
                <a:lnTo>
                  <a:pt x="12680" y="63220"/>
                </a:lnTo>
                <a:lnTo>
                  <a:pt x="12690" y="63220"/>
                </a:lnTo>
                <a:lnTo>
                  <a:pt x="12710" y="63220"/>
                </a:lnTo>
                <a:lnTo>
                  <a:pt x="12710" y="63230"/>
                </a:lnTo>
                <a:lnTo>
                  <a:pt x="12710" y="63240"/>
                </a:lnTo>
                <a:lnTo>
                  <a:pt x="12720" y="63240"/>
                </a:lnTo>
                <a:lnTo>
                  <a:pt x="12730" y="63250"/>
                </a:lnTo>
                <a:lnTo>
                  <a:pt x="12770" y="63250"/>
                </a:lnTo>
                <a:lnTo>
                  <a:pt x="12780" y="63250"/>
                </a:lnTo>
                <a:lnTo>
                  <a:pt x="12790" y="63240"/>
                </a:lnTo>
                <a:lnTo>
                  <a:pt x="12840" y="63230"/>
                </a:lnTo>
                <a:lnTo>
                  <a:pt x="12850" y="63230"/>
                </a:lnTo>
                <a:lnTo>
                  <a:pt x="12860" y="63220"/>
                </a:lnTo>
                <a:lnTo>
                  <a:pt x="12890" y="63220"/>
                </a:lnTo>
                <a:lnTo>
                  <a:pt x="12900" y="63220"/>
                </a:lnTo>
                <a:lnTo>
                  <a:pt x="12950" y="63230"/>
                </a:lnTo>
                <a:lnTo>
                  <a:pt x="12950" y="63240"/>
                </a:lnTo>
                <a:lnTo>
                  <a:pt x="12960" y="63240"/>
                </a:lnTo>
                <a:lnTo>
                  <a:pt x="12980" y="63260"/>
                </a:lnTo>
                <a:lnTo>
                  <a:pt x="13010" y="63290"/>
                </a:lnTo>
                <a:lnTo>
                  <a:pt x="13020" y="63300"/>
                </a:lnTo>
                <a:lnTo>
                  <a:pt x="13050" y="63320"/>
                </a:lnTo>
                <a:lnTo>
                  <a:pt x="13120" y="63390"/>
                </a:lnTo>
                <a:lnTo>
                  <a:pt x="13130" y="63400"/>
                </a:lnTo>
                <a:lnTo>
                  <a:pt x="13130" y="63410"/>
                </a:lnTo>
                <a:lnTo>
                  <a:pt x="13140" y="63430"/>
                </a:lnTo>
                <a:lnTo>
                  <a:pt x="13170" y="63490"/>
                </a:lnTo>
                <a:lnTo>
                  <a:pt x="13170" y="63500"/>
                </a:lnTo>
                <a:lnTo>
                  <a:pt x="13180" y="63500"/>
                </a:lnTo>
                <a:lnTo>
                  <a:pt x="13180" y="63510"/>
                </a:lnTo>
                <a:lnTo>
                  <a:pt x="13180" y="63520"/>
                </a:lnTo>
                <a:lnTo>
                  <a:pt x="13190" y="63570"/>
                </a:lnTo>
                <a:lnTo>
                  <a:pt x="13200" y="63590"/>
                </a:lnTo>
                <a:lnTo>
                  <a:pt x="13210" y="63620"/>
                </a:lnTo>
                <a:lnTo>
                  <a:pt x="13220" y="63630"/>
                </a:lnTo>
                <a:lnTo>
                  <a:pt x="13240" y="63650"/>
                </a:lnTo>
                <a:lnTo>
                  <a:pt x="13250" y="63660"/>
                </a:lnTo>
                <a:lnTo>
                  <a:pt x="13250" y="63670"/>
                </a:lnTo>
                <a:lnTo>
                  <a:pt x="13250" y="63680"/>
                </a:lnTo>
                <a:lnTo>
                  <a:pt x="13250" y="63690"/>
                </a:lnTo>
                <a:lnTo>
                  <a:pt x="13240" y="63700"/>
                </a:lnTo>
                <a:lnTo>
                  <a:pt x="13250" y="63720"/>
                </a:lnTo>
                <a:lnTo>
                  <a:pt x="13270" y="63780"/>
                </a:lnTo>
                <a:lnTo>
                  <a:pt x="13260" y="63790"/>
                </a:lnTo>
                <a:lnTo>
                  <a:pt x="13250" y="63790"/>
                </a:lnTo>
                <a:lnTo>
                  <a:pt x="13190" y="63790"/>
                </a:lnTo>
                <a:lnTo>
                  <a:pt x="13180" y="63790"/>
                </a:lnTo>
                <a:lnTo>
                  <a:pt x="13190" y="63780"/>
                </a:lnTo>
                <a:lnTo>
                  <a:pt x="13210" y="63780"/>
                </a:lnTo>
                <a:lnTo>
                  <a:pt x="13210" y="63770"/>
                </a:lnTo>
                <a:lnTo>
                  <a:pt x="13220" y="63770"/>
                </a:lnTo>
                <a:lnTo>
                  <a:pt x="13220" y="63740"/>
                </a:lnTo>
                <a:lnTo>
                  <a:pt x="13220" y="63730"/>
                </a:lnTo>
                <a:lnTo>
                  <a:pt x="13210" y="63720"/>
                </a:lnTo>
                <a:lnTo>
                  <a:pt x="13200" y="63680"/>
                </a:lnTo>
                <a:lnTo>
                  <a:pt x="13190" y="63680"/>
                </a:lnTo>
                <a:lnTo>
                  <a:pt x="13190" y="63670"/>
                </a:lnTo>
                <a:lnTo>
                  <a:pt x="13190" y="63660"/>
                </a:lnTo>
                <a:lnTo>
                  <a:pt x="13190" y="63650"/>
                </a:lnTo>
                <a:lnTo>
                  <a:pt x="13170" y="63640"/>
                </a:lnTo>
                <a:lnTo>
                  <a:pt x="13160" y="63630"/>
                </a:lnTo>
                <a:lnTo>
                  <a:pt x="13150" y="63620"/>
                </a:lnTo>
                <a:lnTo>
                  <a:pt x="13150" y="63610"/>
                </a:lnTo>
                <a:lnTo>
                  <a:pt x="13140" y="63610"/>
                </a:lnTo>
                <a:lnTo>
                  <a:pt x="13140" y="63600"/>
                </a:lnTo>
                <a:lnTo>
                  <a:pt x="13140" y="63590"/>
                </a:lnTo>
                <a:lnTo>
                  <a:pt x="13140" y="63560"/>
                </a:lnTo>
                <a:lnTo>
                  <a:pt x="13130" y="63550"/>
                </a:lnTo>
                <a:lnTo>
                  <a:pt x="13110" y="63540"/>
                </a:lnTo>
                <a:lnTo>
                  <a:pt x="13080" y="63530"/>
                </a:lnTo>
                <a:lnTo>
                  <a:pt x="13070" y="63530"/>
                </a:lnTo>
                <a:lnTo>
                  <a:pt x="13070" y="63540"/>
                </a:lnTo>
                <a:lnTo>
                  <a:pt x="13060" y="63540"/>
                </a:lnTo>
                <a:lnTo>
                  <a:pt x="13050" y="63540"/>
                </a:lnTo>
                <a:lnTo>
                  <a:pt x="13050" y="63550"/>
                </a:lnTo>
                <a:lnTo>
                  <a:pt x="13040" y="63550"/>
                </a:lnTo>
                <a:lnTo>
                  <a:pt x="13040" y="63560"/>
                </a:lnTo>
                <a:lnTo>
                  <a:pt x="13040" y="63590"/>
                </a:lnTo>
                <a:lnTo>
                  <a:pt x="13030" y="63620"/>
                </a:lnTo>
                <a:lnTo>
                  <a:pt x="13020" y="63630"/>
                </a:lnTo>
                <a:lnTo>
                  <a:pt x="13000" y="63650"/>
                </a:lnTo>
                <a:lnTo>
                  <a:pt x="13000" y="63660"/>
                </a:lnTo>
                <a:lnTo>
                  <a:pt x="12990" y="63680"/>
                </a:lnTo>
                <a:lnTo>
                  <a:pt x="13000" y="63690"/>
                </a:lnTo>
                <a:lnTo>
                  <a:pt x="13000" y="63700"/>
                </a:lnTo>
                <a:lnTo>
                  <a:pt x="13000" y="63710"/>
                </a:lnTo>
                <a:lnTo>
                  <a:pt x="13010" y="63710"/>
                </a:lnTo>
                <a:lnTo>
                  <a:pt x="13010" y="63720"/>
                </a:lnTo>
                <a:lnTo>
                  <a:pt x="13030" y="63730"/>
                </a:lnTo>
                <a:lnTo>
                  <a:pt x="13050" y="63750"/>
                </a:lnTo>
                <a:lnTo>
                  <a:pt x="13050" y="63760"/>
                </a:lnTo>
                <a:lnTo>
                  <a:pt x="13050" y="63900"/>
                </a:lnTo>
                <a:lnTo>
                  <a:pt x="13060" y="63920"/>
                </a:lnTo>
                <a:lnTo>
                  <a:pt x="13070" y="63930"/>
                </a:lnTo>
                <a:lnTo>
                  <a:pt x="13070" y="63940"/>
                </a:lnTo>
                <a:lnTo>
                  <a:pt x="13070" y="63950"/>
                </a:lnTo>
                <a:lnTo>
                  <a:pt x="13060" y="63960"/>
                </a:lnTo>
                <a:lnTo>
                  <a:pt x="13040" y="63980"/>
                </a:lnTo>
                <a:lnTo>
                  <a:pt x="13030" y="64000"/>
                </a:lnTo>
                <a:lnTo>
                  <a:pt x="13020" y="64010"/>
                </a:lnTo>
                <a:lnTo>
                  <a:pt x="13020" y="64020"/>
                </a:lnTo>
                <a:lnTo>
                  <a:pt x="13030" y="64170"/>
                </a:lnTo>
                <a:lnTo>
                  <a:pt x="13040" y="64180"/>
                </a:lnTo>
                <a:lnTo>
                  <a:pt x="13050" y="64190"/>
                </a:lnTo>
                <a:lnTo>
                  <a:pt x="13060" y="64190"/>
                </a:lnTo>
                <a:lnTo>
                  <a:pt x="13070" y="64200"/>
                </a:lnTo>
                <a:lnTo>
                  <a:pt x="13080" y="64200"/>
                </a:lnTo>
                <a:lnTo>
                  <a:pt x="13080" y="64210"/>
                </a:lnTo>
                <a:lnTo>
                  <a:pt x="13080" y="64220"/>
                </a:lnTo>
                <a:lnTo>
                  <a:pt x="13080" y="64230"/>
                </a:lnTo>
                <a:lnTo>
                  <a:pt x="13080" y="64240"/>
                </a:lnTo>
                <a:lnTo>
                  <a:pt x="13080" y="64250"/>
                </a:lnTo>
                <a:lnTo>
                  <a:pt x="13070" y="64250"/>
                </a:lnTo>
                <a:lnTo>
                  <a:pt x="13070" y="64260"/>
                </a:lnTo>
                <a:lnTo>
                  <a:pt x="13060" y="64270"/>
                </a:lnTo>
                <a:lnTo>
                  <a:pt x="13050" y="64280"/>
                </a:lnTo>
                <a:lnTo>
                  <a:pt x="13050" y="64290"/>
                </a:lnTo>
                <a:lnTo>
                  <a:pt x="13040" y="64330"/>
                </a:lnTo>
                <a:lnTo>
                  <a:pt x="13030" y="64350"/>
                </a:lnTo>
                <a:lnTo>
                  <a:pt x="13020" y="64380"/>
                </a:lnTo>
                <a:lnTo>
                  <a:pt x="13010" y="64390"/>
                </a:lnTo>
                <a:lnTo>
                  <a:pt x="13000" y="64400"/>
                </a:lnTo>
                <a:lnTo>
                  <a:pt x="12990" y="64400"/>
                </a:lnTo>
                <a:lnTo>
                  <a:pt x="12990" y="64410"/>
                </a:lnTo>
                <a:lnTo>
                  <a:pt x="12980" y="64410"/>
                </a:lnTo>
                <a:lnTo>
                  <a:pt x="12970" y="64410"/>
                </a:lnTo>
                <a:lnTo>
                  <a:pt x="12960" y="64410"/>
                </a:lnTo>
                <a:lnTo>
                  <a:pt x="12950" y="64400"/>
                </a:lnTo>
                <a:lnTo>
                  <a:pt x="12900" y="64370"/>
                </a:lnTo>
                <a:lnTo>
                  <a:pt x="12880" y="64350"/>
                </a:lnTo>
                <a:lnTo>
                  <a:pt x="12860" y="64340"/>
                </a:lnTo>
                <a:lnTo>
                  <a:pt x="12830" y="64330"/>
                </a:lnTo>
                <a:lnTo>
                  <a:pt x="12810" y="64330"/>
                </a:lnTo>
                <a:lnTo>
                  <a:pt x="12800" y="64330"/>
                </a:lnTo>
                <a:lnTo>
                  <a:pt x="12790" y="64330"/>
                </a:lnTo>
                <a:lnTo>
                  <a:pt x="12770" y="64300"/>
                </a:lnTo>
                <a:lnTo>
                  <a:pt x="12750" y="64280"/>
                </a:lnTo>
                <a:lnTo>
                  <a:pt x="12740" y="64280"/>
                </a:lnTo>
                <a:lnTo>
                  <a:pt x="12730" y="64280"/>
                </a:lnTo>
                <a:lnTo>
                  <a:pt x="12720" y="64280"/>
                </a:lnTo>
                <a:lnTo>
                  <a:pt x="12710" y="64280"/>
                </a:lnTo>
                <a:lnTo>
                  <a:pt x="12700" y="64290"/>
                </a:lnTo>
                <a:lnTo>
                  <a:pt x="12690" y="64290"/>
                </a:lnTo>
                <a:lnTo>
                  <a:pt x="12680" y="64290"/>
                </a:lnTo>
                <a:lnTo>
                  <a:pt x="12670" y="64280"/>
                </a:lnTo>
                <a:lnTo>
                  <a:pt x="12650" y="64270"/>
                </a:lnTo>
                <a:lnTo>
                  <a:pt x="12630" y="64270"/>
                </a:lnTo>
                <a:lnTo>
                  <a:pt x="12620" y="64270"/>
                </a:lnTo>
                <a:lnTo>
                  <a:pt x="12620" y="64250"/>
                </a:lnTo>
                <a:lnTo>
                  <a:pt x="12620" y="64240"/>
                </a:lnTo>
                <a:lnTo>
                  <a:pt x="12630" y="64230"/>
                </a:lnTo>
                <a:lnTo>
                  <a:pt x="12640" y="64220"/>
                </a:lnTo>
                <a:lnTo>
                  <a:pt x="12640" y="64210"/>
                </a:lnTo>
                <a:lnTo>
                  <a:pt x="12630" y="64210"/>
                </a:lnTo>
                <a:lnTo>
                  <a:pt x="12630" y="64200"/>
                </a:lnTo>
                <a:lnTo>
                  <a:pt x="12620" y="64200"/>
                </a:lnTo>
                <a:lnTo>
                  <a:pt x="12620" y="64190"/>
                </a:lnTo>
                <a:lnTo>
                  <a:pt x="12620" y="64180"/>
                </a:lnTo>
                <a:lnTo>
                  <a:pt x="12620" y="64170"/>
                </a:lnTo>
                <a:lnTo>
                  <a:pt x="12640" y="64150"/>
                </a:lnTo>
                <a:lnTo>
                  <a:pt x="12640" y="64140"/>
                </a:lnTo>
                <a:lnTo>
                  <a:pt x="12640" y="64130"/>
                </a:lnTo>
                <a:lnTo>
                  <a:pt x="12640" y="64120"/>
                </a:lnTo>
                <a:lnTo>
                  <a:pt x="12630" y="64110"/>
                </a:lnTo>
                <a:lnTo>
                  <a:pt x="12620" y="64090"/>
                </a:lnTo>
                <a:lnTo>
                  <a:pt x="12610" y="64090"/>
                </a:lnTo>
                <a:lnTo>
                  <a:pt x="12610" y="64080"/>
                </a:lnTo>
                <a:lnTo>
                  <a:pt x="12610" y="64070"/>
                </a:lnTo>
                <a:lnTo>
                  <a:pt x="12610" y="64060"/>
                </a:lnTo>
                <a:lnTo>
                  <a:pt x="12620" y="64050"/>
                </a:lnTo>
                <a:lnTo>
                  <a:pt x="12620" y="64040"/>
                </a:lnTo>
                <a:lnTo>
                  <a:pt x="12630" y="64030"/>
                </a:lnTo>
                <a:lnTo>
                  <a:pt x="12640" y="64030"/>
                </a:lnTo>
                <a:lnTo>
                  <a:pt x="12650" y="64030"/>
                </a:lnTo>
                <a:lnTo>
                  <a:pt x="12660" y="64030"/>
                </a:lnTo>
                <a:lnTo>
                  <a:pt x="12670" y="64030"/>
                </a:lnTo>
                <a:lnTo>
                  <a:pt x="12680" y="64030"/>
                </a:lnTo>
                <a:lnTo>
                  <a:pt x="12680" y="64040"/>
                </a:lnTo>
                <a:lnTo>
                  <a:pt x="12690" y="64050"/>
                </a:lnTo>
                <a:lnTo>
                  <a:pt x="12690" y="64060"/>
                </a:lnTo>
                <a:lnTo>
                  <a:pt x="12690" y="64070"/>
                </a:lnTo>
                <a:lnTo>
                  <a:pt x="12690" y="64080"/>
                </a:lnTo>
                <a:lnTo>
                  <a:pt x="12700" y="64090"/>
                </a:lnTo>
                <a:lnTo>
                  <a:pt x="12720" y="64090"/>
                </a:lnTo>
                <a:lnTo>
                  <a:pt x="12730" y="64100"/>
                </a:lnTo>
                <a:lnTo>
                  <a:pt x="12730" y="64110"/>
                </a:lnTo>
                <a:lnTo>
                  <a:pt x="12730" y="64130"/>
                </a:lnTo>
                <a:lnTo>
                  <a:pt x="12740" y="64140"/>
                </a:lnTo>
                <a:lnTo>
                  <a:pt x="12750" y="64140"/>
                </a:lnTo>
                <a:lnTo>
                  <a:pt x="12760" y="64140"/>
                </a:lnTo>
                <a:lnTo>
                  <a:pt x="12770" y="64140"/>
                </a:lnTo>
                <a:lnTo>
                  <a:pt x="12780" y="64140"/>
                </a:lnTo>
                <a:lnTo>
                  <a:pt x="12780" y="64130"/>
                </a:lnTo>
                <a:lnTo>
                  <a:pt x="12790" y="64130"/>
                </a:lnTo>
                <a:lnTo>
                  <a:pt x="12790" y="64120"/>
                </a:lnTo>
                <a:lnTo>
                  <a:pt x="12790" y="64110"/>
                </a:lnTo>
                <a:lnTo>
                  <a:pt x="12790" y="64100"/>
                </a:lnTo>
                <a:lnTo>
                  <a:pt x="12800" y="64090"/>
                </a:lnTo>
                <a:lnTo>
                  <a:pt x="12800" y="64080"/>
                </a:lnTo>
                <a:lnTo>
                  <a:pt x="12810" y="64080"/>
                </a:lnTo>
                <a:lnTo>
                  <a:pt x="12810" y="64070"/>
                </a:lnTo>
                <a:lnTo>
                  <a:pt x="12820" y="64070"/>
                </a:lnTo>
                <a:lnTo>
                  <a:pt x="12820" y="64060"/>
                </a:lnTo>
                <a:lnTo>
                  <a:pt x="12820" y="64030"/>
                </a:lnTo>
                <a:lnTo>
                  <a:pt x="12830" y="64030"/>
                </a:lnTo>
                <a:lnTo>
                  <a:pt x="12830" y="64020"/>
                </a:lnTo>
                <a:lnTo>
                  <a:pt x="12830" y="64010"/>
                </a:lnTo>
                <a:lnTo>
                  <a:pt x="12840" y="63990"/>
                </a:lnTo>
                <a:lnTo>
                  <a:pt x="12840" y="63980"/>
                </a:lnTo>
                <a:lnTo>
                  <a:pt x="12830" y="63980"/>
                </a:lnTo>
                <a:lnTo>
                  <a:pt x="12820" y="63970"/>
                </a:lnTo>
                <a:lnTo>
                  <a:pt x="12770" y="63970"/>
                </a:lnTo>
                <a:lnTo>
                  <a:pt x="12760" y="63970"/>
                </a:lnTo>
                <a:lnTo>
                  <a:pt x="12760" y="63960"/>
                </a:lnTo>
                <a:lnTo>
                  <a:pt x="12750" y="63950"/>
                </a:lnTo>
                <a:lnTo>
                  <a:pt x="12730" y="63910"/>
                </a:lnTo>
                <a:lnTo>
                  <a:pt x="12730" y="63900"/>
                </a:lnTo>
                <a:lnTo>
                  <a:pt x="12720" y="63900"/>
                </a:lnTo>
                <a:lnTo>
                  <a:pt x="12710" y="63900"/>
                </a:lnTo>
                <a:lnTo>
                  <a:pt x="12690" y="63910"/>
                </a:lnTo>
                <a:lnTo>
                  <a:pt x="12680" y="63910"/>
                </a:lnTo>
                <a:lnTo>
                  <a:pt x="12670" y="63910"/>
                </a:lnTo>
                <a:lnTo>
                  <a:pt x="12670" y="63900"/>
                </a:lnTo>
                <a:lnTo>
                  <a:pt x="12660" y="63900"/>
                </a:lnTo>
                <a:lnTo>
                  <a:pt x="12660" y="63890"/>
                </a:lnTo>
                <a:lnTo>
                  <a:pt x="12660" y="63880"/>
                </a:lnTo>
                <a:lnTo>
                  <a:pt x="12660" y="63870"/>
                </a:lnTo>
                <a:lnTo>
                  <a:pt x="12670" y="63860"/>
                </a:lnTo>
                <a:lnTo>
                  <a:pt x="12680" y="63830"/>
                </a:lnTo>
                <a:lnTo>
                  <a:pt x="12690" y="63820"/>
                </a:lnTo>
                <a:lnTo>
                  <a:pt x="12710" y="63790"/>
                </a:lnTo>
                <a:lnTo>
                  <a:pt x="12710" y="63780"/>
                </a:lnTo>
                <a:lnTo>
                  <a:pt x="12720" y="63770"/>
                </a:lnTo>
                <a:lnTo>
                  <a:pt x="12710" y="63710"/>
                </a:lnTo>
                <a:lnTo>
                  <a:pt x="12710" y="63700"/>
                </a:lnTo>
                <a:lnTo>
                  <a:pt x="12720" y="63690"/>
                </a:lnTo>
                <a:lnTo>
                  <a:pt x="12730" y="63690"/>
                </a:lnTo>
                <a:lnTo>
                  <a:pt x="12740" y="63690"/>
                </a:lnTo>
                <a:lnTo>
                  <a:pt x="12740" y="63680"/>
                </a:lnTo>
                <a:lnTo>
                  <a:pt x="12750" y="63650"/>
                </a:lnTo>
                <a:lnTo>
                  <a:pt x="12740" y="63650"/>
                </a:lnTo>
                <a:lnTo>
                  <a:pt x="12740" y="63640"/>
                </a:lnTo>
                <a:lnTo>
                  <a:pt x="12740" y="63630"/>
                </a:lnTo>
                <a:lnTo>
                  <a:pt x="12740" y="63600"/>
                </a:lnTo>
                <a:lnTo>
                  <a:pt x="12740" y="63590"/>
                </a:lnTo>
                <a:lnTo>
                  <a:pt x="12740" y="63580"/>
                </a:lnTo>
                <a:lnTo>
                  <a:pt x="12760" y="63580"/>
                </a:lnTo>
                <a:lnTo>
                  <a:pt x="12770" y="63580"/>
                </a:lnTo>
                <a:lnTo>
                  <a:pt x="12780" y="63570"/>
                </a:lnTo>
                <a:lnTo>
                  <a:pt x="12780" y="63560"/>
                </a:lnTo>
                <a:lnTo>
                  <a:pt x="12790" y="63560"/>
                </a:lnTo>
                <a:lnTo>
                  <a:pt x="12800" y="63570"/>
                </a:lnTo>
                <a:lnTo>
                  <a:pt x="12800" y="63560"/>
                </a:lnTo>
                <a:lnTo>
                  <a:pt x="12810" y="63560"/>
                </a:lnTo>
                <a:lnTo>
                  <a:pt x="12810" y="63550"/>
                </a:lnTo>
                <a:lnTo>
                  <a:pt x="12810" y="63540"/>
                </a:lnTo>
                <a:lnTo>
                  <a:pt x="12790" y="63520"/>
                </a:lnTo>
                <a:lnTo>
                  <a:pt x="12790" y="63490"/>
                </a:lnTo>
                <a:lnTo>
                  <a:pt x="12790" y="63480"/>
                </a:lnTo>
                <a:lnTo>
                  <a:pt x="12790" y="63470"/>
                </a:lnTo>
                <a:lnTo>
                  <a:pt x="12780" y="63470"/>
                </a:lnTo>
                <a:lnTo>
                  <a:pt x="12770" y="63470"/>
                </a:lnTo>
                <a:lnTo>
                  <a:pt x="12770" y="63460"/>
                </a:lnTo>
                <a:lnTo>
                  <a:pt x="12760" y="63430"/>
                </a:lnTo>
                <a:lnTo>
                  <a:pt x="12760" y="63420"/>
                </a:lnTo>
                <a:lnTo>
                  <a:pt x="12770" y="63420"/>
                </a:lnTo>
                <a:lnTo>
                  <a:pt x="12770" y="63410"/>
                </a:lnTo>
                <a:lnTo>
                  <a:pt x="12770" y="63390"/>
                </a:lnTo>
                <a:lnTo>
                  <a:pt x="12760" y="63380"/>
                </a:lnTo>
                <a:lnTo>
                  <a:pt x="12750" y="63380"/>
                </a:lnTo>
                <a:lnTo>
                  <a:pt x="12750" y="63390"/>
                </a:lnTo>
                <a:lnTo>
                  <a:pt x="12750" y="63380"/>
                </a:lnTo>
                <a:lnTo>
                  <a:pt x="12740" y="63380"/>
                </a:lnTo>
                <a:lnTo>
                  <a:pt x="12740" y="63370"/>
                </a:lnTo>
                <a:lnTo>
                  <a:pt x="12740" y="63360"/>
                </a:lnTo>
                <a:lnTo>
                  <a:pt x="12740" y="63350"/>
                </a:lnTo>
                <a:lnTo>
                  <a:pt x="12740" y="63340"/>
                </a:lnTo>
                <a:lnTo>
                  <a:pt x="12740" y="63330"/>
                </a:lnTo>
                <a:lnTo>
                  <a:pt x="12730" y="63320"/>
                </a:lnTo>
                <a:lnTo>
                  <a:pt x="12720" y="63310"/>
                </a:lnTo>
                <a:lnTo>
                  <a:pt x="12680" y="63330"/>
                </a:lnTo>
                <a:lnTo>
                  <a:pt x="12670" y="63340"/>
                </a:lnTo>
                <a:lnTo>
                  <a:pt x="12640" y="63370"/>
                </a:lnTo>
                <a:lnTo>
                  <a:pt x="12630" y="63380"/>
                </a:lnTo>
                <a:lnTo>
                  <a:pt x="12630" y="63370"/>
                </a:lnTo>
                <a:lnTo>
                  <a:pt x="12620" y="63370"/>
                </a:lnTo>
                <a:lnTo>
                  <a:pt x="12620" y="63360"/>
                </a:lnTo>
                <a:lnTo>
                  <a:pt x="12610" y="63350"/>
                </a:lnTo>
                <a:lnTo>
                  <a:pt x="12600" y="63350"/>
                </a:lnTo>
                <a:lnTo>
                  <a:pt x="12600" y="63340"/>
                </a:lnTo>
                <a:lnTo>
                  <a:pt x="12600" y="63330"/>
                </a:lnTo>
                <a:lnTo>
                  <a:pt x="12590" y="63330"/>
                </a:lnTo>
                <a:lnTo>
                  <a:pt x="12580" y="63340"/>
                </a:lnTo>
                <a:lnTo>
                  <a:pt x="12570" y="63340"/>
                </a:lnTo>
                <a:lnTo>
                  <a:pt x="12570" y="63350"/>
                </a:lnTo>
                <a:lnTo>
                  <a:pt x="12570" y="63360"/>
                </a:lnTo>
                <a:lnTo>
                  <a:pt x="12560" y="63370"/>
                </a:lnTo>
                <a:lnTo>
                  <a:pt x="12550" y="63360"/>
                </a:lnTo>
                <a:lnTo>
                  <a:pt x="12550" y="63350"/>
                </a:lnTo>
                <a:lnTo>
                  <a:pt x="12540" y="63350"/>
                </a:lnTo>
                <a:lnTo>
                  <a:pt x="12550" y="63340"/>
                </a:lnTo>
                <a:lnTo>
                  <a:pt x="12570" y="63320"/>
                </a:lnTo>
                <a:lnTo>
                  <a:pt x="12570" y="63310"/>
                </a:lnTo>
                <a:lnTo>
                  <a:pt x="12580" y="63310"/>
                </a:lnTo>
                <a:lnTo>
                  <a:pt x="12580" y="63300"/>
                </a:lnTo>
                <a:lnTo>
                  <a:pt x="12570" y="63290"/>
                </a:lnTo>
                <a:lnTo>
                  <a:pt x="12560" y="63280"/>
                </a:lnTo>
                <a:lnTo>
                  <a:pt x="12560" y="63290"/>
                </a:lnTo>
                <a:lnTo>
                  <a:pt x="12530" y="63290"/>
                </a:lnTo>
                <a:lnTo>
                  <a:pt x="12520" y="63290"/>
                </a:lnTo>
                <a:lnTo>
                  <a:pt x="12510" y="63290"/>
                </a:lnTo>
                <a:lnTo>
                  <a:pt x="12510" y="63280"/>
                </a:lnTo>
                <a:lnTo>
                  <a:pt x="12500" y="63280"/>
                </a:lnTo>
                <a:lnTo>
                  <a:pt x="12490" y="63290"/>
                </a:lnTo>
                <a:lnTo>
                  <a:pt x="12480" y="63280"/>
                </a:lnTo>
                <a:lnTo>
                  <a:pt x="12480" y="63290"/>
                </a:lnTo>
                <a:lnTo>
                  <a:pt x="12470" y="63320"/>
                </a:lnTo>
                <a:lnTo>
                  <a:pt x="12470" y="63330"/>
                </a:lnTo>
                <a:lnTo>
                  <a:pt x="12470" y="63350"/>
                </a:lnTo>
                <a:lnTo>
                  <a:pt x="12480" y="63360"/>
                </a:lnTo>
                <a:lnTo>
                  <a:pt x="12500" y="63360"/>
                </a:lnTo>
                <a:lnTo>
                  <a:pt x="12520" y="63370"/>
                </a:lnTo>
                <a:lnTo>
                  <a:pt x="12530" y="63380"/>
                </a:lnTo>
                <a:lnTo>
                  <a:pt x="12530" y="63390"/>
                </a:lnTo>
                <a:lnTo>
                  <a:pt x="12540" y="63400"/>
                </a:lnTo>
                <a:lnTo>
                  <a:pt x="12540" y="63410"/>
                </a:lnTo>
                <a:lnTo>
                  <a:pt x="12560" y="63420"/>
                </a:lnTo>
                <a:lnTo>
                  <a:pt x="12570" y="63430"/>
                </a:lnTo>
                <a:lnTo>
                  <a:pt x="12560" y="63430"/>
                </a:lnTo>
                <a:lnTo>
                  <a:pt x="12560" y="63440"/>
                </a:lnTo>
                <a:lnTo>
                  <a:pt x="12520" y="63480"/>
                </a:lnTo>
                <a:lnTo>
                  <a:pt x="12510" y="63490"/>
                </a:lnTo>
                <a:lnTo>
                  <a:pt x="12490" y="63490"/>
                </a:lnTo>
                <a:lnTo>
                  <a:pt x="12470" y="63500"/>
                </a:lnTo>
                <a:lnTo>
                  <a:pt x="12460" y="63500"/>
                </a:lnTo>
                <a:lnTo>
                  <a:pt x="12460" y="63490"/>
                </a:lnTo>
                <a:lnTo>
                  <a:pt x="12450" y="63490"/>
                </a:lnTo>
                <a:lnTo>
                  <a:pt x="12440" y="63490"/>
                </a:lnTo>
                <a:lnTo>
                  <a:pt x="12410" y="63490"/>
                </a:lnTo>
                <a:lnTo>
                  <a:pt x="12370" y="63480"/>
                </a:lnTo>
                <a:lnTo>
                  <a:pt x="12220" y="63490"/>
                </a:lnTo>
                <a:lnTo>
                  <a:pt x="12210" y="63480"/>
                </a:lnTo>
                <a:lnTo>
                  <a:pt x="12190" y="63470"/>
                </a:lnTo>
                <a:lnTo>
                  <a:pt x="12150" y="63460"/>
                </a:lnTo>
                <a:lnTo>
                  <a:pt x="12130" y="63450"/>
                </a:lnTo>
                <a:lnTo>
                  <a:pt x="12100" y="63430"/>
                </a:lnTo>
                <a:lnTo>
                  <a:pt x="12060" y="63400"/>
                </a:lnTo>
                <a:lnTo>
                  <a:pt x="12040" y="63380"/>
                </a:lnTo>
                <a:lnTo>
                  <a:pt x="12030" y="63370"/>
                </a:lnTo>
                <a:lnTo>
                  <a:pt x="12020" y="63370"/>
                </a:lnTo>
                <a:lnTo>
                  <a:pt x="12010" y="63370"/>
                </a:lnTo>
                <a:lnTo>
                  <a:pt x="11990" y="63370"/>
                </a:lnTo>
                <a:lnTo>
                  <a:pt x="11980" y="63370"/>
                </a:lnTo>
                <a:lnTo>
                  <a:pt x="11970" y="63370"/>
                </a:lnTo>
                <a:lnTo>
                  <a:pt x="11960" y="63370"/>
                </a:lnTo>
                <a:lnTo>
                  <a:pt x="11960" y="63360"/>
                </a:lnTo>
                <a:lnTo>
                  <a:pt x="11960" y="63350"/>
                </a:lnTo>
                <a:lnTo>
                  <a:pt x="11960" y="63330"/>
                </a:lnTo>
                <a:lnTo>
                  <a:pt x="11970" y="63280"/>
                </a:lnTo>
                <a:lnTo>
                  <a:pt x="11980" y="63290"/>
                </a:lnTo>
                <a:lnTo>
                  <a:pt x="11990" y="63300"/>
                </a:lnTo>
                <a:lnTo>
                  <a:pt x="12010" y="63300"/>
                </a:lnTo>
                <a:lnTo>
                  <a:pt x="12020" y="63300"/>
                </a:lnTo>
                <a:lnTo>
                  <a:pt x="12040" y="63310"/>
                </a:lnTo>
                <a:lnTo>
                  <a:pt x="12050" y="63310"/>
                </a:lnTo>
                <a:lnTo>
                  <a:pt x="12050" y="63300"/>
                </a:lnTo>
                <a:lnTo>
                  <a:pt x="12060" y="63300"/>
                </a:lnTo>
                <a:lnTo>
                  <a:pt x="12060" y="63290"/>
                </a:lnTo>
                <a:lnTo>
                  <a:pt x="12070" y="63280"/>
                </a:lnTo>
                <a:lnTo>
                  <a:pt x="12080" y="63280"/>
                </a:lnTo>
                <a:lnTo>
                  <a:pt x="12080" y="63270"/>
                </a:lnTo>
                <a:lnTo>
                  <a:pt x="12100" y="63270"/>
                </a:lnTo>
                <a:lnTo>
                  <a:pt x="12110" y="63270"/>
                </a:lnTo>
                <a:lnTo>
                  <a:pt x="12120" y="63280"/>
                </a:lnTo>
                <a:lnTo>
                  <a:pt x="12120" y="63290"/>
                </a:lnTo>
                <a:lnTo>
                  <a:pt x="12120" y="63300"/>
                </a:lnTo>
                <a:lnTo>
                  <a:pt x="12120" y="63310"/>
                </a:lnTo>
                <a:lnTo>
                  <a:pt x="12140" y="63310"/>
                </a:lnTo>
                <a:lnTo>
                  <a:pt x="12150" y="63310"/>
                </a:lnTo>
                <a:lnTo>
                  <a:pt x="12150" y="63330"/>
                </a:lnTo>
                <a:lnTo>
                  <a:pt x="12160" y="63330"/>
                </a:lnTo>
                <a:lnTo>
                  <a:pt x="12170" y="63330"/>
                </a:lnTo>
                <a:lnTo>
                  <a:pt x="12180" y="63330"/>
                </a:lnTo>
                <a:lnTo>
                  <a:pt x="12180" y="63340"/>
                </a:lnTo>
                <a:lnTo>
                  <a:pt x="12190" y="63350"/>
                </a:lnTo>
                <a:lnTo>
                  <a:pt x="12210" y="63350"/>
                </a:lnTo>
                <a:lnTo>
                  <a:pt x="12220" y="63350"/>
                </a:lnTo>
                <a:lnTo>
                  <a:pt x="12240" y="63330"/>
                </a:lnTo>
                <a:lnTo>
                  <a:pt x="12250" y="63330"/>
                </a:lnTo>
                <a:lnTo>
                  <a:pt x="12260" y="63330"/>
                </a:lnTo>
                <a:lnTo>
                  <a:pt x="12270" y="63340"/>
                </a:lnTo>
                <a:lnTo>
                  <a:pt x="12290" y="63340"/>
                </a:lnTo>
                <a:lnTo>
                  <a:pt x="12310" y="63330"/>
                </a:lnTo>
                <a:lnTo>
                  <a:pt x="12360" y="63320"/>
                </a:lnTo>
                <a:lnTo>
                  <a:pt x="12370" y="63310"/>
                </a:lnTo>
                <a:lnTo>
                  <a:pt x="12370" y="63300"/>
                </a:lnTo>
                <a:lnTo>
                  <a:pt x="12380" y="63290"/>
                </a:lnTo>
                <a:lnTo>
                  <a:pt x="12380" y="63280"/>
                </a:lnTo>
                <a:lnTo>
                  <a:pt x="12390" y="63280"/>
                </a:lnTo>
                <a:lnTo>
                  <a:pt x="12400" y="63280"/>
                </a:lnTo>
                <a:lnTo>
                  <a:pt x="12410" y="63270"/>
                </a:lnTo>
                <a:lnTo>
                  <a:pt x="12430" y="63240"/>
                </a:lnTo>
                <a:lnTo>
                  <a:pt x="12450" y="63230"/>
                </a:lnTo>
                <a:lnTo>
                  <a:pt x="12470" y="63200"/>
                </a:lnTo>
                <a:lnTo>
                  <a:pt x="12500" y="63180"/>
                </a:lnTo>
                <a:lnTo>
                  <a:pt x="12520" y="63160"/>
                </a:lnTo>
                <a:lnTo>
                  <a:pt x="12520" y="63150"/>
                </a:lnTo>
                <a:lnTo>
                  <a:pt x="12540" y="63150"/>
                </a:lnTo>
                <a:lnTo>
                  <a:pt x="12550" y="63140"/>
                </a:lnTo>
                <a:lnTo>
                  <a:pt x="12560" y="63140"/>
                </a:lnTo>
                <a:lnTo>
                  <a:pt x="12570" y="63140"/>
                </a:lnTo>
                <a:lnTo>
                  <a:pt x="12570" y="63150"/>
                </a:lnTo>
                <a:lnTo>
                  <a:pt x="12580" y="63160"/>
                </a:lnTo>
                <a:lnTo>
                  <a:pt x="12590" y="63160"/>
                </a:lnTo>
                <a:lnTo>
                  <a:pt x="12590" y="63170"/>
                </a:lnTo>
                <a:lnTo>
                  <a:pt x="12600" y="63180"/>
                </a:lnTo>
                <a:lnTo>
                  <a:pt x="12620" y="63190"/>
                </a:lnTo>
                <a:lnTo>
                  <a:pt x="12630" y="63200"/>
                </a:lnTo>
                <a:lnTo>
                  <a:pt x="12640" y="6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