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V창lcea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V창l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0260" y="55440"/>
                </a:moveTo>
                <a:lnTo>
                  <a:pt x="39990" y="55160"/>
                </a:lnTo>
                <a:lnTo>
                  <a:pt x="39830" y="54920"/>
                </a:lnTo>
                <a:lnTo>
                  <a:pt x="39720" y="54720"/>
                </a:lnTo>
                <a:lnTo>
                  <a:pt x="39520" y="54050"/>
                </a:lnTo>
                <a:lnTo>
                  <a:pt x="39440" y="53930"/>
                </a:lnTo>
                <a:lnTo>
                  <a:pt x="39340" y="53850"/>
                </a:lnTo>
                <a:lnTo>
                  <a:pt x="39020" y="53640"/>
                </a:lnTo>
                <a:lnTo>
                  <a:pt x="38870" y="53580"/>
                </a:lnTo>
                <a:lnTo>
                  <a:pt x="38710" y="53480"/>
                </a:lnTo>
                <a:lnTo>
                  <a:pt x="38630" y="53380"/>
                </a:lnTo>
                <a:lnTo>
                  <a:pt x="38590" y="53260"/>
                </a:lnTo>
                <a:lnTo>
                  <a:pt x="38580" y="53150"/>
                </a:lnTo>
                <a:lnTo>
                  <a:pt x="38510" y="52830"/>
                </a:lnTo>
                <a:lnTo>
                  <a:pt x="38640" y="52050"/>
                </a:lnTo>
                <a:lnTo>
                  <a:pt x="38680" y="51330"/>
                </a:lnTo>
                <a:lnTo>
                  <a:pt x="38540" y="49770"/>
                </a:lnTo>
                <a:lnTo>
                  <a:pt x="38560" y="49520"/>
                </a:lnTo>
                <a:lnTo>
                  <a:pt x="38600" y="49330"/>
                </a:lnTo>
                <a:lnTo>
                  <a:pt x="38710" y="49030"/>
                </a:lnTo>
                <a:lnTo>
                  <a:pt x="38980" y="47960"/>
                </a:lnTo>
                <a:lnTo>
                  <a:pt x="38980" y="47780"/>
                </a:lnTo>
                <a:lnTo>
                  <a:pt x="38950" y="47320"/>
                </a:lnTo>
                <a:lnTo>
                  <a:pt x="38990" y="47120"/>
                </a:lnTo>
                <a:lnTo>
                  <a:pt x="39150" y="46660"/>
                </a:lnTo>
                <a:lnTo>
                  <a:pt x="39160" y="46500"/>
                </a:lnTo>
                <a:lnTo>
                  <a:pt x="39120" y="46310"/>
                </a:lnTo>
                <a:lnTo>
                  <a:pt x="39020" y="46060"/>
                </a:lnTo>
                <a:lnTo>
                  <a:pt x="38940" y="45690"/>
                </a:lnTo>
                <a:lnTo>
                  <a:pt x="38960" y="45420"/>
                </a:lnTo>
                <a:lnTo>
                  <a:pt x="39080" y="44890"/>
                </a:lnTo>
                <a:lnTo>
                  <a:pt x="39040" y="44740"/>
                </a:lnTo>
                <a:lnTo>
                  <a:pt x="38970" y="44630"/>
                </a:lnTo>
                <a:lnTo>
                  <a:pt x="38800" y="44500"/>
                </a:lnTo>
                <a:lnTo>
                  <a:pt x="38720" y="44470"/>
                </a:lnTo>
                <a:lnTo>
                  <a:pt x="38640" y="44460"/>
                </a:lnTo>
                <a:lnTo>
                  <a:pt x="38050" y="44530"/>
                </a:lnTo>
                <a:lnTo>
                  <a:pt x="37880" y="44520"/>
                </a:lnTo>
                <a:lnTo>
                  <a:pt x="37730" y="44490"/>
                </a:lnTo>
                <a:lnTo>
                  <a:pt x="37550" y="44390"/>
                </a:lnTo>
                <a:lnTo>
                  <a:pt x="37440" y="44360"/>
                </a:lnTo>
                <a:lnTo>
                  <a:pt x="36970" y="44350"/>
                </a:lnTo>
                <a:lnTo>
                  <a:pt x="36680" y="44260"/>
                </a:lnTo>
                <a:lnTo>
                  <a:pt x="36820" y="43860"/>
                </a:lnTo>
                <a:lnTo>
                  <a:pt x="36790" y="43710"/>
                </a:lnTo>
                <a:lnTo>
                  <a:pt x="36660" y="43300"/>
                </a:lnTo>
                <a:lnTo>
                  <a:pt x="36630" y="43170"/>
                </a:lnTo>
                <a:lnTo>
                  <a:pt x="36670" y="42970"/>
                </a:lnTo>
                <a:lnTo>
                  <a:pt x="37070" y="42900"/>
                </a:lnTo>
                <a:lnTo>
                  <a:pt x="37270" y="42920"/>
                </a:lnTo>
                <a:lnTo>
                  <a:pt x="37380" y="42880"/>
                </a:lnTo>
                <a:lnTo>
                  <a:pt x="37580" y="42750"/>
                </a:lnTo>
                <a:lnTo>
                  <a:pt x="37870" y="42520"/>
                </a:lnTo>
                <a:lnTo>
                  <a:pt x="38000" y="42470"/>
                </a:lnTo>
                <a:lnTo>
                  <a:pt x="38170" y="42470"/>
                </a:lnTo>
                <a:lnTo>
                  <a:pt x="38290" y="42430"/>
                </a:lnTo>
                <a:lnTo>
                  <a:pt x="38370" y="42360"/>
                </a:lnTo>
                <a:lnTo>
                  <a:pt x="38460" y="42270"/>
                </a:lnTo>
                <a:lnTo>
                  <a:pt x="38540" y="42180"/>
                </a:lnTo>
                <a:lnTo>
                  <a:pt x="38680" y="42130"/>
                </a:lnTo>
                <a:lnTo>
                  <a:pt x="40290" y="42080"/>
                </a:lnTo>
                <a:lnTo>
                  <a:pt x="40650" y="42120"/>
                </a:lnTo>
                <a:lnTo>
                  <a:pt x="40990" y="42270"/>
                </a:lnTo>
                <a:lnTo>
                  <a:pt x="41140" y="42300"/>
                </a:lnTo>
                <a:lnTo>
                  <a:pt x="41320" y="42290"/>
                </a:lnTo>
                <a:lnTo>
                  <a:pt x="42290" y="41740"/>
                </a:lnTo>
                <a:lnTo>
                  <a:pt x="42420" y="41690"/>
                </a:lnTo>
                <a:lnTo>
                  <a:pt x="43760" y="41380"/>
                </a:lnTo>
                <a:lnTo>
                  <a:pt x="45730" y="41400"/>
                </a:lnTo>
                <a:lnTo>
                  <a:pt x="45850" y="41830"/>
                </a:lnTo>
                <a:lnTo>
                  <a:pt x="45720" y="42440"/>
                </a:lnTo>
                <a:lnTo>
                  <a:pt x="45430" y="42980"/>
                </a:lnTo>
                <a:lnTo>
                  <a:pt x="45410" y="43130"/>
                </a:lnTo>
                <a:lnTo>
                  <a:pt x="45410" y="43280"/>
                </a:lnTo>
                <a:lnTo>
                  <a:pt x="45610" y="44140"/>
                </a:lnTo>
                <a:lnTo>
                  <a:pt x="45630" y="44310"/>
                </a:lnTo>
                <a:lnTo>
                  <a:pt x="45600" y="44430"/>
                </a:lnTo>
                <a:lnTo>
                  <a:pt x="45530" y="44540"/>
                </a:lnTo>
                <a:lnTo>
                  <a:pt x="45450" y="44630"/>
                </a:lnTo>
                <a:lnTo>
                  <a:pt x="45390" y="44740"/>
                </a:lnTo>
                <a:lnTo>
                  <a:pt x="45370" y="44860"/>
                </a:lnTo>
                <a:lnTo>
                  <a:pt x="45390" y="45010"/>
                </a:lnTo>
                <a:lnTo>
                  <a:pt x="45480" y="45340"/>
                </a:lnTo>
                <a:lnTo>
                  <a:pt x="45450" y="45680"/>
                </a:lnTo>
                <a:lnTo>
                  <a:pt x="45410" y="45960"/>
                </a:lnTo>
                <a:lnTo>
                  <a:pt x="45420" y="46140"/>
                </a:lnTo>
                <a:lnTo>
                  <a:pt x="45470" y="46270"/>
                </a:lnTo>
                <a:lnTo>
                  <a:pt x="45620" y="46440"/>
                </a:lnTo>
                <a:lnTo>
                  <a:pt x="45680" y="46540"/>
                </a:lnTo>
                <a:lnTo>
                  <a:pt x="45750" y="46700"/>
                </a:lnTo>
                <a:lnTo>
                  <a:pt x="45810" y="46900"/>
                </a:lnTo>
                <a:lnTo>
                  <a:pt x="45830" y="47220"/>
                </a:lnTo>
                <a:lnTo>
                  <a:pt x="45530" y="48500"/>
                </a:lnTo>
                <a:lnTo>
                  <a:pt x="45430" y="49330"/>
                </a:lnTo>
                <a:lnTo>
                  <a:pt x="45360" y="49610"/>
                </a:lnTo>
                <a:lnTo>
                  <a:pt x="45360" y="49730"/>
                </a:lnTo>
                <a:lnTo>
                  <a:pt x="45430" y="49840"/>
                </a:lnTo>
                <a:lnTo>
                  <a:pt x="45510" y="49960"/>
                </a:lnTo>
                <a:lnTo>
                  <a:pt x="45570" y="50120"/>
                </a:lnTo>
                <a:lnTo>
                  <a:pt x="45590" y="50240"/>
                </a:lnTo>
                <a:lnTo>
                  <a:pt x="45550" y="50350"/>
                </a:lnTo>
                <a:lnTo>
                  <a:pt x="45490" y="50470"/>
                </a:lnTo>
                <a:lnTo>
                  <a:pt x="45110" y="50920"/>
                </a:lnTo>
                <a:lnTo>
                  <a:pt x="44870" y="51110"/>
                </a:lnTo>
                <a:lnTo>
                  <a:pt x="44890" y="50480"/>
                </a:lnTo>
                <a:lnTo>
                  <a:pt x="44840" y="50380"/>
                </a:lnTo>
                <a:lnTo>
                  <a:pt x="44770" y="50270"/>
                </a:lnTo>
                <a:lnTo>
                  <a:pt x="44670" y="50240"/>
                </a:lnTo>
                <a:lnTo>
                  <a:pt x="44580" y="50250"/>
                </a:lnTo>
                <a:lnTo>
                  <a:pt x="44480" y="50300"/>
                </a:lnTo>
                <a:lnTo>
                  <a:pt x="44400" y="50390"/>
                </a:lnTo>
                <a:lnTo>
                  <a:pt x="44330" y="50490"/>
                </a:lnTo>
                <a:lnTo>
                  <a:pt x="44060" y="50970"/>
                </a:lnTo>
                <a:lnTo>
                  <a:pt x="44010" y="51120"/>
                </a:lnTo>
                <a:lnTo>
                  <a:pt x="43980" y="51280"/>
                </a:lnTo>
                <a:lnTo>
                  <a:pt x="43960" y="51470"/>
                </a:lnTo>
                <a:lnTo>
                  <a:pt x="43890" y="51770"/>
                </a:lnTo>
                <a:lnTo>
                  <a:pt x="43840" y="51920"/>
                </a:lnTo>
                <a:lnTo>
                  <a:pt x="43750" y="52090"/>
                </a:lnTo>
                <a:lnTo>
                  <a:pt x="43600" y="52330"/>
                </a:lnTo>
                <a:lnTo>
                  <a:pt x="43420" y="52520"/>
                </a:lnTo>
                <a:lnTo>
                  <a:pt x="43420" y="52630"/>
                </a:lnTo>
                <a:lnTo>
                  <a:pt x="43460" y="52920"/>
                </a:lnTo>
                <a:lnTo>
                  <a:pt x="43590" y="53510"/>
                </a:lnTo>
                <a:lnTo>
                  <a:pt x="43550" y="53740"/>
                </a:lnTo>
                <a:lnTo>
                  <a:pt x="43660" y="53910"/>
                </a:lnTo>
                <a:lnTo>
                  <a:pt x="43770" y="54160"/>
                </a:lnTo>
                <a:lnTo>
                  <a:pt x="43840" y="54470"/>
                </a:lnTo>
                <a:lnTo>
                  <a:pt x="43870" y="54720"/>
                </a:lnTo>
                <a:lnTo>
                  <a:pt x="43790" y="54780"/>
                </a:lnTo>
                <a:lnTo>
                  <a:pt x="43720" y="54850"/>
                </a:lnTo>
                <a:lnTo>
                  <a:pt x="43630" y="54800"/>
                </a:lnTo>
                <a:lnTo>
                  <a:pt x="43560" y="54710"/>
                </a:lnTo>
                <a:lnTo>
                  <a:pt x="43510" y="54610"/>
                </a:lnTo>
                <a:lnTo>
                  <a:pt x="43490" y="54530"/>
                </a:lnTo>
                <a:lnTo>
                  <a:pt x="43490" y="54440"/>
                </a:lnTo>
                <a:lnTo>
                  <a:pt x="43500" y="54300"/>
                </a:lnTo>
                <a:lnTo>
                  <a:pt x="43480" y="54250"/>
                </a:lnTo>
                <a:lnTo>
                  <a:pt x="43430" y="54220"/>
                </a:lnTo>
                <a:lnTo>
                  <a:pt x="43340" y="54220"/>
                </a:lnTo>
                <a:lnTo>
                  <a:pt x="43220" y="54310"/>
                </a:lnTo>
                <a:lnTo>
                  <a:pt x="43170" y="54430"/>
                </a:lnTo>
                <a:lnTo>
                  <a:pt x="43110" y="54710"/>
                </a:lnTo>
                <a:lnTo>
                  <a:pt x="43030" y="54810"/>
                </a:lnTo>
                <a:lnTo>
                  <a:pt x="42750" y="54970"/>
                </a:lnTo>
                <a:lnTo>
                  <a:pt x="42650" y="55000"/>
                </a:lnTo>
                <a:lnTo>
                  <a:pt x="42550" y="54990"/>
                </a:lnTo>
                <a:lnTo>
                  <a:pt x="42330" y="54930"/>
                </a:lnTo>
                <a:lnTo>
                  <a:pt x="42210" y="54930"/>
                </a:lnTo>
                <a:lnTo>
                  <a:pt x="42100" y="54940"/>
                </a:lnTo>
                <a:lnTo>
                  <a:pt x="41980" y="55010"/>
                </a:lnTo>
                <a:lnTo>
                  <a:pt x="41890" y="55120"/>
                </a:lnTo>
                <a:lnTo>
                  <a:pt x="41580" y="55560"/>
                </a:lnTo>
                <a:lnTo>
                  <a:pt x="41470" y="55610"/>
                </a:lnTo>
                <a:lnTo>
                  <a:pt x="41390" y="55610"/>
                </a:lnTo>
                <a:lnTo>
                  <a:pt x="41320" y="55540"/>
                </a:lnTo>
                <a:lnTo>
                  <a:pt x="41230" y="55380"/>
                </a:lnTo>
                <a:lnTo>
                  <a:pt x="41150" y="55290"/>
                </a:lnTo>
                <a:lnTo>
                  <a:pt x="41060" y="55220"/>
                </a:lnTo>
                <a:lnTo>
                  <a:pt x="40960" y="55170"/>
                </a:lnTo>
                <a:lnTo>
                  <a:pt x="40860" y="55150"/>
                </a:lnTo>
                <a:lnTo>
                  <a:pt x="40730" y="55180"/>
                </a:lnTo>
                <a:lnTo>
                  <a:pt x="40630" y="55210"/>
                </a:lnTo>
                <a:lnTo>
                  <a:pt x="40260" y="55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