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Vrancea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Romania • State Map | Fully Editable Vector Shape</a:t>
            </a:r>
          </a:p>
        </p:txBody>
      </p:sp>
      <p:sp>
        <p:nvSpPr>
          <p:cNvPr id="101" name="Vrancea"/>
          <p:cNvSpPr/>
          <p:nvPr/>
        </p:nvSpPr>
        <p:spPr>
          <a:xfrm>
            <a:off x="2588915" y="1325880"/>
            <a:ext cx="7013863" cy="4937760"/>
          </a:xfrm>
          <a:custGeom>
            <a:avLst/>
            <a:gdLst/>
            <a:ahLst/>
            <a:cxnLst/>
            <a:rect l="0" t="0" r="100000" b="70400"/>
            <a:pathLst>
              <a:path w="100000" h="70400">
                <a:moveTo>
                  <a:pt x="74500" y="33100"/>
                </a:moveTo>
                <a:lnTo>
                  <a:pt x="74630" y="33740"/>
                </a:lnTo>
                <a:lnTo>
                  <a:pt x="74080" y="33780"/>
                </a:lnTo>
                <a:lnTo>
                  <a:pt x="73990" y="33840"/>
                </a:lnTo>
                <a:lnTo>
                  <a:pt x="73870" y="33950"/>
                </a:lnTo>
                <a:lnTo>
                  <a:pt x="73780" y="34070"/>
                </a:lnTo>
                <a:lnTo>
                  <a:pt x="73620" y="34220"/>
                </a:lnTo>
                <a:lnTo>
                  <a:pt x="73470" y="34270"/>
                </a:lnTo>
                <a:lnTo>
                  <a:pt x="73130" y="34290"/>
                </a:lnTo>
                <a:lnTo>
                  <a:pt x="72860" y="34350"/>
                </a:lnTo>
                <a:lnTo>
                  <a:pt x="72680" y="34450"/>
                </a:lnTo>
                <a:lnTo>
                  <a:pt x="72470" y="34640"/>
                </a:lnTo>
                <a:lnTo>
                  <a:pt x="72230" y="34930"/>
                </a:lnTo>
                <a:lnTo>
                  <a:pt x="72090" y="35080"/>
                </a:lnTo>
                <a:lnTo>
                  <a:pt x="72010" y="35180"/>
                </a:lnTo>
                <a:lnTo>
                  <a:pt x="71950" y="35320"/>
                </a:lnTo>
                <a:lnTo>
                  <a:pt x="71920" y="35480"/>
                </a:lnTo>
                <a:lnTo>
                  <a:pt x="71910" y="35780"/>
                </a:lnTo>
                <a:lnTo>
                  <a:pt x="71990" y="36150"/>
                </a:lnTo>
                <a:lnTo>
                  <a:pt x="73020" y="38740"/>
                </a:lnTo>
                <a:lnTo>
                  <a:pt x="73080" y="38940"/>
                </a:lnTo>
                <a:lnTo>
                  <a:pt x="73140" y="39110"/>
                </a:lnTo>
                <a:lnTo>
                  <a:pt x="73200" y="39240"/>
                </a:lnTo>
                <a:lnTo>
                  <a:pt x="73450" y="39600"/>
                </a:lnTo>
                <a:lnTo>
                  <a:pt x="73540" y="39690"/>
                </a:lnTo>
                <a:lnTo>
                  <a:pt x="73800" y="39820"/>
                </a:lnTo>
                <a:lnTo>
                  <a:pt x="73900" y="39890"/>
                </a:lnTo>
                <a:lnTo>
                  <a:pt x="73950" y="39970"/>
                </a:lnTo>
                <a:lnTo>
                  <a:pt x="74000" y="40060"/>
                </a:lnTo>
                <a:lnTo>
                  <a:pt x="74060" y="40170"/>
                </a:lnTo>
                <a:lnTo>
                  <a:pt x="74270" y="40370"/>
                </a:lnTo>
                <a:lnTo>
                  <a:pt x="74370" y="40530"/>
                </a:lnTo>
                <a:lnTo>
                  <a:pt x="74450" y="40720"/>
                </a:lnTo>
                <a:lnTo>
                  <a:pt x="74520" y="41030"/>
                </a:lnTo>
                <a:lnTo>
                  <a:pt x="74530" y="41180"/>
                </a:lnTo>
                <a:lnTo>
                  <a:pt x="74530" y="41310"/>
                </a:lnTo>
                <a:lnTo>
                  <a:pt x="74550" y="41420"/>
                </a:lnTo>
                <a:lnTo>
                  <a:pt x="74730" y="41900"/>
                </a:lnTo>
                <a:lnTo>
                  <a:pt x="74820" y="42060"/>
                </a:lnTo>
                <a:lnTo>
                  <a:pt x="75080" y="42340"/>
                </a:lnTo>
                <a:lnTo>
                  <a:pt x="74510" y="42550"/>
                </a:lnTo>
                <a:lnTo>
                  <a:pt x="74320" y="42670"/>
                </a:lnTo>
                <a:lnTo>
                  <a:pt x="74150" y="42830"/>
                </a:lnTo>
                <a:lnTo>
                  <a:pt x="73900" y="43150"/>
                </a:lnTo>
                <a:lnTo>
                  <a:pt x="73660" y="43520"/>
                </a:lnTo>
                <a:lnTo>
                  <a:pt x="73570" y="43800"/>
                </a:lnTo>
                <a:lnTo>
                  <a:pt x="73130" y="43820"/>
                </a:lnTo>
                <a:lnTo>
                  <a:pt x="72920" y="43790"/>
                </a:lnTo>
                <a:lnTo>
                  <a:pt x="72460" y="43660"/>
                </a:lnTo>
                <a:lnTo>
                  <a:pt x="72370" y="43620"/>
                </a:lnTo>
                <a:lnTo>
                  <a:pt x="72300" y="43510"/>
                </a:lnTo>
                <a:lnTo>
                  <a:pt x="72280" y="43400"/>
                </a:lnTo>
                <a:lnTo>
                  <a:pt x="72260" y="43300"/>
                </a:lnTo>
                <a:lnTo>
                  <a:pt x="72220" y="43200"/>
                </a:lnTo>
                <a:lnTo>
                  <a:pt x="72160" y="43140"/>
                </a:lnTo>
                <a:lnTo>
                  <a:pt x="72040" y="43110"/>
                </a:lnTo>
                <a:lnTo>
                  <a:pt x="71870" y="43120"/>
                </a:lnTo>
                <a:lnTo>
                  <a:pt x="71790" y="43090"/>
                </a:lnTo>
                <a:lnTo>
                  <a:pt x="71690" y="43000"/>
                </a:lnTo>
                <a:lnTo>
                  <a:pt x="71590" y="42940"/>
                </a:lnTo>
                <a:lnTo>
                  <a:pt x="71430" y="42910"/>
                </a:lnTo>
                <a:lnTo>
                  <a:pt x="71340" y="42940"/>
                </a:lnTo>
                <a:lnTo>
                  <a:pt x="71250" y="43010"/>
                </a:lnTo>
                <a:lnTo>
                  <a:pt x="71170" y="43110"/>
                </a:lnTo>
                <a:lnTo>
                  <a:pt x="71090" y="43180"/>
                </a:lnTo>
                <a:lnTo>
                  <a:pt x="71000" y="43220"/>
                </a:lnTo>
                <a:lnTo>
                  <a:pt x="70920" y="43200"/>
                </a:lnTo>
                <a:lnTo>
                  <a:pt x="70880" y="43080"/>
                </a:lnTo>
                <a:lnTo>
                  <a:pt x="70910" y="42830"/>
                </a:lnTo>
                <a:lnTo>
                  <a:pt x="70890" y="42740"/>
                </a:lnTo>
                <a:lnTo>
                  <a:pt x="70830" y="42690"/>
                </a:lnTo>
                <a:lnTo>
                  <a:pt x="70700" y="42690"/>
                </a:lnTo>
                <a:lnTo>
                  <a:pt x="70580" y="42730"/>
                </a:lnTo>
                <a:lnTo>
                  <a:pt x="70350" y="42860"/>
                </a:lnTo>
                <a:lnTo>
                  <a:pt x="70240" y="42910"/>
                </a:lnTo>
                <a:lnTo>
                  <a:pt x="70120" y="42920"/>
                </a:lnTo>
                <a:lnTo>
                  <a:pt x="69990" y="42870"/>
                </a:lnTo>
                <a:lnTo>
                  <a:pt x="69820" y="42760"/>
                </a:lnTo>
                <a:lnTo>
                  <a:pt x="69560" y="42490"/>
                </a:lnTo>
                <a:lnTo>
                  <a:pt x="69500" y="42320"/>
                </a:lnTo>
                <a:lnTo>
                  <a:pt x="69490" y="42150"/>
                </a:lnTo>
                <a:lnTo>
                  <a:pt x="69500" y="42040"/>
                </a:lnTo>
                <a:lnTo>
                  <a:pt x="69440" y="41910"/>
                </a:lnTo>
                <a:lnTo>
                  <a:pt x="69270" y="41790"/>
                </a:lnTo>
                <a:lnTo>
                  <a:pt x="68990" y="41660"/>
                </a:lnTo>
                <a:lnTo>
                  <a:pt x="68760" y="41620"/>
                </a:lnTo>
                <a:lnTo>
                  <a:pt x="68610" y="41620"/>
                </a:lnTo>
                <a:lnTo>
                  <a:pt x="68540" y="41670"/>
                </a:lnTo>
                <a:lnTo>
                  <a:pt x="68520" y="41720"/>
                </a:lnTo>
                <a:lnTo>
                  <a:pt x="68530" y="41770"/>
                </a:lnTo>
                <a:lnTo>
                  <a:pt x="68550" y="41800"/>
                </a:lnTo>
                <a:lnTo>
                  <a:pt x="68560" y="41840"/>
                </a:lnTo>
                <a:lnTo>
                  <a:pt x="68550" y="41890"/>
                </a:lnTo>
                <a:lnTo>
                  <a:pt x="68530" y="41940"/>
                </a:lnTo>
                <a:lnTo>
                  <a:pt x="68490" y="41990"/>
                </a:lnTo>
                <a:lnTo>
                  <a:pt x="68430" y="42000"/>
                </a:lnTo>
                <a:lnTo>
                  <a:pt x="68330" y="41980"/>
                </a:lnTo>
                <a:lnTo>
                  <a:pt x="68190" y="41930"/>
                </a:lnTo>
                <a:lnTo>
                  <a:pt x="68000" y="41900"/>
                </a:lnTo>
                <a:lnTo>
                  <a:pt x="67880" y="41850"/>
                </a:lnTo>
                <a:lnTo>
                  <a:pt x="67470" y="41620"/>
                </a:lnTo>
                <a:lnTo>
                  <a:pt x="67150" y="41370"/>
                </a:lnTo>
                <a:lnTo>
                  <a:pt x="66930" y="41100"/>
                </a:lnTo>
                <a:lnTo>
                  <a:pt x="66320" y="40580"/>
                </a:lnTo>
                <a:lnTo>
                  <a:pt x="66110" y="40490"/>
                </a:lnTo>
                <a:lnTo>
                  <a:pt x="65980" y="40490"/>
                </a:lnTo>
                <a:lnTo>
                  <a:pt x="65880" y="40530"/>
                </a:lnTo>
                <a:lnTo>
                  <a:pt x="65770" y="40560"/>
                </a:lnTo>
                <a:lnTo>
                  <a:pt x="65630" y="40570"/>
                </a:lnTo>
                <a:lnTo>
                  <a:pt x="65360" y="40530"/>
                </a:lnTo>
                <a:lnTo>
                  <a:pt x="65190" y="40400"/>
                </a:lnTo>
                <a:lnTo>
                  <a:pt x="65010" y="40180"/>
                </a:lnTo>
                <a:lnTo>
                  <a:pt x="64370" y="39070"/>
                </a:lnTo>
                <a:lnTo>
                  <a:pt x="63970" y="38490"/>
                </a:lnTo>
                <a:lnTo>
                  <a:pt x="63550" y="38080"/>
                </a:lnTo>
                <a:lnTo>
                  <a:pt x="63630" y="37400"/>
                </a:lnTo>
                <a:lnTo>
                  <a:pt x="63770" y="36700"/>
                </a:lnTo>
                <a:lnTo>
                  <a:pt x="63780" y="36500"/>
                </a:lnTo>
                <a:lnTo>
                  <a:pt x="63940" y="36040"/>
                </a:lnTo>
                <a:lnTo>
                  <a:pt x="64550" y="35060"/>
                </a:lnTo>
                <a:lnTo>
                  <a:pt x="65660" y="35230"/>
                </a:lnTo>
                <a:lnTo>
                  <a:pt x="65950" y="35080"/>
                </a:lnTo>
                <a:lnTo>
                  <a:pt x="65970" y="34950"/>
                </a:lnTo>
                <a:lnTo>
                  <a:pt x="65980" y="34690"/>
                </a:lnTo>
                <a:lnTo>
                  <a:pt x="66010" y="34560"/>
                </a:lnTo>
                <a:lnTo>
                  <a:pt x="66070" y="34440"/>
                </a:lnTo>
                <a:lnTo>
                  <a:pt x="66180" y="34340"/>
                </a:lnTo>
                <a:lnTo>
                  <a:pt x="66340" y="34290"/>
                </a:lnTo>
                <a:lnTo>
                  <a:pt x="67260" y="34230"/>
                </a:lnTo>
                <a:lnTo>
                  <a:pt x="67550" y="34290"/>
                </a:lnTo>
                <a:lnTo>
                  <a:pt x="67970" y="34300"/>
                </a:lnTo>
                <a:lnTo>
                  <a:pt x="68210" y="34370"/>
                </a:lnTo>
                <a:lnTo>
                  <a:pt x="68370" y="34390"/>
                </a:lnTo>
                <a:lnTo>
                  <a:pt x="68560" y="34350"/>
                </a:lnTo>
                <a:lnTo>
                  <a:pt x="68720" y="34340"/>
                </a:lnTo>
                <a:lnTo>
                  <a:pt x="68870" y="34360"/>
                </a:lnTo>
                <a:lnTo>
                  <a:pt x="69240" y="34520"/>
                </a:lnTo>
                <a:lnTo>
                  <a:pt x="69330" y="34500"/>
                </a:lnTo>
                <a:lnTo>
                  <a:pt x="69370" y="34440"/>
                </a:lnTo>
                <a:lnTo>
                  <a:pt x="69390" y="34350"/>
                </a:lnTo>
                <a:lnTo>
                  <a:pt x="69440" y="34240"/>
                </a:lnTo>
                <a:lnTo>
                  <a:pt x="69520" y="34150"/>
                </a:lnTo>
                <a:lnTo>
                  <a:pt x="69680" y="34070"/>
                </a:lnTo>
                <a:lnTo>
                  <a:pt x="69830" y="34050"/>
                </a:lnTo>
                <a:lnTo>
                  <a:pt x="69960" y="34080"/>
                </a:lnTo>
                <a:lnTo>
                  <a:pt x="70460" y="34260"/>
                </a:lnTo>
                <a:lnTo>
                  <a:pt x="70580" y="34230"/>
                </a:lnTo>
                <a:lnTo>
                  <a:pt x="70670" y="34170"/>
                </a:lnTo>
                <a:lnTo>
                  <a:pt x="70780" y="33960"/>
                </a:lnTo>
                <a:lnTo>
                  <a:pt x="70870" y="33850"/>
                </a:lnTo>
                <a:lnTo>
                  <a:pt x="71130" y="33680"/>
                </a:lnTo>
                <a:lnTo>
                  <a:pt x="71240" y="33580"/>
                </a:lnTo>
                <a:lnTo>
                  <a:pt x="71400" y="33350"/>
                </a:lnTo>
                <a:lnTo>
                  <a:pt x="71510" y="33230"/>
                </a:lnTo>
                <a:lnTo>
                  <a:pt x="71740" y="33100"/>
                </a:lnTo>
                <a:lnTo>
                  <a:pt x="72450" y="32950"/>
                </a:lnTo>
                <a:lnTo>
                  <a:pt x="72700" y="32940"/>
                </a:lnTo>
                <a:lnTo>
                  <a:pt x="72890" y="32970"/>
                </a:lnTo>
                <a:lnTo>
                  <a:pt x="73300" y="33230"/>
                </a:lnTo>
                <a:lnTo>
                  <a:pt x="73480" y="33250"/>
                </a:lnTo>
                <a:lnTo>
                  <a:pt x="73580" y="33220"/>
                </a:lnTo>
                <a:lnTo>
                  <a:pt x="73660" y="33150"/>
                </a:lnTo>
                <a:lnTo>
                  <a:pt x="73710" y="33060"/>
                </a:lnTo>
                <a:lnTo>
                  <a:pt x="73780" y="32980"/>
                </a:lnTo>
                <a:lnTo>
                  <a:pt x="73870" y="32960"/>
                </a:lnTo>
                <a:lnTo>
                  <a:pt x="74210" y="33060"/>
                </a:lnTo>
                <a:lnTo>
                  <a:pt x="74500" y="331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