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Vaslui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Vaslui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1470" y="23370"/>
                </a:moveTo>
                <a:lnTo>
                  <a:pt x="72580" y="23440"/>
                </a:lnTo>
                <a:lnTo>
                  <a:pt x="73300" y="23310"/>
                </a:lnTo>
                <a:lnTo>
                  <a:pt x="73490" y="23320"/>
                </a:lnTo>
                <a:lnTo>
                  <a:pt x="73670" y="23360"/>
                </a:lnTo>
                <a:lnTo>
                  <a:pt x="73840" y="23430"/>
                </a:lnTo>
                <a:lnTo>
                  <a:pt x="74080" y="23490"/>
                </a:lnTo>
                <a:lnTo>
                  <a:pt x="74250" y="23480"/>
                </a:lnTo>
                <a:lnTo>
                  <a:pt x="74600" y="23360"/>
                </a:lnTo>
                <a:lnTo>
                  <a:pt x="74710" y="23270"/>
                </a:lnTo>
                <a:lnTo>
                  <a:pt x="74770" y="23160"/>
                </a:lnTo>
                <a:lnTo>
                  <a:pt x="74820" y="23050"/>
                </a:lnTo>
                <a:lnTo>
                  <a:pt x="74880" y="22960"/>
                </a:lnTo>
                <a:lnTo>
                  <a:pt x="75010" y="22960"/>
                </a:lnTo>
                <a:lnTo>
                  <a:pt x="75180" y="23030"/>
                </a:lnTo>
                <a:lnTo>
                  <a:pt x="75550" y="23100"/>
                </a:lnTo>
                <a:lnTo>
                  <a:pt x="75740" y="23070"/>
                </a:lnTo>
                <a:lnTo>
                  <a:pt x="75850" y="23010"/>
                </a:lnTo>
                <a:lnTo>
                  <a:pt x="75900" y="22920"/>
                </a:lnTo>
                <a:lnTo>
                  <a:pt x="75920" y="22830"/>
                </a:lnTo>
                <a:lnTo>
                  <a:pt x="75920" y="22750"/>
                </a:lnTo>
                <a:lnTo>
                  <a:pt x="75890" y="22700"/>
                </a:lnTo>
                <a:lnTo>
                  <a:pt x="75830" y="22690"/>
                </a:lnTo>
                <a:lnTo>
                  <a:pt x="75650" y="22710"/>
                </a:lnTo>
                <a:lnTo>
                  <a:pt x="75540" y="22700"/>
                </a:lnTo>
                <a:lnTo>
                  <a:pt x="75470" y="22660"/>
                </a:lnTo>
                <a:lnTo>
                  <a:pt x="75460" y="22590"/>
                </a:lnTo>
                <a:lnTo>
                  <a:pt x="75500" y="22390"/>
                </a:lnTo>
                <a:lnTo>
                  <a:pt x="75510" y="22270"/>
                </a:lnTo>
                <a:lnTo>
                  <a:pt x="75500" y="22160"/>
                </a:lnTo>
                <a:lnTo>
                  <a:pt x="75450" y="22060"/>
                </a:lnTo>
                <a:lnTo>
                  <a:pt x="75430" y="21950"/>
                </a:lnTo>
                <a:lnTo>
                  <a:pt x="75440" y="21850"/>
                </a:lnTo>
                <a:lnTo>
                  <a:pt x="75520" y="21760"/>
                </a:lnTo>
                <a:lnTo>
                  <a:pt x="75620" y="21760"/>
                </a:lnTo>
                <a:lnTo>
                  <a:pt x="75750" y="21820"/>
                </a:lnTo>
                <a:lnTo>
                  <a:pt x="76320" y="22270"/>
                </a:lnTo>
                <a:lnTo>
                  <a:pt x="76590" y="22550"/>
                </a:lnTo>
                <a:lnTo>
                  <a:pt x="76950" y="23030"/>
                </a:lnTo>
                <a:lnTo>
                  <a:pt x="77060" y="23110"/>
                </a:lnTo>
                <a:lnTo>
                  <a:pt x="77130" y="23100"/>
                </a:lnTo>
                <a:lnTo>
                  <a:pt x="77160" y="23030"/>
                </a:lnTo>
                <a:lnTo>
                  <a:pt x="77150" y="22900"/>
                </a:lnTo>
                <a:lnTo>
                  <a:pt x="77160" y="22760"/>
                </a:lnTo>
                <a:lnTo>
                  <a:pt x="77200" y="22630"/>
                </a:lnTo>
                <a:lnTo>
                  <a:pt x="77330" y="22540"/>
                </a:lnTo>
                <a:lnTo>
                  <a:pt x="77450" y="22560"/>
                </a:lnTo>
                <a:lnTo>
                  <a:pt x="77530" y="22640"/>
                </a:lnTo>
                <a:lnTo>
                  <a:pt x="77570" y="22780"/>
                </a:lnTo>
                <a:lnTo>
                  <a:pt x="77560" y="22930"/>
                </a:lnTo>
                <a:lnTo>
                  <a:pt x="77470" y="23220"/>
                </a:lnTo>
                <a:lnTo>
                  <a:pt x="77420" y="23340"/>
                </a:lnTo>
                <a:lnTo>
                  <a:pt x="77400" y="23450"/>
                </a:lnTo>
                <a:lnTo>
                  <a:pt x="77410" y="23550"/>
                </a:lnTo>
                <a:lnTo>
                  <a:pt x="77510" y="23620"/>
                </a:lnTo>
                <a:lnTo>
                  <a:pt x="77640" y="23640"/>
                </a:lnTo>
                <a:lnTo>
                  <a:pt x="77790" y="23620"/>
                </a:lnTo>
                <a:lnTo>
                  <a:pt x="77900" y="23650"/>
                </a:lnTo>
                <a:lnTo>
                  <a:pt x="78200" y="23840"/>
                </a:lnTo>
                <a:lnTo>
                  <a:pt x="78550" y="23960"/>
                </a:lnTo>
                <a:lnTo>
                  <a:pt x="78690" y="23960"/>
                </a:lnTo>
                <a:lnTo>
                  <a:pt x="78780" y="23900"/>
                </a:lnTo>
                <a:lnTo>
                  <a:pt x="78810" y="23810"/>
                </a:lnTo>
                <a:lnTo>
                  <a:pt x="78930" y="23730"/>
                </a:lnTo>
                <a:lnTo>
                  <a:pt x="79010" y="23740"/>
                </a:lnTo>
                <a:lnTo>
                  <a:pt x="79100" y="23800"/>
                </a:lnTo>
                <a:lnTo>
                  <a:pt x="79190" y="23880"/>
                </a:lnTo>
                <a:lnTo>
                  <a:pt x="79300" y="23940"/>
                </a:lnTo>
                <a:lnTo>
                  <a:pt x="79420" y="23930"/>
                </a:lnTo>
                <a:lnTo>
                  <a:pt x="79510" y="23880"/>
                </a:lnTo>
                <a:lnTo>
                  <a:pt x="79570" y="23820"/>
                </a:lnTo>
                <a:lnTo>
                  <a:pt x="79740" y="23710"/>
                </a:lnTo>
                <a:lnTo>
                  <a:pt x="80200" y="23650"/>
                </a:lnTo>
                <a:lnTo>
                  <a:pt x="80220" y="23650"/>
                </a:lnTo>
                <a:lnTo>
                  <a:pt x="80290" y="23610"/>
                </a:lnTo>
                <a:lnTo>
                  <a:pt x="80300" y="23610"/>
                </a:lnTo>
                <a:lnTo>
                  <a:pt x="80280" y="23720"/>
                </a:lnTo>
                <a:lnTo>
                  <a:pt x="80440" y="24120"/>
                </a:lnTo>
                <a:lnTo>
                  <a:pt x="80480" y="24190"/>
                </a:lnTo>
                <a:lnTo>
                  <a:pt x="80670" y="24510"/>
                </a:lnTo>
                <a:lnTo>
                  <a:pt x="80710" y="24570"/>
                </a:lnTo>
                <a:lnTo>
                  <a:pt x="80830" y="24780"/>
                </a:lnTo>
                <a:lnTo>
                  <a:pt x="80830" y="24800"/>
                </a:lnTo>
                <a:lnTo>
                  <a:pt x="80830" y="25010"/>
                </a:lnTo>
                <a:lnTo>
                  <a:pt x="80830" y="25050"/>
                </a:lnTo>
                <a:lnTo>
                  <a:pt x="80920" y="25230"/>
                </a:lnTo>
                <a:lnTo>
                  <a:pt x="80950" y="25290"/>
                </a:lnTo>
                <a:lnTo>
                  <a:pt x="81270" y="25940"/>
                </a:lnTo>
                <a:lnTo>
                  <a:pt x="81280" y="25950"/>
                </a:lnTo>
                <a:lnTo>
                  <a:pt x="81370" y="26130"/>
                </a:lnTo>
                <a:lnTo>
                  <a:pt x="81390" y="26240"/>
                </a:lnTo>
                <a:lnTo>
                  <a:pt x="81410" y="26310"/>
                </a:lnTo>
                <a:lnTo>
                  <a:pt x="81430" y="26340"/>
                </a:lnTo>
                <a:lnTo>
                  <a:pt x="81450" y="26360"/>
                </a:lnTo>
                <a:lnTo>
                  <a:pt x="81450" y="26370"/>
                </a:lnTo>
                <a:lnTo>
                  <a:pt x="81460" y="26400"/>
                </a:lnTo>
                <a:lnTo>
                  <a:pt x="81460" y="26420"/>
                </a:lnTo>
                <a:lnTo>
                  <a:pt x="81470" y="26460"/>
                </a:lnTo>
                <a:lnTo>
                  <a:pt x="81470" y="26470"/>
                </a:lnTo>
                <a:lnTo>
                  <a:pt x="81470" y="26480"/>
                </a:lnTo>
                <a:lnTo>
                  <a:pt x="81470" y="26490"/>
                </a:lnTo>
                <a:lnTo>
                  <a:pt x="81470" y="26500"/>
                </a:lnTo>
                <a:lnTo>
                  <a:pt x="81470" y="26530"/>
                </a:lnTo>
                <a:lnTo>
                  <a:pt x="81480" y="26570"/>
                </a:lnTo>
                <a:lnTo>
                  <a:pt x="81500" y="26610"/>
                </a:lnTo>
                <a:lnTo>
                  <a:pt x="81510" y="26630"/>
                </a:lnTo>
                <a:lnTo>
                  <a:pt x="81520" y="26670"/>
                </a:lnTo>
                <a:lnTo>
                  <a:pt x="81530" y="26700"/>
                </a:lnTo>
                <a:lnTo>
                  <a:pt x="81530" y="26710"/>
                </a:lnTo>
                <a:lnTo>
                  <a:pt x="81530" y="26720"/>
                </a:lnTo>
                <a:lnTo>
                  <a:pt x="81530" y="26740"/>
                </a:lnTo>
                <a:lnTo>
                  <a:pt x="81530" y="26750"/>
                </a:lnTo>
                <a:lnTo>
                  <a:pt x="81530" y="26820"/>
                </a:lnTo>
                <a:lnTo>
                  <a:pt x="81510" y="26860"/>
                </a:lnTo>
                <a:lnTo>
                  <a:pt x="81490" y="26870"/>
                </a:lnTo>
                <a:lnTo>
                  <a:pt x="81490" y="26910"/>
                </a:lnTo>
                <a:lnTo>
                  <a:pt x="81430" y="27060"/>
                </a:lnTo>
                <a:lnTo>
                  <a:pt x="81420" y="27070"/>
                </a:lnTo>
                <a:lnTo>
                  <a:pt x="81330" y="27230"/>
                </a:lnTo>
                <a:lnTo>
                  <a:pt x="81320" y="27280"/>
                </a:lnTo>
                <a:lnTo>
                  <a:pt x="81290" y="27430"/>
                </a:lnTo>
                <a:lnTo>
                  <a:pt x="81300" y="27470"/>
                </a:lnTo>
                <a:lnTo>
                  <a:pt x="81300" y="27480"/>
                </a:lnTo>
                <a:lnTo>
                  <a:pt x="81310" y="27510"/>
                </a:lnTo>
                <a:lnTo>
                  <a:pt x="81370" y="27660"/>
                </a:lnTo>
                <a:lnTo>
                  <a:pt x="81280" y="27720"/>
                </a:lnTo>
                <a:lnTo>
                  <a:pt x="81240" y="27830"/>
                </a:lnTo>
                <a:lnTo>
                  <a:pt x="81240" y="27920"/>
                </a:lnTo>
                <a:lnTo>
                  <a:pt x="81230" y="28220"/>
                </a:lnTo>
                <a:lnTo>
                  <a:pt x="81220" y="28350"/>
                </a:lnTo>
                <a:lnTo>
                  <a:pt x="81230" y="28390"/>
                </a:lnTo>
                <a:lnTo>
                  <a:pt x="81240" y="28460"/>
                </a:lnTo>
                <a:lnTo>
                  <a:pt x="81310" y="28600"/>
                </a:lnTo>
                <a:lnTo>
                  <a:pt x="81370" y="28710"/>
                </a:lnTo>
                <a:lnTo>
                  <a:pt x="81380" y="28720"/>
                </a:lnTo>
                <a:lnTo>
                  <a:pt x="81410" y="28750"/>
                </a:lnTo>
                <a:lnTo>
                  <a:pt x="81450" y="28730"/>
                </a:lnTo>
                <a:lnTo>
                  <a:pt x="81480" y="28750"/>
                </a:lnTo>
                <a:lnTo>
                  <a:pt x="81480" y="28790"/>
                </a:lnTo>
                <a:lnTo>
                  <a:pt x="81490" y="28860"/>
                </a:lnTo>
                <a:lnTo>
                  <a:pt x="81490" y="28900"/>
                </a:lnTo>
                <a:lnTo>
                  <a:pt x="81490" y="29010"/>
                </a:lnTo>
                <a:lnTo>
                  <a:pt x="81490" y="29140"/>
                </a:lnTo>
                <a:lnTo>
                  <a:pt x="81490" y="29300"/>
                </a:lnTo>
                <a:lnTo>
                  <a:pt x="81480" y="29410"/>
                </a:lnTo>
                <a:lnTo>
                  <a:pt x="81430" y="29520"/>
                </a:lnTo>
                <a:lnTo>
                  <a:pt x="81290" y="29590"/>
                </a:lnTo>
                <a:lnTo>
                  <a:pt x="81320" y="29680"/>
                </a:lnTo>
                <a:lnTo>
                  <a:pt x="81360" y="29780"/>
                </a:lnTo>
                <a:lnTo>
                  <a:pt x="81340" y="29810"/>
                </a:lnTo>
                <a:lnTo>
                  <a:pt x="81310" y="29850"/>
                </a:lnTo>
                <a:lnTo>
                  <a:pt x="81300" y="29860"/>
                </a:lnTo>
                <a:lnTo>
                  <a:pt x="81250" y="29880"/>
                </a:lnTo>
                <a:lnTo>
                  <a:pt x="81230" y="29890"/>
                </a:lnTo>
                <a:lnTo>
                  <a:pt x="81220" y="29900"/>
                </a:lnTo>
                <a:lnTo>
                  <a:pt x="81160" y="29960"/>
                </a:lnTo>
                <a:lnTo>
                  <a:pt x="81150" y="30100"/>
                </a:lnTo>
                <a:lnTo>
                  <a:pt x="81110" y="30350"/>
                </a:lnTo>
                <a:lnTo>
                  <a:pt x="81110" y="30380"/>
                </a:lnTo>
                <a:lnTo>
                  <a:pt x="81060" y="30440"/>
                </a:lnTo>
                <a:lnTo>
                  <a:pt x="80980" y="30470"/>
                </a:lnTo>
                <a:lnTo>
                  <a:pt x="80950" y="30480"/>
                </a:lnTo>
                <a:lnTo>
                  <a:pt x="80940" y="30500"/>
                </a:lnTo>
                <a:lnTo>
                  <a:pt x="80930" y="30570"/>
                </a:lnTo>
                <a:lnTo>
                  <a:pt x="80920" y="30580"/>
                </a:lnTo>
                <a:lnTo>
                  <a:pt x="80940" y="30670"/>
                </a:lnTo>
                <a:lnTo>
                  <a:pt x="80960" y="30820"/>
                </a:lnTo>
                <a:lnTo>
                  <a:pt x="80960" y="30870"/>
                </a:lnTo>
                <a:lnTo>
                  <a:pt x="80970" y="31040"/>
                </a:lnTo>
                <a:lnTo>
                  <a:pt x="80960" y="31080"/>
                </a:lnTo>
                <a:lnTo>
                  <a:pt x="80920" y="31160"/>
                </a:lnTo>
                <a:lnTo>
                  <a:pt x="80860" y="31290"/>
                </a:lnTo>
                <a:lnTo>
                  <a:pt x="80830" y="31370"/>
                </a:lnTo>
                <a:lnTo>
                  <a:pt x="80820" y="31380"/>
                </a:lnTo>
                <a:lnTo>
                  <a:pt x="80710" y="31490"/>
                </a:lnTo>
                <a:lnTo>
                  <a:pt x="80620" y="31540"/>
                </a:lnTo>
                <a:lnTo>
                  <a:pt x="80510" y="31570"/>
                </a:lnTo>
                <a:lnTo>
                  <a:pt x="80430" y="31610"/>
                </a:lnTo>
                <a:lnTo>
                  <a:pt x="80420" y="31620"/>
                </a:lnTo>
                <a:lnTo>
                  <a:pt x="80380" y="31710"/>
                </a:lnTo>
                <a:lnTo>
                  <a:pt x="80380" y="31720"/>
                </a:lnTo>
                <a:lnTo>
                  <a:pt x="80390" y="31800"/>
                </a:lnTo>
                <a:lnTo>
                  <a:pt x="80400" y="31910"/>
                </a:lnTo>
                <a:lnTo>
                  <a:pt x="80410" y="31950"/>
                </a:lnTo>
                <a:lnTo>
                  <a:pt x="80390" y="32030"/>
                </a:lnTo>
                <a:lnTo>
                  <a:pt x="80280" y="32060"/>
                </a:lnTo>
                <a:lnTo>
                  <a:pt x="80180" y="32100"/>
                </a:lnTo>
                <a:lnTo>
                  <a:pt x="80190" y="32110"/>
                </a:lnTo>
                <a:lnTo>
                  <a:pt x="80190" y="32120"/>
                </a:lnTo>
                <a:lnTo>
                  <a:pt x="80190" y="32140"/>
                </a:lnTo>
                <a:lnTo>
                  <a:pt x="80190" y="32180"/>
                </a:lnTo>
                <a:lnTo>
                  <a:pt x="80180" y="32200"/>
                </a:lnTo>
                <a:lnTo>
                  <a:pt x="80180" y="32230"/>
                </a:lnTo>
                <a:lnTo>
                  <a:pt x="80310" y="32440"/>
                </a:lnTo>
                <a:lnTo>
                  <a:pt x="80320" y="32460"/>
                </a:lnTo>
                <a:lnTo>
                  <a:pt x="80360" y="32520"/>
                </a:lnTo>
                <a:lnTo>
                  <a:pt x="80420" y="32600"/>
                </a:lnTo>
                <a:lnTo>
                  <a:pt x="80470" y="32690"/>
                </a:lnTo>
                <a:lnTo>
                  <a:pt x="80480" y="32690"/>
                </a:lnTo>
                <a:lnTo>
                  <a:pt x="80480" y="32710"/>
                </a:lnTo>
                <a:lnTo>
                  <a:pt x="80510" y="32820"/>
                </a:lnTo>
                <a:lnTo>
                  <a:pt x="80490" y="32860"/>
                </a:lnTo>
                <a:lnTo>
                  <a:pt x="80470" y="32910"/>
                </a:lnTo>
                <a:lnTo>
                  <a:pt x="80450" y="32990"/>
                </a:lnTo>
                <a:lnTo>
                  <a:pt x="80400" y="33140"/>
                </a:lnTo>
                <a:lnTo>
                  <a:pt x="80390" y="33160"/>
                </a:lnTo>
                <a:lnTo>
                  <a:pt x="80360" y="33380"/>
                </a:lnTo>
                <a:lnTo>
                  <a:pt x="80340" y="33480"/>
                </a:lnTo>
                <a:lnTo>
                  <a:pt x="80330" y="33500"/>
                </a:lnTo>
                <a:lnTo>
                  <a:pt x="80340" y="33520"/>
                </a:lnTo>
                <a:lnTo>
                  <a:pt x="80350" y="33540"/>
                </a:lnTo>
                <a:lnTo>
                  <a:pt x="80360" y="33540"/>
                </a:lnTo>
                <a:lnTo>
                  <a:pt x="80360" y="33560"/>
                </a:lnTo>
                <a:lnTo>
                  <a:pt x="80360" y="33620"/>
                </a:lnTo>
                <a:lnTo>
                  <a:pt x="80320" y="33690"/>
                </a:lnTo>
                <a:lnTo>
                  <a:pt x="80290" y="33790"/>
                </a:lnTo>
                <a:lnTo>
                  <a:pt x="80290" y="33800"/>
                </a:lnTo>
                <a:lnTo>
                  <a:pt x="80290" y="33820"/>
                </a:lnTo>
                <a:lnTo>
                  <a:pt x="80280" y="33830"/>
                </a:lnTo>
                <a:lnTo>
                  <a:pt x="80280" y="33860"/>
                </a:lnTo>
                <a:lnTo>
                  <a:pt x="80270" y="33870"/>
                </a:lnTo>
                <a:lnTo>
                  <a:pt x="80270" y="33880"/>
                </a:lnTo>
                <a:lnTo>
                  <a:pt x="80250" y="33910"/>
                </a:lnTo>
                <a:lnTo>
                  <a:pt x="80210" y="33940"/>
                </a:lnTo>
                <a:lnTo>
                  <a:pt x="80190" y="33940"/>
                </a:lnTo>
                <a:lnTo>
                  <a:pt x="80180" y="33950"/>
                </a:lnTo>
                <a:lnTo>
                  <a:pt x="80150" y="34020"/>
                </a:lnTo>
                <a:lnTo>
                  <a:pt x="80150" y="34030"/>
                </a:lnTo>
                <a:lnTo>
                  <a:pt x="80140" y="34030"/>
                </a:lnTo>
                <a:lnTo>
                  <a:pt x="80110" y="34050"/>
                </a:lnTo>
                <a:lnTo>
                  <a:pt x="79800" y="34120"/>
                </a:lnTo>
                <a:lnTo>
                  <a:pt x="79650" y="34110"/>
                </a:lnTo>
                <a:lnTo>
                  <a:pt x="79410" y="34050"/>
                </a:lnTo>
                <a:lnTo>
                  <a:pt x="79050" y="33860"/>
                </a:lnTo>
                <a:lnTo>
                  <a:pt x="78330" y="33630"/>
                </a:lnTo>
                <a:lnTo>
                  <a:pt x="78190" y="33620"/>
                </a:lnTo>
                <a:lnTo>
                  <a:pt x="78040" y="33690"/>
                </a:lnTo>
                <a:lnTo>
                  <a:pt x="77950" y="33770"/>
                </a:lnTo>
                <a:lnTo>
                  <a:pt x="77870" y="33880"/>
                </a:lnTo>
                <a:lnTo>
                  <a:pt x="77780" y="34080"/>
                </a:lnTo>
                <a:lnTo>
                  <a:pt x="77720" y="34170"/>
                </a:lnTo>
                <a:lnTo>
                  <a:pt x="77640" y="34220"/>
                </a:lnTo>
                <a:lnTo>
                  <a:pt x="77540" y="34220"/>
                </a:lnTo>
                <a:lnTo>
                  <a:pt x="77470" y="34140"/>
                </a:lnTo>
                <a:lnTo>
                  <a:pt x="77450" y="34040"/>
                </a:lnTo>
                <a:lnTo>
                  <a:pt x="77450" y="33930"/>
                </a:lnTo>
                <a:lnTo>
                  <a:pt x="77370" y="33850"/>
                </a:lnTo>
                <a:lnTo>
                  <a:pt x="77220" y="33790"/>
                </a:lnTo>
                <a:lnTo>
                  <a:pt x="75570" y="33590"/>
                </a:lnTo>
                <a:lnTo>
                  <a:pt x="75440" y="33670"/>
                </a:lnTo>
                <a:lnTo>
                  <a:pt x="75400" y="33760"/>
                </a:lnTo>
                <a:lnTo>
                  <a:pt x="75420" y="33870"/>
                </a:lnTo>
                <a:lnTo>
                  <a:pt x="75620" y="34240"/>
                </a:lnTo>
                <a:lnTo>
                  <a:pt x="75670" y="34370"/>
                </a:lnTo>
                <a:lnTo>
                  <a:pt x="75700" y="34490"/>
                </a:lnTo>
                <a:lnTo>
                  <a:pt x="75700" y="34620"/>
                </a:lnTo>
                <a:lnTo>
                  <a:pt x="75640" y="34990"/>
                </a:lnTo>
                <a:lnTo>
                  <a:pt x="75640" y="35210"/>
                </a:lnTo>
                <a:lnTo>
                  <a:pt x="75620" y="35290"/>
                </a:lnTo>
                <a:lnTo>
                  <a:pt x="75590" y="35350"/>
                </a:lnTo>
                <a:lnTo>
                  <a:pt x="75540" y="35390"/>
                </a:lnTo>
                <a:lnTo>
                  <a:pt x="75470" y="35410"/>
                </a:lnTo>
                <a:lnTo>
                  <a:pt x="75370" y="35330"/>
                </a:lnTo>
                <a:lnTo>
                  <a:pt x="75290" y="35180"/>
                </a:lnTo>
                <a:lnTo>
                  <a:pt x="75170" y="34830"/>
                </a:lnTo>
                <a:lnTo>
                  <a:pt x="75080" y="34440"/>
                </a:lnTo>
                <a:lnTo>
                  <a:pt x="74960" y="34190"/>
                </a:lnTo>
                <a:lnTo>
                  <a:pt x="74630" y="33740"/>
                </a:lnTo>
                <a:lnTo>
                  <a:pt x="74500" y="33100"/>
                </a:lnTo>
                <a:lnTo>
                  <a:pt x="74440" y="31340"/>
                </a:lnTo>
                <a:lnTo>
                  <a:pt x="74330" y="30700"/>
                </a:lnTo>
                <a:lnTo>
                  <a:pt x="74110" y="29840"/>
                </a:lnTo>
                <a:lnTo>
                  <a:pt x="73750" y="28980"/>
                </a:lnTo>
                <a:lnTo>
                  <a:pt x="72750" y="27220"/>
                </a:lnTo>
                <a:lnTo>
                  <a:pt x="72700" y="26900"/>
                </a:lnTo>
                <a:lnTo>
                  <a:pt x="72740" y="26590"/>
                </a:lnTo>
                <a:lnTo>
                  <a:pt x="72730" y="26240"/>
                </a:lnTo>
                <a:lnTo>
                  <a:pt x="72620" y="25990"/>
                </a:lnTo>
                <a:lnTo>
                  <a:pt x="72430" y="25790"/>
                </a:lnTo>
                <a:lnTo>
                  <a:pt x="72000" y="25420"/>
                </a:lnTo>
                <a:lnTo>
                  <a:pt x="71870" y="25280"/>
                </a:lnTo>
                <a:lnTo>
                  <a:pt x="71810" y="25180"/>
                </a:lnTo>
                <a:lnTo>
                  <a:pt x="71670" y="25010"/>
                </a:lnTo>
                <a:lnTo>
                  <a:pt x="71780" y="24780"/>
                </a:lnTo>
                <a:lnTo>
                  <a:pt x="71780" y="24620"/>
                </a:lnTo>
                <a:lnTo>
                  <a:pt x="71740" y="24400"/>
                </a:lnTo>
                <a:lnTo>
                  <a:pt x="71530" y="23810"/>
                </a:lnTo>
                <a:lnTo>
                  <a:pt x="71470" y="23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