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Tulcea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Romania • State Map | Fully Editable Vector Shape</a:t>
            </a:r>
          </a:p>
        </p:txBody>
      </p:sp>
      <p:sp>
        <p:nvSpPr>
          <p:cNvPr id="101" name="Tulcea"/>
          <p:cNvSpPr/>
          <p:nvPr/>
        </p:nvSpPr>
        <p:spPr>
          <a:xfrm>
            <a:off x="2588915" y="1325880"/>
            <a:ext cx="7013863" cy="4937760"/>
          </a:xfrm>
          <a:custGeom>
            <a:avLst/>
            <a:gdLst/>
            <a:ahLst/>
            <a:cxnLst/>
            <a:rect l="0" t="0" r="100000" b="70400"/>
            <a:pathLst>
              <a:path w="100000" h="70400">
                <a:moveTo>
                  <a:pt x="86670" y="53410"/>
                </a:moveTo>
                <a:lnTo>
                  <a:pt x="86120" y="53290"/>
                </a:lnTo>
                <a:lnTo>
                  <a:pt x="85570" y="53000"/>
                </a:lnTo>
                <a:lnTo>
                  <a:pt x="84940" y="53190"/>
                </a:lnTo>
                <a:lnTo>
                  <a:pt x="84180" y="53190"/>
                </a:lnTo>
                <a:lnTo>
                  <a:pt x="83490" y="52900"/>
                </a:lnTo>
                <a:lnTo>
                  <a:pt x="83000" y="52310"/>
                </a:lnTo>
                <a:lnTo>
                  <a:pt x="82450" y="52310"/>
                </a:lnTo>
                <a:lnTo>
                  <a:pt x="82240" y="52900"/>
                </a:lnTo>
                <a:lnTo>
                  <a:pt x="81830" y="53000"/>
                </a:lnTo>
                <a:lnTo>
                  <a:pt x="81410" y="52610"/>
                </a:lnTo>
                <a:lnTo>
                  <a:pt x="81000" y="52220"/>
                </a:lnTo>
                <a:lnTo>
                  <a:pt x="80510" y="52020"/>
                </a:lnTo>
                <a:lnTo>
                  <a:pt x="79640" y="52100"/>
                </a:lnTo>
                <a:lnTo>
                  <a:pt x="79790" y="51840"/>
                </a:lnTo>
                <a:lnTo>
                  <a:pt x="79850" y="51560"/>
                </a:lnTo>
                <a:lnTo>
                  <a:pt x="79890" y="51230"/>
                </a:lnTo>
                <a:lnTo>
                  <a:pt x="79980" y="51030"/>
                </a:lnTo>
                <a:lnTo>
                  <a:pt x="80240" y="50680"/>
                </a:lnTo>
                <a:lnTo>
                  <a:pt x="80320" y="50540"/>
                </a:lnTo>
                <a:lnTo>
                  <a:pt x="80330" y="50490"/>
                </a:lnTo>
                <a:lnTo>
                  <a:pt x="80320" y="50420"/>
                </a:lnTo>
                <a:lnTo>
                  <a:pt x="80310" y="49820"/>
                </a:lnTo>
                <a:lnTo>
                  <a:pt x="80340" y="49750"/>
                </a:lnTo>
                <a:lnTo>
                  <a:pt x="80480" y="49620"/>
                </a:lnTo>
                <a:lnTo>
                  <a:pt x="80470" y="49310"/>
                </a:lnTo>
                <a:lnTo>
                  <a:pt x="80370" y="48820"/>
                </a:lnTo>
                <a:lnTo>
                  <a:pt x="80400" y="48720"/>
                </a:lnTo>
                <a:lnTo>
                  <a:pt x="80490" y="48580"/>
                </a:lnTo>
                <a:lnTo>
                  <a:pt x="80500" y="48490"/>
                </a:lnTo>
                <a:lnTo>
                  <a:pt x="80490" y="48410"/>
                </a:lnTo>
                <a:lnTo>
                  <a:pt x="80470" y="48370"/>
                </a:lnTo>
                <a:lnTo>
                  <a:pt x="80450" y="48340"/>
                </a:lnTo>
                <a:lnTo>
                  <a:pt x="80440" y="48300"/>
                </a:lnTo>
                <a:lnTo>
                  <a:pt x="80380" y="47860"/>
                </a:lnTo>
                <a:lnTo>
                  <a:pt x="80410" y="47800"/>
                </a:lnTo>
                <a:lnTo>
                  <a:pt x="80540" y="47740"/>
                </a:lnTo>
                <a:lnTo>
                  <a:pt x="80680" y="47600"/>
                </a:lnTo>
                <a:lnTo>
                  <a:pt x="80790" y="47420"/>
                </a:lnTo>
                <a:lnTo>
                  <a:pt x="80830" y="47240"/>
                </a:lnTo>
                <a:lnTo>
                  <a:pt x="80750" y="47060"/>
                </a:lnTo>
                <a:lnTo>
                  <a:pt x="80580" y="46880"/>
                </a:lnTo>
                <a:lnTo>
                  <a:pt x="80390" y="46740"/>
                </a:lnTo>
                <a:lnTo>
                  <a:pt x="80210" y="46680"/>
                </a:lnTo>
                <a:lnTo>
                  <a:pt x="80060" y="46560"/>
                </a:lnTo>
                <a:lnTo>
                  <a:pt x="80110" y="46300"/>
                </a:lnTo>
                <a:lnTo>
                  <a:pt x="80250" y="46010"/>
                </a:lnTo>
                <a:lnTo>
                  <a:pt x="80370" y="45830"/>
                </a:lnTo>
                <a:lnTo>
                  <a:pt x="80340" y="45740"/>
                </a:lnTo>
                <a:lnTo>
                  <a:pt x="80290" y="45670"/>
                </a:lnTo>
                <a:lnTo>
                  <a:pt x="80240" y="45610"/>
                </a:lnTo>
                <a:lnTo>
                  <a:pt x="80180" y="45550"/>
                </a:lnTo>
                <a:lnTo>
                  <a:pt x="79840" y="45690"/>
                </a:lnTo>
                <a:lnTo>
                  <a:pt x="79510" y="45550"/>
                </a:lnTo>
                <a:lnTo>
                  <a:pt x="78990" y="45090"/>
                </a:lnTo>
                <a:lnTo>
                  <a:pt x="79110" y="44890"/>
                </a:lnTo>
                <a:lnTo>
                  <a:pt x="79160" y="44810"/>
                </a:lnTo>
                <a:lnTo>
                  <a:pt x="79210" y="44600"/>
                </a:lnTo>
                <a:lnTo>
                  <a:pt x="79220" y="44570"/>
                </a:lnTo>
                <a:lnTo>
                  <a:pt x="79300" y="44420"/>
                </a:lnTo>
                <a:lnTo>
                  <a:pt x="79320" y="44370"/>
                </a:lnTo>
                <a:lnTo>
                  <a:pt x="79320" y="44320"/>
                </a:lnTo>
                <a:lnTo>
                  <a:pt x="79350" y="43920"/>
                </a:lnTo>
                <a:lnTo>
                  <a:pt x="79370" y="43800"/>
                </a:lnTo>
                <a:lnTo>
                  <a:pt x="79410" y="43680"/>
                </a:lnTo>
                <a:lnTo>
                  <a:pt x="79540" y="43460"/>
                </a:lnTo>
                <a:lnTo>
                  <a:pt x="79610" y="43410"/>
                </a:lnTo>
                <a:lnTo>
                  <a:pt x="79710" y="43390"/>
                </a:lnTo>
                <a:lnTo>
                  <a:pt x="80130" y="43250"/>
                </a:lnTo>
                <a:lnTo>
                  <a:pt x="80230" y="43230"/>
                </a:lnTo>
                <a:lnTo>
                  <a:pt x="80320" y="43230"/>
                </a:lnTo>
                <a:lnTo>
                  <a:pt x="80480" y="43280"/>
                </a:lnTo>
                <a:lnTo>
                  <a:pt x="80760" y="43420"/>
                </a:lnTo>
                <a:lnTo>
                  <a:pt x="80860" y="43440"/>
                </a:lnTo>
                <a:lnTo>
                  <a:pt x="80920" y="43420"/>
                </a:lnTo>
                <a:lnTo>
                  <a:pt x="80950" y="43380"/>
                </a:lnTo>
                <a:lnTo>
                  <a:pt x="80990" y="43290"/>
                </a:lnTo>
                <a:lnTo>
                  <a:pt x="81000" y="43220"/>
                </a:lnTo>
                <a:lnTo>
                  <a:pt x="81040" y="43110"/>
                </a:lnTo>
                <a:lnTo>
                  <a:pt x="81170" y="42950"/>
                </a:lnTo>
                <a:lnTo>
                  <a:pt x="81180" y="42920"/>
                </a:lnTo>
                <a:lnTo>
                  <a:pt x="81400" y="42900"/>
                </a:lnTo>
                <a:lnTo>
                  <a:pt x="81680" y="43060"/>
                </a:lnTo>
                <a:lnTo>
                  <a:pt x="81860" y="43300"/>
                </a:lnTo>
                <a:lnTo>
                  <a:pt x="81850" y="43320"/>
                </a:lnTo>
                <a:lnTo>
                  <a:pt x="81850" y="43360"/>
                </a:lnTo>
                <a:lnTo>
                  <a:pt x="81840" y="43390"/>
                </a:lnTo>
                <a:lnTo>
                  <a:pt x="81840" y="43410"/>
                </a:lnTo>
                <a:lnTo>
                  <a:pt x="81840" y="43440"/>
                </a:lnTo>
                <a:lnTo>
                  <a:pt x="81840" y="43470"/>
                </a:lnTo>
                <a:lnTo>
                  <a:pt x="81840" y="43510"/>
                </a:lnTo>
                <a:lnTo>
                  <a:pt x="81830" y="43550"/>
                </a:lnTo>
                <a:lnTo>
                  <a:pt x="81830" y="43590"/>
                </a:lnTo>
                <a:lnTo>
                  <a:pt x="81830" y="43610"/>
                </a:lnTo>
                <a:lnTo>
                  <a:pt x="81830" y="43650"/>
                </a:lnTo>
                <a:lnTo>
                  <a:pt x="81840" y="43680"/>
                </a:lnTo>
                <a:lnTo>
                  <a:pt x="81860" y="43710"/>
                </a:lnTo>
                <a:lnTo>
                  <a:pt x="81870" y="43710"/>
                </a:lnTo>
                <a:lnTo>
                  <a:pt x="82100" y="44330"/>
                </a:lnTo>
                <a:lnTo>
                  <a:pt x="82290" y="44670"/>
                </a:lnTo>
                <a:lnTo>
                  <a:pt x="82510" y="44810"/>
                </a:lnTo>
                <a:lnTo>
                  <a:pt x="82680" y="44860"/>
                </a:lnTo>
                <a:lnTo>
                  <a:pt x="83010" y="45050"/>
                </a:lnTo>
                <a:lnTo>
                  <a:pt x="83590" y="45200"/>
                </a:lnTo>
                <a:lnTo>
                  <a:pt x="83630" y="45220"/>
                </a:lnTo>
                <a:lnTo>
                  <a:pt x="83670" y="45240"/>
                </a:lnTo>
                <a:lnTo>
                  <a:pt x="83730" y="45270"/>
                </a:lnTo>
                <a:lnTo>
                  <a:pt x="83820" y="45310"/>
                </a:lnTo>
                <a:lnTo>
                  <a:pt x="83900" y="45350"/>
                </a:lnTo>
                <a:lnTo>
                  <a:pt x="83910" y="45350"/>
                </a:lnTo>
                <a:lnTo>
                  <a:pt x="84060" y="45420"/>
                </a:lnTo>
                <a:lnTo>
                  <a:pt x="84130" y="45460"/>
                </a:lnTo>
                <a:lnTo>
                  <a:pt x="84190" y="45470"/>
                </a:lnTo>
                <a:lnTo>
                  <a:pt x="84240" y="45500"/>
                </a:lnTo>
                <a:lnTo>
                  <a:pt x="84300" y="45540"/>
                </a:lnTo>
                <a:lnTo>
                  <a:pt x="84370" y="45580"/>
                </a:lnTo>
                <a:lnTo>
                  <a:pt x="84390" y="45590"/>
                </a:lnTo>
                <a:lnTo>
                  <a:pt x="84420" y="45620"/>
                </a:lnTo>
                <a:lnTo>
                  <a:pt x="84460" y="45650"/>
                </a:lnTo>
                <a:lnTo>
                  <a:pt x="84490" y="45680"/>
                </a:lnTo>
                <a:lnTo>
                  <a:pt x="84530" y="45690"/>
                </a:lnTo>
                <a:lnTo>
                  <a:pt x="84590" y="45700"/>
                </a:lnTo>
                <a:lnTo>
                  <a:pt x="84650" y="45700"/>
                </a:lnTo>
                <a:lnTo>
                  <a:pt x="84770" y="45710"/>
                </a:lnTo>
                <a:lnTo>
                  <a:pt x="85670" y="45920"/>
                </a:lnTo>
                <a:lnTo>
                  <a:pt x="85710" y="45940"/>
                </a:lnTo>
                <a:lnTo>
                  <a:pt x="85740" y="45960"/>
                </a:lnTo>
                <a:lnTo>
                  <a:pt x="85770" y="45970"/>
                </a:lnTo>
                <a:lnTo>
                  <a:pt x="85830" y="46000"/>
                </a:lnTo>
                <a:lnTo>
                  <a:pt x="85880" y="46010"/>
                </a:lnTo>
                <a:lnTo>
                  <a:pt x="85940" y="46020"/>
                </a:lnTo>
                <a:lnTo>
                  <a:pt x="85980" y="46020"/>
                </a:lnTo>
                <a:lnTo>
                  <a:pt x="86030" y="46020"/>
                </a:lnTo>
                <a:lnTo>
                  <a:pt x="86070" y="46000"/>
                </a:lnTo>
                <a:lnTo>
                  <a:pt x="86120" y="45970"/>
                </a:lnTo>
                <a:lnTo>
                  <a:pt x="86160" y="45950"/>
                </a:lnTo>
                <a:lnTo>
                  <a:pt x="86180" y="45940"/>
                </a:lnTo>
                <a:lnTo>
                  <a:pt x="86220" y="45920"/>
                </a:lnTo>
                <a:lnTo>
                  <a:pt x="86260" y="45900"/>
                </a:lnTo>
                <a:lnTo>
                  <a:pt x="86290" y="45890"/>
                </a:lnTo>
                <a:lnTo>
                  <a:pt x="86310" y="45890"/>
                </a:lnTo>
                <a:lnTo>
                  <a:pt x="86340" y="45880"/>
                </a:lnTo>
                <a:lnTo>
                  <a:pt x="86390" y="45870"/>
                </a:lnTo>
                <a:lnTo>
                  <a:pt x="86440" y="45870"/>
                </a:lnTo>
                <a:lnTo>
                  <a:pt x="86490" y="45860"/>
                </a:lnTo>
                <a:lnTo>
                  <a:pt x="86530" y="45860"/>
                </a:lnTo>
                <a:lnTo>
                  <a:pt x="86560" y="45850"/>
                </a:lnTo>
                <a:lnTo>
                  <a:pt x="86590" y="45850"/>
                </a:lnTo>
                <a:lnTo>
                  <a:pt x="86630" y="45840"/>
                </a:lnTo>
                <a:lnTo>
                  <a:pt x="86660" y="45830"/>
                </a:lnTo>
                <a:lnTo>
                  <a:pt x="86680" y="45810"/>
                </a:lnTo>
                <a:lnTo>
                  <a:pt x="86710" y="45790"/>
                </a:lnTo>
                <a:lnTo>
                  <a:pt x="86720" y="45770"/>
                </a:lnTo>
                <a:lnTo>
                  <a:pt x="86730" y="45750"/>
                </a:lnTo>
                <a:lnTo>
                  <a:pt x="86730" y="45730"/>
                </a:lnTo>
                <a:lnTo>
                  <a:pt x="86730" y="45710"/>
                </a:lnTo>
                <a:lnTo>
                  <a:pt x="86720" y="45700"/>
                </a:lnTo>
                <a:lnTo>
                  <a:pt x="86720" y="45680"/>
                </a:lnTo>
                <a:lnTo>
                  <a:pt x="86700" y="45650"/>
                </a:lnTo>
                <a:lnTo>
                  <a:pt x="86670" y="45620"/>
                </a:lnTo>
                <a:lnTo>
                  <a:pt x="86620" y="45580"/>
                </a:lnTo>
                <a:lnTo>
                  <a:pt x="86570" y="45550"/>
                </a:lnTo>
                <a:lnTo>
                  <a:pt x="86520" y="45520"/>
                </a:lnTo>
                <a:lnTo>
                  <a:pt x="86490" y="45490"/>
                </a:lnTo>
                <a:lnTo>
                  <a:pt x="86470" y="45470"/>
                </a:lnTo>
                <a:lnTo>
                  <a:pt x="86450" y="45440"/>
                </a:lnTo>
                <a:lnTo>
                  <a:pt x="86440" y="45430"/>
                </a:lnTo>
                <a:lnTo>
                  <a:pt x="86420" y="45330"/>
                </a:lnTo>
                <a:lnTo>
                  <a:pt x="86440" y="45230"/>
                </a:lnTo>
                <a:lnTo>
                  <a:pt x="86680" y="45100"/>
                </a:lnTo>
                <a:lnTo>
                  <a:pt x="86690" y="45100"/>
                </a:lnTo>
                <a:lnTo>
                  <a:pt x="86710" y="45100"/>
                </a:lnTo>
                <a:lnTo>
                  <a:pt x="86730" y="45080"/>
                </a:lnTo>
                <a:lnTo>
                  <a:pt x="86740" y="45070"/>
                </a:lnTo>
                <a:lnTo>
                  <a:pt x="86760" y="45040"/>
                </a:lnTo>
                <a:lnTo>
                  <a:pt x="86790" y="45020"/>
                </a:lnTo>
                <a:lnTo>
                  <a:pt x="86800" y="45000"/>
                </a:lnTo>
                <a:lnTo>
                  <a:pt x="86820" y="44970"/>
                </a:lnTo>
                <a:lnTo>
                  <a:pt x="86830" y="44960"/>
                </a:lnTo>
                <a:lnTo>
                  <a:pt x="86840" y="44940"/>
                </a:lnTo>
                <a:lnTo>
                  <a:pt x="86850" y="44920"/>
                </a:lnTo>
                <a:lnTo>
                  <a:pt x="86860" y="44880"/>
                </a:lnTo>
                <a:lnTo>
                  <a:pt x="86860" y="44860"/>
                </a:lnTo>
                <a:lnTo>
                  <a:pt x="86860" y="44840"/>
                </a:lnTo>
                <a:lnTo>
                  <a:pt x="86850" y="44830"/>
                </a:lnTo>
                <a:lnTo>
                  <a:pt x="86840" y="44810"/>
                </a:lnTo>
                <a:lnTo>
                  <a:pt x="86820" y="44790"/>
                </a:lnTo>
                <a:lnTo>
                  <a:pt x="86800" y="44780"/>
                </a:lnTo>
                <a:lnTo>
                  <a:pt x="86780" y="44770"/>
                </a:lnTo>
                <a:lnTo>
                  <a:pt x="86750" y="44750"/>
                </a:lnTo>
                <a:lnTo>
                  <a:pt x="86710" y="44740"/>
                </a:lnTo>
                <a:lnTo>
                  <a:pt x="86710" y="44730"/>
                </a:lnTo>
                <a:lnTo>
                  <a:pt x="86710" y="44690"/>
                </a:lnTo>
                <a:lnTo>
                  <a:pt x="86960" y="44630"/>
                </a:lnTo>
                <a:lnTo>
                  <a:pt x="87110" y="44680"/>
                </a:lnTo>
                <a:lnTo>
                  <a:pt x="87370" y="44860"/>
                </a:lnTo>
                <a:lnTo>
                  <a:pt x="87580" y="44900"/>
                </a:lnTo>
                <a:lnTo>
                  <a:pt x="87710" y="44980"/>
                </a:lnTo>
                <a:lnTo>
                  <a:pt x="87860" y="45150"/>
                </a:lnTo>
                <a:lnTo>
                  <a:pt x="88060" y="45270"/>
                </a:lnTo>
                <a:lnTo>
                  <a:pt x="88070" y="45260"/>
                </a:lnTo>
                <a:lnTo>
                  <a:pt x="88080" y="45260"/>
                </a:lnTo>
                <a:lnTo>
                  <a:pt x="88110" y="45270"/>
                </a:lnTo>
                <a:lnTo>
                  <a:pt x="88130" y="45260"/>
                </a:lnTo>
                <a:lnTo>
                  <a:pt x="88150" y="45260"/>
                </a:lnTo>
                <a:lnTo>
                  <a:pt x="88180" y="45260"/>
                </a:lnTo>
                <a:lnTo>
                  <a:pt x="88210" y="45240"/>
                </a:lnTo>
                <a:lnTo>
                  <a:pt x="88230" y="45220"/>
                </a:lnTo>
                <a:lnTo>
                  <a:pt x="88250" y="45200"/>
                </a:lnTo>
                <a:lnTo>
                  <a:pt x="88250" y="45190"/>
                </a:lnTo>
                <a:lnTo>
                  <a:pt x="88280" y="45190"/>
                </a:lnTo>
                <a:lnTo>
                  <a:pt x="88320" y="45090"/>
                </a:lnTo>
                <a:lnTo>
                  <a:pt x="88350" y="44830"/>
                </a:lnTo>
                <a:lnTo>
                  <a:pt x="88410" y="44710"/>
                </a:lnTo>
                <a:lnTo>
                  <a:pt x="88480" y="44660"/>
                </a:lnTo>
                <a:lnTo>
                  <a:pt x="88560" y="44630"/>
                </a:lnTo>
                <a:lnTo>
                  <a:pt x="88770" y="44630"/>
                </a:lnTo>
                <a:lnTo>
                  <a:pt x="88900" y="44560"/>
                </a:lnTo>
                <a:lnTo>
                  <a:pt x="89400" y="44150"/>
                </a:lnTo>
                <a:lnTo>
                  <a:pt x="89790" y="44040"/>
                </a:lnTo>
                <a:lnTo>
                  <a:pt x="89960" y="43960"/>
                </a:lnTo>
                <a:lnTo>
                  <a:pt x="90090" y="43820"/>
                </a:lnTo>
                <a:lnTo>
                  <a:pt x="90170" y="43780"/>
                </a:lnTo>
                <a:lnTo>
                  <a:pt x="90410" y="43770"/>
                </a:lnTo>
                <a:lnTo>
                  <a:pt x="90450" y="43730"/>
                </a:lnTo>
                <a:lnTo>
                  <a:pt x="90490" y="43630"/>
                </a:lnTo>
                <a:lnTo>
                  <a:pt x="90570" y="43530"/>
                </a:lnTo>
                <a:lnTo>
                  <a:pt x="90720" y="43400"/>
                </a:lnTo>
                <a:lnTo>
                  <a:pt x="90770" y="43370"/>
                </a:lnTo>
                <a:lnTo>
                  <a:pt x="90790" y="43370"/>
                </a:lnTo>
                <a:lnTo>
                  <a:pt x="90800" y="43360"/>
                </a:lnTo>
                <a:lnTo>
                  <a:pt x="90840" y="43340"/>
                </a:lnTo>
                <a:lnTo>
                  <a:pt x="90860" y="43320"/>
                </a:lnTo>
                <a:lnTo>
                  <a:pt x="90920" y="43290"/>
                </a:lnTo>
                <a:lnTo>
                  <a:pt x="91080" y="43280"/>
                </a:lnTo>
                <a:lnTo>
                  <a:pt x="91240" y="43310"/>
                </a:lnTo>
                <a:lnTo>
                  <a:pt x="91440" y="43310"/>
                </a:lnTo>
                <a:lnTo>
                  <a:pt x="91520" y="43280"/>
                </a:lnTo>
                <a:lnTo>
                  <a:pt x="91610" y="43220"/>
                </a:lnTo>
                <a:lnTo>
                  <a:pt x="91680" y="43150"/>
                </a:lnTo>
                <a:lnTo>
                  <a:pt x="91740" y="43080"/>
                </a:lnTo>
                <a:lnTo>
                  <a:pt x="91830" y="43010"/>
                </a:lnTo>
                <a:lnTo>
                  <a:pt x="91930" y="43040"/>
                </a:lnTo>
                <a:lnTo>
                  <a:pt x="92040" y="43090"/>
                </a:lnTo>
                <a:lnTo>
                  <a:pt x="92130" y="43120"/>
                </a:lnTo>
                <a:lnTo>
                  <a:pt x="92870" y="43200"/>
                </a:lnTo>
                <a:lnTo>
                  <a:pt x="94210" y="43680"/>
                </a:lnTo>
                <a:lnTo>
                  <a:pt x="94650" y="44090"/>
                </a:lnTo>
                <a:lnTo>
                  <a:pt x="94690" y="44110"/>
                </a:lnTo>
                <a:lnTo>
                  <a:pt x="94700" y="44120"/>
                </a:lnTo>
                <a:lnTo>
                  <a:pt x="94750" y="44190"/>
                </a:lnTo>
                <a:lnTo>
                  <a:pt x="94780" y="44220"/>
                </a:lnTo>
                <a:lnTo>
                  <a:pt x="94790" y="44240"/>
                </a:lnTo>
                <a:lnTo>
                  <a:pt x="94810" y="44260"/>
                </a:lnTo>
                <a:lnTo>
                  <a:pt x="94830" y="44280"/>
                </a:lnTo>
                <a:lnTo>
                  <a:pt x="94880" y="44320"/>
                </a:lnTo>
                <a:lnTo>
                  <a:pt x="94900" y="44350"/>
                </a:lnTo>
                <a:lnTo>
                  <a:pt x="94940" y="44390"/>
                </a:lnTo>
                <a:lnTo>
                  <a:pt x="94980" y="44420"/>
                </a:lnTo>
                <a:lnTo>
                  <a:pt x="94990" y="44430"/>
                </a:lnTo>
                <a:lnTo>
                  <a:pt x="94990" y="44440"/>
                </a:lnTo>
                <a:lnTo>
                  <a:pt x="94990" y="44450"/>
                </a:lnTo>
                <a:lnTo>
                  <a:pt x="94990" y="44460"/>
                </a:lnTo>
                <a:lnTo>
                  <a:pt x="95000" y="44470"/>
                </a:lnTo>
                <a:lnTo>
                  <a:pt x="95010" y="44470"/>
                </a:lnTo>
                <a:lnTo>
                  <a:pt x="95010" y="44480"/>
                </a:lnTo>
                <a:lnTo>
                  <a:pt x="95030" y="44490"/>
                </a:lnTo>
                <a:lnTo>
                  <a:pt x="95030" y="44510"/>
                </a:lnTo>
                <a:lnTo>
                  <a:pt x="95040" y="44520"/>
                </a:lnTo>
                <a:lnTo>
                  <a:pt x="95050" y="44540"/>
                </a:lnTo>
                <a:lnTo>
                  <a:pt x="95050" y="44570"/>
                </a:lnTo>
                <a:lnTo>
                  <a:pt x="95060" y="44600"/>
                </a:lnTo>
                <a:lnTo>
                  <a:pt x="95070" y="44630"/>
                </a:lnTo>
                <a:lnTo>
                  <a:pt x="95080" y="44670"/>
                </a:lnTo>
                <a:lnTo>
                  <a:pt x="95090" y="44720"/>
                </a:lnTo>
                <a:lnTo>
                  <a:pt x="95110" y="44770"/>
                </a:lnTo>
                <a:lnTo>
                  <a:pt x="95140" y="44810"/>
                </a:lnTo>
                <a:lnTo>
                  <a:pt x="95140" y="44820"/>
                </a:lnTo>
                <a:lnTo>
                  <a:pt x="95190" y="45350"/>
                </a:lnTo>
                <a:lnTo>
                  <a:pt x="95150" y="45490"/>
                </a:lnTo>
                <a:lnTo>
                  <a:pt x="95120" y="45520"/>
                </a:lnTo>
                <a:lnTo>
                  <a:pt x="95110" y="45540"/>
                </a:lnTo>
                <a:lnTo>
                  <a:pt x="95100" y="45560"/>
                </a:lnTo>
                <a:lnTo>
                  <a:pt x="95090" y="45600"/>
                </a:lnTo>
                <a:lnTo>
                  <a:pt x="95080" y="45620"/>
                </a:lnTo>
                <a:lnTo>
                  <a:pt x="95080" y="45630"/>
                </a:lnTo>
                <a:lnTo>
                  <a:pt x="95070" y="45670"/>
                </a:lnTo>
                <a:lnTo>
                  <a:pt x="95070" y="45680"/>
                </a:lnTo>
                <a:lnTo>
                  <a:pt x="95070" y="45700"/>
                </a:lnTo>
                <a:lnTo>
                  <a:pt x="95080" y="45710"/>
                </a:lnTo>
                <a:lnTo>
                  <a:pt x="95080" y="45720"/>
                </a:lnTo>
                <a:lnTo>
                  <a:pt x="95080" y="45740"/>
                </a:lnTo>
                <a:lnTo>
                  <a:pt x="95090" y="45760"/>
                </a:lnTo>
                <a:lnTo>
                  <a:pt x="95090" y="45770"/>
                </a:lnTo>
                <a:lnTo>
                  <a:pt x="95090" y="45780"/>
                </a:lnTo>
                <a:lnTo>
                  <a:pt x="95090" y="45790"/>
                </a:lnTo>
                <a:lnTo>
                  <a:pt x="95090" y="45800"/>
                </a:lnTo>
                <a:lnTo>
                  <a:pt x="95100" y="45820"/>
                </a:lnTo>
                <a:lnTo>
                  <a:pt x="95120" y="45870"/>
                </a:lnTo>
                <a:lnTo>
                  <a:pt x="95130" y="45900"/>
                </a:lnTo>
                <a:lnTo>
                  <a:pt x="95140" y="45930"/>
                </a:lnTo>
                <a:lnTo>
                  <a:pt x="95110" y="46030"/>
                </a:lnTo>
                <a:lnTo>
                  <a:pt x="95060" y="46130"/>
                </a:lnTo>
                <a:lnTo>
                  <a:pt x="94980" y="46110"/>
                </a:lnTo>
                <a:lnTo>
                  <a:pt x="94730" y="46120"/>
                </a:lnTo>
                <a:lnTo>
                  <a:pt x="94730" y="46210"/>
                </a:lnTo>
                <a:lnTo>
                  <a:pt x="94870" y="46410"/>
                </a:lnTo>
                <a:lnTo>
                  <a:pt x="94980" y="46650"/>
                </a:lnTo>
                <a:lnTo>
                  <a:pt x="95140" y="46840"/>
                </a:lnTo>
                <a:lnTo>
                  <a:pt x="95450" y="46870"/>
                </a:lnTo>
                <a:lnTo>
                  <a:pt x="95230" y="47100"/>
                </a:lnTo>
                <a:lnTo>
                  <a:pt x="95120" y="47480"/>
                </a:lnTo>
                <a:lnTo>
                  <a:pt x="95040" y="48680"/>
                </a:lnTo>
                <a:lnTo>
                  <a:pt x="94990" y="48910"/>
                </a:lnTo>
                <a:lnTo>
                  <a:pt x="94860" y="49290"/>
                </a:lnTo>
                <a:lnTo>
                  <a:pt x="94830" y="49490"/>
                </a:lnTo>
                <a:lnTo>
                  <a:pt x="94820" y="49710"/>
                </a:lnTo>
                <a:lnTo>
                  <a:pt x="94790" y="49900"/>
                </a:lnTo>
                <a:lnTo>
                  <a:pt x="94730" y="50030"/>
                </a:lnTo>
                <a:lnTo>
                  <a:pt x="94790" y="50330"/>
                </a:lnTo>
                <a:lnTo>
                  <a:pt x="94550" y="50700"/>
                </a:lnTo>
                <a:lnTo>
                  <a:pt x="94670" y="50950"/>
                </a:lnTo>
                <a:lnTo>
                  <a:pt x="94600" y="51120"/>
                </a:lnTo>
                <a:lnTo>
                  <a:pt x="94530" y="51170"/>
                </a:lnTo>
                <a:lnTo>
                  <a:pt x="94440" y="51190"/>
                </a:lnTo>
                <a:lnTo>
                  <a:pt x="94340" y="51240"/>
                </a:lnTo>
                <a:lnTo>
                  <a:pt x="94200" y="51450"/>
                </a:lnTo>
                <a:lnTo>
                  <a:pt x="94130" y="51510"/>
                </a:lnTo>
                <a:lnTo>
                  <a:pt x="93940" y="51410"/>
                </a:lnTo>
                <a:lnTo>
                  <a:pt x="93840" y="51430"/>
                </a:lnTo>
                <a:lnTo>
                  <a:pt x="93730" y="51480"/>
                </a:lnTo>
                <a:lnTo>
                  <a:pt x="93640" y="51510"/>
                </a:lnTo>
                <a:lnTo>
                  <a:pt x="91770" y="51800"/>
                </a:lnTo>
                <a:lnTo>
                  <a:pt x="90580" y="51880"/>
                </a:lnTo>
                <a:lnTo>
                  <a:pt x="90230" y="52000"/>
                </a:lnTo>
                <a:lnTo>
                  <a:pt x="89270" y="52660"/>
                </a:lnTo>
                <a:lnTo>
                  <a:pt x="88980" y="52940"/>
                </a:lnTo>
                <a:lnTo>
                  <a:pt x="88740" y="53290"/>
                </a:lnTo>
                <a:lnTo>
                  <a:pt x="88670" y="53190"/>
                </a:lnTo>
                <a:lnTo>
                  <a:pt x="88680" y="52990"/>
                </a:lnTo>
                <a:lnTo>
                  <a:pt x="88550" y="52740"/>
                </a:lnTo>
                <a:lnTo>
                  <a:pt x="88490" y="52530"/>
                </a:lnTo>
                <a:lnTo>
                  <a:pt x="88700" y="52440"/>
                </a:lnTo>
                <a:lnTo>
                  <a:pt x="88940" y="52400"/>
                </a:lnTo>
                <a:lnTo>
                  <a:pt x="89290" y="52210"/>
                </a:lnTo>
                <a:lnTo>
                  <a:pt x="89670" y="52120"/>
                </a:lnTo>
                <a:lnTo>
                  <a:pt x="89890" y="51970"/>
                </a:lnTo>
                <a:lnTo>
                  <a:pt x="90060" y="51730"/>
                </a:lnTo>
                <a:lnTo>
                  <a:pt x="90120" y="51420"/>
                </a:lnTo>
                <a:lnTo>
                  <a:pt x="90060" y="51250"/>
                </a:lnTo>
                <a:lnTo>
                  <a:pt x="89940" y="51070"/>
                </a:lnTo>
                <a:lnTo>
                  <a:pt x="89660" y="50770"/>
                </a:lnTo>
                <a:lnTo>
                  <a:pt x="89710" y="50980"/>
                </a:lnTo>
                <a:lnTo>
                  <a:pt x="89720" y="51090"/>
                </a:lnTo>
                <a:lnTo>
                  <a:pt x="89730" y="51240"/>
                </a:lnTo>
                <a:lnTo>
                  <a:pt x="89570" y="51210"/>
                </a:lnTo>
                <a:lnTo>
                  <a:pt x="89440" y="51310"/>
                </a:lnTo>
                <a:lnTo>
                  <a:pt x="89310" y="51350"/>
                </a:lnTo>
                <a:lnTo>
                  <a:pt x="89200" y="51150"/>
                </a:lnTo>
                <a:lnTo>
                  <a:pt x="89150" y="50900"/>
                </a:lnTo>
                <a:lnTo>
                  <a:pt x="89130" y="50080"/>
                </a:lnTo>
                <a:lnTo>
                  <a:pt x="89230" y="49820"/>
                </a:lnTo>
                <a:lnTo>
                  <a:pt x="89680" y="49660"/>
                </a:lnTo>
                <a:lnTo>
                  <a:pt x="89790" y="49480"/>
                </a:lnTo>
                <a:lnTo>
                  <a:pt x="89710" y="49340"/>
                </a:lnTo>
                <a:lnTo>
                  <a:pt x="89290" y="49060"/>
                </a:lnTo>
                <a:lnTo>
                  <a:pt x="89160" y="49010"/>
                </a:lnTo>
                <a:lnTo>
                  <a:pt x="88870" y="49010"/>
                </a:lnTo>
                <a:lnTo>
                  <a:pt x="88570" y="48900"/>
                </a:lnTo>
                <a:lnTo>
                  <a:pt x="88470" y="48920"/>
                </a:lnTo>
                <a:lnTo>
                  <a:pt x="88430" y="48990"/>
                </a:lnTo>
                <a:lnTo>
                  <a:pt x="88400" y="49120"/>
                </a:lnTo>
                <a:lnTo>
                  <a:pt x="88350" y="49240"/>
                </a:lnTo>
                <a:lnTo>
                  <a:pt x="88240" y="49290"/>
                </a:lnTo>
                <a:lnTo>
                  <a:pt x="88030" y="49310"/>
                </a:lnTo>
                <a:lnTo>
                  <a:pt x="87930" y="49350"/>
                </a:lnTo>
                <a:lnTo>
                  <a:pt x="87580" y="49690"/>
                </a:lnTo>
                <a:lnTo>
                  <a:pt x="87470" y="49840"/>
                </a:lnTo>
                <a:lnTo>
                  <a:pt x="87420" y="50130"/>
                </a:lnTo>
                <a:lnTo>
                  <a:pt x="87430" y="50200"/>
                </a:lnTo>
                <a:lnTo>
                  <a:pt x="87520" y="50270"/>
                </a:lnTo>
                <a:lnTo>
                  <a:pt x="87540" y="50360"/>
                </a:lnTo>
                <a:lnTo>
                  <a:pt x="87520" y="50440"/>
                </a:lnTo>
                <a:lnTo>
                  <a:pt x="87480" y="50480"/>
                </a:lnTo>
                <a:lnTo>
                  <a:pt x="87440" y="50500"/>
                </a:lnTo>
                <a:lnTo>
                  <a:pt x="87420" y="50540"/>
                </a:lnTo>
                <a:lnTo>
                  <a:pt x="87450" y="50670"/>
                </a:lnTo>
                <a:lnTo>
                  <a:pt x="87510" y="50770"/>
                </a:lnTo>
                <a:lnTo>
                  <a:pt x="87590" y="50840"/>
                </a:lnTo>
                <a:lnTo>
                  <a:pt x="87810" y="50940"/>
                </a:lnTo>
                <a:lnTo>
                  <a:pt x="88270" y="51420"/>
                </a:lnTo>
                <a:lnTo>
                  <a:pt x="88150" y="51560"/>
                </a:lnTo>
                <a:lnTo>
                  <a:pt x="88100" y="51590"/>
                </a:lnTo>
                <a:lnTo>
                  <a:pt x="88010" y="51610"/>
                </a:lnTo>
                <a:lnTo>
                  <a:pt x="88100" y="51680"/>
                </a:lnTo>
                <a:lnTo>
                  <a:pt x="88140" y="51700"/>
                </a:lnTo>
                <a:lnTo>
                  <a:pt x="88140" y="51800"/>
                </a:lnTo>
                <a:lnTo>
                  <a:pt x="88020" y="51880"/>
                </a:lnTo>
                <a:lnTo>
                  <a:pt x="88010" y="52010"/>
                </a:lnTo>
                <a:lnTo>
                  <a:pt x="88090" y="52140"/>
                </a:lnTo>
                <a:lnTo>
                  <a:pt x="88210" y="52260"/>
                </a:lnTo>
                <a:lnTo>
                  <a:pt x="88120" y="52330"/>
                </a:lnTo>
                <a:lnTo>
                  <a:pt x="88000" y="52360"/>
                </a:lnTo>
                <a:lnTo>
                  <a:pt x="87570" y="52370"/>
                </a:lnTo>
                <a:lnTo>
                  <a:pt x="87470" y="52410"/>
                </a:lnTo>
                <a:lnTo>
                  <a:pt x="86890" y="52780"/>
                </a:lnTo>
                <a:lnTo>
                  <a:pt x="86790" y="52870"/>
                </a:lnTo>
                <a:lnTo>
                  <a:pt x="86700" y="53050"/>
                </a:lnTo>
                <a:lnTo>
                  <a:pt x="86680" y="53230"/>
                </a:lnTo>
                <a:lnTo>
                  <a:pt x="86750" y="53300"/>
                </a:lnTo>
                <a:lnTo>
                  <a:pt x="86890" y="53190"/>
                </a:lnTo>
                <a:lnTo>
                  <a:pt x="86850" y="53350"/>
                </a:lnTo>
                <a:lnTo>
                  <a:pt x="86670" y="534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